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23"/>
  </p:notesMasterIdLst>
  <p:sldIdLst>
    <p:sldId id="281" r:id="rId6"/>
    <p:sldId id="1281" r:id="rId7"/>
    <p:sldId id="1304" r:id="rId8"/>
    <p:sldId id="1347" r:id="rId9"/>
    <p:sldId id="1307" r:id="rId10"/>
    <p:sldId id="1308" r:id="rId11"/>
    <p:sldId id="1309" r:id="rId12"/>
    <p:sldId id="1310" r:id="rId13"/>
    <p:sldId id="1311" r:id="rId14"/>
    <p:sldId id="1313" r:id="rId15"/>
    <p:sldId id="1354" r:id="rId16"/>
    <p:sldId id="1353" r:id="rId17"/>
    <p:sldId id="1317" r:id="rId18"/>
    <p:sldId id="1355" r:id="rId19"/>
    <p:sldId id="1356" r:id="rId20"/>
    <p:sldId id="1358" r:id="rId21"/>
    <p:sldId id="1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0D56F-5898-4066-9893-2C5DFE01982B}" v="61" dt="2025-10-27T12:50:48.9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8" autoAdjust="0"/>
    <p:restoredTop sz="94660"/>
  </p:normalViewPr>
  <p:slideViewPr>
    <p:cSldViewPr snapToGrid="0">
      <p:cViewPr>
        <p:scale>
          <a:sx n="70" d="100"/>
          <a:sy n="70" d="100"/>
        </p:scale>
        <p:origin x="1075" y="2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ya Ballan-Whitfield" userId="209fb46b-8258-40cb-b04f-1e46e60111f4" providerId="ADAL" clId="{3C20D56F-5898-4066-9893-2C5DFE01982B}"/>
    <pc:docChg chg="undo custSel addSld delSld modSld sldOrd delMainMaster">
      <pc:chgData name="Freya Ballan-Whitfield" userId="209fb46b-8258-40cb-b04f-1e46e60111f4" providerId="ADAL" clId="{3C20D56F-5898-4066-9893-2C5DFE01982B}" dt="2025-10-27T12:51:32.771" v="1449" actId="20577"/>
      <pc:docMkLst>
        <pc:docMk/>
      </pc:docMkLst>
      <pc:sldChg chg="del">
        <pc:chgData name="Freya Ballan-Whitfield" userId="209fb46b-8258-40cb-b04f-1e46e60111f4" providerId="ADAL" clId="{3C20D56F-5898-4066-9893-2C5DFE01982B}" dt="2025-10-24T09:43:11.228" v="1" actId="47"/>
        <pc:sldMkLst>
          <pc:docMk/>
          <pc:sldMk cId="3948529836" sldId="256"/>
        </pc:sldMkLst>
      </pc:sldChg>
      <pc:sldChg chg="addSp modSp add mod">
        <pc:chgData name="Freya Ballan-Whitfield" userId="209fb46b-8258-40cb-b04f-1e46e60111f4" providerId="ADAL" clId="{3C20D56F-5898-4066-9893-2C5DFE01982B}" dt="2025-10-24T09:44:00.310" v="34" actId="1076"/>
        <pc:sldMkLst>
          <pc:docMk/>
          <pc:sldMk cId="47573718" sldId="281"/>
        </pc:sldMkLst>
        <pc:spChg chg="add mod">
          <ac:chgData name="Freya Ballan-Whitfield" userId="209fb46b-8258-40cb-b04f-1e46e60111f4" providerId="ADAL" clId="{3C20D56F-5898-4066-9893-2C5DFE01982B}" dt="2025-10-24T09:44:00.310" v="34" actId="1076"/>
          <ac:spMkLst>
            <pc:docMk/>
            <pc:sldMk cId="47573718" sldId="281"/>
            <ac:spMk id="2" creationId="{778942AA-18D9-6FD2-420B-DC70F01BB903}"/>
          </ac:spMkLst>
        </pc:spChg>
        <pc:spChg chg="mod">
          <ac:chgData name="Freya Ballan-Whitfield" userId="209fb46b-8258-40cb-b04f-1e46e60111f4" providerId="ADAL" clId="{3C20D56F-5898-4066-9893-2C5DFE01982B}" dt="2025-10-24T09:43:36.577" v="8" actId="1076"/>
          <ac:spMkLst>
            <pc:docMk/>
            <pc:sldMk cId="47573718" sldId="281"/>
            <ac:spMk id="33" creationId="{489CD79C-C884-EBF5-7E09-C2BC6B8CD2F4}"/>
          </ac:spMkLst>
        </pc:spChg>
      </pc:sldChg>
      <pc:sldChg chg="modSp add mod">
        <pc:chgData name="Freya Ballan-Whitfield" userId="209fb46b-8258-40cb-b04f-1e46e60111f4" providerId="ADAL" clId="{3C20D56F-5898-4066-9893-2C5DFE01982B}" dt="2025-10-27T12:50:51.083" v="1440" actId="20577"/>
        <pc:sldMkLst>
          <pc:docMk/>
          <pc:sldMk cId="1104633874" sldId="1277"/>
        </pc:sldMkLst>
        <pc:spChg chg="mod">
          <ac:chgData name="Freya Ballan-Whitfield" userId="209fb46b-8258-40cb-b04f-1e46e60111f4" providerId="ADAL" clId="{3C20D56F-5898-4066-9893-2C5DFE01982B}" dt="2025-10-27T12:50:51.083" v="1440" actId="20577"/>
          <ac:spMkLst>
            <pc:docMk/>
            <pc:sldMk cId="1104633874" sldId="1277"/>
            <ac:spMk id="3" creationId="{2B08A0C0-FE5C-0F26-946B-BC43F187CE57}"/>
          </ac:spMkLst>
        </pc:spChg>
      </pc:sldChg>
      <pc:sldChg chg="modSp add mod">
        <pc:chgData name="Freya Ballan-Whitfield" userId="209fb46b-8258-40cb-b04f-1e46e60111f4" providerId="ADAL" clId="{3C20D56F-5898-4066-9893-2C5DFE01982B}" dt="2025-10-24T09:47:25.928" v="69"/>
        <pc:sldMkLst>
          <pc:docMk/>
          <pc:sldMk cId="485833319" sldId="1281"/>
        </pc:sldMkLst>
        <pc:spChg chg="mod">
          <ac:chgData name="Freya Ballan-Whitfield" userId="209fb46b-8258-40cb-b04f-1e46e60111f4" providerId="ADAL" clId="{3C20D56F-5898-4066-9893-2C5DFE01982B}" dt="2025-10-24T09:46:39.164" v="39" actId="1076"/>
          <ac:spMkLst>
            <pc:docMk/>
            <pc:sldMk cId="485833319" sldId="1281"/>
            <ac:spMk id="25" creationId="{B30BCC1A-35A7-D857-9718-3BF48B25DEC6}"/>
          </ac:spMkLst>
        </pc:spChg>
        <pc:spChg chg="mod">
          <ac:chgData name="Freya Ballan-Whitfield" userId="209fb46b-8258-40cb-b04f-1e46e60111f4" providerId="ADAL" clId="{3C20D56F-5898-4066-9893-2C5DFE01982B}" dt="2025-10-24T09:47:25.928" v="69"/>
          <ac:spMkLst>
            <pc:docMk/>
            <pc:sldMk cId="485833319" sldId="1281"/>
            <ac:spMk id="26" creationId="{2F247EDA-D28A-E8F9-0A3A-BE795DDBF589}"/>
          </ac:spMkLst>
        </pc:spChg>
        <pc:spChg chg="mod">
          <ac:chgData name="Freya Ballan-Whitfield" userId="209fb46b-8258-40cb-b04f-1e46e60111f4" providerId="ADAL" clId="{3C20D56F-5898-4066-9893-2C5DFE01982B}" dt="2025-10-24T09:46:58.341" v="67" actId="1076"/>
          <ac:spMkLst>
            <pc:docMk/>
            <pc:sldMk cId="485833319" sldId="1281"/>
            <ac:spMk id="29" creationId="{CF56C684-806B-1B60-B8E6-0EE4A50F0C17}"/>
          </ac:spMkLst>
        </pc:spChg>
        <pc:picChg chg="mod">
          <ac:chgData name="Freya Ballan-Whitfield" userId="209fb46b-8258-40cb-b04f-1e46e60111f4" providerId="ADAL" clId="{3C20D56F-5898-4066-9893-2C5DFE01982B}" dt="2025-10-24T09:46:41.494" v="40" actId="1076"/>
          <ac:picMkLst>
            <pc:docMk/>
            <pc:sldMk cId="485833319" sldId="1281"/>
            <ac:picMk id="32" creationId="{964A4826-62CC-2751-18EC-F67A64AF30BC}"/>
          </ac:picMkLst>
        </pc:picChg>
      </pc:sldChg>
      <pc:sldChg chg="addSp modSp add del mod">
        <pc:chgData name="Freya Ballan-Whitfield" userId="209fb46b-8258-40cb-b04f-1e46e60111f4" providerId="ADAL" clId="{3C20D56F-5898-4066-9893-2C5DFE01982B}" dt="2025-10-27T12:49:57.806" v="1427" actId="47"/>
        <pc:sldMkLst>
          <pc:docMk/>
          <pc:sldMk cId="107959119" sldId="1296"/>
        </pc:sldMkLst>
        <pc:spChg chg="mod">
          <ac:chgData name="Freya Ballan-Whitfield" userId="209fb46b-8258-40cb-b04f-1e46e60111f4" providerId="ADAL" clId="{3C20D56F-5898-4066-9893-2C5DFE01982B}" dt="2025-10-24T09:48:03.054" v="72" actId="1076"/>
          <ac:spMkLst>
            <pc:docMk/>
            <pc:sldMk cId="107959119" sldId="1296"/>
            <ac:spMk id="45" creationId="{3D1F47A1-3AED-1E51-CF1E-938A821B1348}"/>
          </ac:spMkLst>
        </pc:spChg>
      </pc:sldChg>
      <pc:sldChg chg="addSp delSp modSp add mod">
        <pc:chgData name="Freya Ballan-Whitfield" userId="209fb46b-8258-40cb-b04f-1e46e60111f4" providerId="ADAL" clId="{3C20D56F-5898-4066-9893-2C5DFE01982B}" dt="2025-10-27T10:20:40.964" v="138" actId="1076"/>
        <pc:sldMkLst>
          <pc:docMk/>
          <pc:sldMk cId="960306740" sldId="1304"/>
        </pc:sldMkLst>
        <pc:spChg chg="mod">
          <ac:chgData name="Freya Ballan-Whitfield" userId="209fb46b-8258-40cb-b04f-1e46e60111f4" providerId="ADAL" clId="{3C20D56F-5898-4066-9893-2C5DFE01982B}" dt="2025-10-27T10:12:12.320" v="108"/>
          <ac:spMkLst>
            <pc:docMk/>
            <pc:sldMk cId="960306740" sldId="1304"/>
            <ac:spMk id="6" creationId="{581B20F2-7BE9-268E-09E1-1F385F8884F7}"/>
          </ac:spMkLst>
        </pc:spChg>
        <pc:spChg chg="del">
          <ac:chgData name="Freya Ballan-Whitfield" userId="209fb46b-8258-40cb-b04f-1e46e60111f4" providerId="ADAL" clId="{3C20D56F-5898-4066-9893-2C5DFE01982B}" dt="2025-10-27T10:12:16.340" v="109" actId="478"/>
          <ac:spMkLst>
            <pc:docMk/>
            <pc:sldMk cId="960306740" sldId="1304"/>
            <ac:spMk id="8" creationId="{F47189DC-48A4-7A36-133F-0D48B3768AD5}"/>
          </ac:spMkLst>
        </pc:spChg>
        <pc:spChg chg="del">
          <ac:chgData name="Freya Ballan-Whitfield" userId="209fb46b-8258-40cb-b04f-1e46e60111f4" providerId="ADAL" clId="{3C20D56F-5898-4066-9893-2C5DFE01982B}" dt="2025-10-27T10:12:22.195" v="111" actId="478"/>
          <ac:spMkLst>
            <pc:docMk/>
            <pc:sldMk cId="960306740" sldId="1304"/>
            <ac:spMk id="9" creationId="{2714F935-2C8E-9A66-86D6-0D6129FDE851}"/>
          </ac:spMkLst>
        </pc:spChg>
        <pc:spChg chg="del">
          <ac:chgData name="Freya Ballan-Whitfield" userId="209fb46b-8258-40cb-b04f-1e46e60111f4" providerId="ADAL" clId="{3C20D56F-5898-4066-9893-2C5DFE01982B}" dt="2025-10-27T10:12:19.402" v="110" actId="478"/>
          <ac:spMkLst>
            <pc:docMk/>
            <pc:sldMk cId="960306740" sldId="1304"/>
            <ac:spMk id="10" creationId="{78B69E18-53CA-C5EB-A072-60E849615F1E}"/>
          </ac:spMkLst>
        </pc:spChg>
        <pc:spChg chg="del mod">
          <ac:chgData name="Freya Ballan-Whitfield" userId="209fb46b-8258-40cb-b04f-1e46e60111f4" providerId="ADAL" clId="{3C20D56F-5898-4066-9893-2C5DFE01982B}" dt="2025-10-27T10:20:33.850" v="135" actId="478"/>
          <ac:spMkLst>
            <pc:docMk/>
            <pc:sldMk cId="960306740" sldId="1304"/>
            <ac:spMk id="12" creationId="{E03A1BE1-39E6-497E-F812-61C000F35849}"/>
          </ac:spMkLst>
        </pc:spChg>
        <pc:picChg chg="add mod modCrop">
          <ac:chgData name="Freya Ballan-Whitfield" userId="209fb46b-8258-40cb-b04f-1e46e60111f4" providerId="ADAL" clId="{3C20D56F-5898-4066-9893-2C5DFE01982B}" dt="2025-10-27T10:20:40.964" v="138" actId="1076"/>
          <ac:picMkLst>
            <pc:docMk/>
            <pc:sldMk cId="960306740" sldId="1304"/>
            <ac:picMk id="2" creationId="{5D70BF41-6C60-ECBF-6B32-491850375031}"/>
          </ac:picMkLst>
        </pc:picChg>
      </pc:sldChg>
      <pc:sldChg chg="modSp add del mod">
        <pc:chgData name="Freya Ballan-Whitfield" userId="209fb46b-8258-40cb-b04f-1e46e60111f4" providerId="ADAL" clId="{3C20D56F-5898-4066-9893-2C5DFE01982B}" dt="2025-10-27T11:42:50.753" v="414" actId="47"/>
        <pc:sldMkLst>
          <pc:docMk/>
          <pc:sldMk cId="301416836" sldId="1306"/>
        </pc:sldMkLst>
        <pc:spChg chg="mod">
          <ac:chgData name="Freya Ballan-Whitfield" userId="209fb46b-8258-40cb-b04f-1e46e60111f4" providerId="ADAL" clId="{3C20D56F-5898-4066-9893-2C5DFE01982B}" dt="2025-10-27T10:06:26.373" v="106" actId="20577"/>
          <ac:spMkLst>
            <pc:docMk/>
            <pc:sldMk cId="301416836" sldId="1306"/>
            <ac:spMk id="45" creationId="{68B75B54-5AB7-58C1-1733-F403A130F259}"/>
          </ac:spMkLst>
        </pc:spChg>
      </pc:sldChg>
      <pc:sldChg chg="delSp modSp add mod ord modNotesTx">
        <pc:chgData name="Freya Ballan-Whitfield" userId="209fb46b-8258-40cb-b04f-1e46e60111f4" providerId="ADAL" clId="{3C20D56F-5898-4066-9893-2C5DFE01982B}" dt="2025-10-27T12:51:19.159" v="1445" actId="20577"/>
        <pc:sldMkLst>
          <pc:docMk/>
          <pc:sldMk cId="1272618330" sldId="1307"/>
        </pc:sldMkLst>
        <pc:spChg chg="del">
          <ac:chgData name="Freya Ballan-Whitfield" userId="209fb46b-8258-40cb-b04f-1e46e60111f4" providerId="ADAL" clId="{3C20D56F-5898-4066-9893-2C5DFE01982B}" dt="2025-10-27T10:30:57.499" v="142" actId="478"/>
          <ac:spMkLst>
            <pc:docMk/>
            <pc:sldMk cId="1272618330" sldId="1307"/>
            <ac:spMk id="11" creationId="{6A14F28B-C4EA-5A8A-ABE8-699AF897B05A}"/>
          </ac:spMkLst>
        </pc:spChg>
        <pc:spChg chg="mod">
          <ac:chgData name="Freya Ballan-Whitfield" userId="209fb46b-8258-40cb-b04f-1e46e60111f4" providerId="ADAL" clId="{3C20D56F-5898-4066-9893-2C5DFE01982B}" dt="2025-10-27T11:32:02.952" v="264" actId="20577"/>
          <ac:spMkLst>
            <pc:docMk/>
            <pc:sldMk cId="1272618330" sldId="1307"/>
            <ac:spMk id="13" creationId="{1F08F13B-E9B1-99DD-6598-028F35FC9990}"/>
          </ac:spMkLst>
        </pc:spChg>
        <pc:spChg chg="del">
          <ac:chgData name="Freya Ballan-Whitfield" userId="209fb46b-8258-40cb-b04f-1e46e60111f4" providerId="ADAL" clId="{3C20D56F-5898-4066-9893-2C5DFE01982B}" dt="2025-10-27T10:30:55.276" v="141" actId="478"/>
          <ac:spMkLst>
            <pc:docMk/>
            <pc:sldMk cId="1272618330" sldId="1307"/>
            <ac:spMk id="14" creationId="{DA1888CF-1B53-EC06-C569-7A6F1631CEAC}"/>
          </ac:spMkLst>
        </pc:spChg>
        <pc:spChg chg="mod">
          <ac:chgData name="Freya Ballan-Whitfield" userId="209fb46b-8258-40cb-b04f-1e46e60111f4" providerId="ADAL" clId="{3C20D56F-5898-4066-9893-2C5DFE01982B}" dt="2025-10-27T11:43:18.912" v="418" actId="20577"/>
          <ac:spMkLst>
            <pc:docMk/>
            <pc:sldMk cId="1272618330" sldId="1307"/>
            <ac:spMk id="16" creationId="{DC4B96CA-EA1D-AD06-C2CD-D724E231298D}"/>
          </ac:spMkLst>
        </pc:spChg>
        <pc:spChg chg="del">
          <ac:chgData name="Freya Ballan-Whitfield" userId="209fb46b-8258-40cb-b04f-1e46e60111f4" providerId="ADAL" clId="{3C20D56F-5898-4066-9893-2C5DFE01982B}" dt="2025-10-27T11:28:39.024" v="162" actId="478"/>
          <ac:spMkLst>
            <pc:docMk/>
            <pc:sldMk cId="1272618330" sldId="1307"/>
            <ac:spMk id="17" creationId="{48FACAEF-8221-A8EA-1CD6-7DE760F7D3C6}"/>
          </ac:spMkLst>
        </pc:spChg>
        <pc:spChg chg="del">
          <ac:chgData name="Freya Ballan-Whitfield" userId="209fb46b-8258-40cb-b04f-1e46e60111f4" providerId="ADAL" clId="{3C20D56F-5898-4066-9893-2C5DFE01982B}" dt="2025-10-27T10:31:20.616" v="150" actId="478"/>
          <ac:spMkLst>
            <pc:docMk/>
            <pc:sldMk cId="1272618330" sldId="1307"/>
            <ac:spMk id="19" creationId="{21F17B03-686C-711D-1B2C-0AAD5D6F83BF}"/>
          </ac:spMkLst>
        </pc:spChg>
        <pc:spChg chg="del">
          <ac:chgData name="Freya Ballan-Whitfield" userId="209fb46b-8258-40cb-b04f-1e46e60111f4" providerId="ADAL" clId="{3C20D56F-5898-4066-9893-2C5DFE01982B}" dt="2025-10-27T10:31:18.578" v="149" actId="478"/>
          <ac:spMkLst>
            <pc:docMk/>
            <pc:sldMk cId="1272618330" sldId="1307"/>
            <ac:spMk id="23" creationId="{9F893E54-7A71-9F5C-260C-488544A45BCB}"/>
          </ac:spMkLst>
        </pc:spChg>
        <pc:spChg chg="del mod">
          <ac:chgData name="Freya Ballan-Whitfield" userId="209fb46b-8258-40cb-b04f-1e46e60111f4" providerId="ADAL" clId="{3C20D56F-5898-4066-9893-2C5DFE01982B}" dt="2025-10-27T10:31:16.123" v="148" actId="478"/>
          <ac:spMkLst>
            <pc:docMk/>
            <pc:sldMk cId="1272618330" sldId="1307"/>
            <ac:spMk id="30" creationId="{B18E543F-6F61-9DCF-6B55-EE372923092B}"/>
          </ac:spMkLst>
        </pc:spChg>
        <pc:spChg chg="del">
          <ac:chgData name="Freya Ballan-Whitfield" userId="209fb46b-8258-40cb-b04f-1e46e60111f4" providerId="ADAL" clId="{3C20D56F-5898-4066-9893-2C5DFE01982B}" dt="2025-10-27T10:31:08.272" v="145" actId="478"/>
          <ac:spMkLst>
            <pc:docMk/>
            <pc:sldMk cId="1272618330" sldId="1307"/>
            <ac:spMk id="31" creationId="{AEEB1528-AF18-EB4E-B8F0-FA952F121465}"/>
          </ac:spMkLst>
        </pc:spChg>
        <pc:spChg chg="del">
          <ac:chgData name="Freya Ballan-Whitfield" userId="209fb46b-8258-40cb-b04f-1e46e60111f4" providerId="ADAL" clId="{3C20D56F-5898-4066-9893-2C5DFE01982B}" dt="2025-10-27T10:31:10.868" v="146" actId="478"/>
          <ac:spMkLst>
            <pc:docMk/>
            <pc:sldMk cId="1272618330" sldId="1307"/>
            <ac:spMk id="32" creationId="{0197F57C-5C7D-1473-DE10-E846AD5EFC0D}"/>
          </ac:spMkLst>
        </pc:spChg>
        <pc:spChg chg="mod">
          <ac:chgData name="Freya Ballan-Whitfield" userId="209fb46b-8258-40cb-b04f-1e46e60111f4" providerId="ADAL" clId="{3C20D56F-5898-4066-9893-2C5DFE01982B}" dt="2025-10-27T10:31:27.440" v="160" actId="20577"/>
          <ac:spMkLst>
            <pc:docMk/>
            <pc:sldMk cId="1272618330" sldId="1307"/>
            <ac:spMk id="45" creationId="{F40547F2-953C-1702-7908-F965CEB0F2B9}"/>
          </ac:spMkLst>
        </pc:spChg>
      </pc:sldChg>
      <pc:sldChg chg="addSp modSp add mod modNotesTx">
        <pc:chgData name="Freya Ballan-Whitfield" userId="209fb46b-8258-40cb-b04f-1e46e60111f4" providerId="ADAL" clId="{3C20D56F-5898-4066-9893-2C5DFE01982B}" dt="2025-10-27T12:51:22.039" v="1446" actId="20577"/>
        <pc:sldMkLst>
          <pc:docMk/>
          <pc:sldMk cId="2704367441" sldId="1308"/>
        </pc:sldMkLst>
        <pc:spChg chg="add mod">
          <ac:chgData name="Freya Ballan-Whitfield" userId="209fb46b-8258-40cb-b04f-1e46e60111f4" providerId="ADAL" clId="{3C20D56F-5898-4066-9893-2C5DFE01982B}" dt="2025-10-27T11:35:40.666" v="279" actId="1076"/>
          <ac:spMkLst>
            <pc:docMk/>
            <pc:sldMk cId="2704367441" sldId="1308"/>
            <ac:spMk id="2" creationId="{FAE1ABF7-5A14-7D5C-6550-87BA4C6F2D19}"/>
          </ac:spMkLst>
        </pc:spChg>
        <pc:spChg chg="add mod">
          <ac:chgData name="Freya Ballan-Whitfield" userId="209fb46b-8258-40cb-b04f-1e46e60111f4" providerId="ADAL" clId="{3C20D56F-5898-4066-9893-2C5DFE01982B}" dt="2025-10-27T11:36:51.221" v="295" actId="1076"/>
          <ac:spMkLst>
            <pc:docMk/>
            <pc:sldMk cId="2704367441" sldId="1308"/>
            <ac:spMk id="4" creationId="{1AC57461-47C8-F0E7-0919-6348458898F2}"/>
          </ac:spMkLst>
        </pc:spChg>
        <pc:spChg chg="mod">
          <ac:chgData name="Freya Ballan-Whitfield" userId="209fb46b-8258-40cb-b04f-1e46e60111f4" providerId="ADAL" clId="{3C20D56F-5898-4066-9893-2C5DFE01982B}" dt="2025-10-27T11:35:25.260" v="275" actId="20577"/>
          <ac:spMkLst>
            <pc:docMk/>
            <pc:sldMk cId="2704367441" sldId="1308"/>
            <ac:spMk id="16" creationId="{48951024-AB41-2F32-31BE-E22ADED29624}"/>
          </ac:spMkLst>
        </pc:spChg>
      </pc:sldChg>
      <pc:sldChg chg="addSp delSp modSp add mod modNotesTx">
        <pc:chgData name="Freya Ballan-Whitfield" userId="209fb46b-8258-40cb-b04f-1e46e60111f4" providerId="ADAL" clId="{3C20D56F-5898-4066-9893-2C5DFE01982B}" dt="2025-10-27T12:51:25.251" v="1447" actId="20577"/>
        <pc:sldMkLst>
          <pc:docMk/>
          <pc:sldMk cId="2929453557" sldId="1309"/>
        </pc:sldMkLst>
        <pc:spChg chg="mod">
          <ac:chgData name="Freya Ballan-Whitfield" userId="209fb46b-8258-40cb-b04f-1e46e60111f4" providerId="ADAL" clId="{3C20D56F-5898-4066-9893-2C5DFE01982B}" dt="2025-10-27T12:01:40" v="421" actId="1076"/>
          <ac:spMkLst>
            <pc:docMk/>
            <pc:sldMk cId="2929453557" sldId="1309"/>
            <ac:spMk id="3" creationId="{C668737B-5441-9FF1-A5FA-196775848FA9}"/>
          </ac:spMkLst>
        </pc:spChg>
        <pc:spChg chg="add mod">
          <ac:chgData name="Freya Ballan-Whitfield" userId="209fb46b-8258-40cb-b04f-1e46e60111f4" providerId="ADAL" clId="{3C20D56F-5898-4066-9893-2C5DFE01982B}" dt="2025-10-27T12:01:45.539" v="422" actId="1076"/>
          <ac:spMkLst>
            <pc:docMk/>
            <pc:sldMk cId="2929453557" sldId="1309"/>
            <ac:spMk id="5" creationId="{47065428-6824-8698-0371-7A048074E120}"/>
          </ac:spMkLst>
        </pc:spChg>
        <pc:spChg chg="add mod">
          <ac:chgData name="Freya Ballan-Whitfield" userId="209fb46b-8258-40cb-b04f-1e46e60111f4" providerId="ADAL" clId="{3C20D56F-5898-4066-9893-2C5DFE01982B}" dt="2025-10-27T12:01:51.964" v="423" actId="1076"/>
          <ac:spMkLst>
            <pc:docMk/>
            <pc:sldMk cId="2929453557" sldId="1309"/>
            <ac:spMk id="6" creationId="{8860B9E6-A2BA-0DA0-7BA3-49CED79A0961}"/>
          </ac:spMkLst>
        </pc:spChg>
        <pc:spChg chg="add del mod">
          <ac:chgData name="Freya Ballan-Whitfield" userId="209fb46b-8258-40cb-b04f-1e46e60111f4" providerId="ADAL" clId="{3C20D56F-5898-4066-9893-2C5DFE01982B}" dt="2025-10-27T11:39:52.823" v="355" actId="478"/>
          <ac:spMkLst>
            <pc:docMk/>
            <pc:sldMk cId="2929453557" sldId="1309"/>
            <ac:spMk id="7" creationId="{4E026421-9B7C-AB95-237D-ACCC3B809CEA}"/>
          </ac:spMkLst>
        </pc:spChg>
        <pc:spChg chg="add del mod">
          <ac:chgData name="Freya Ballan-Whitfield" userId="209fb46b-8258-40cb-b04f-1e46e60111f4" providerId="ADAL" clId="{3C20D56F-5898-4066-9893-2C5DFE01982B}" dt="2025-10-27T11:39:55.226" v="356" actId="478"/>
          <ac:spMkLst>
            <pc:docMk/>
            <pc:sldMk cId="2929453557" sldId="1309"/>
            <ac:spMk id="8" creationId="{41569050-225B-9150-DAC4-40F51F78E1D9}"/>
          </ac:spMkLst>
        </pc:spChg>
      </pc:sldChg>
      <pc:sldChg chg="addSp delSp modSp add mod modNotesTx">
        <pc:chgData name="Freya Ballan-Whitfield" userId="209fb46b-8258-40cb-b04f-1e46e60111f4" providerId="ADAL" clId="{3C20D56F-5898-4066-9893-2C5DFE01982B}" dt="2025-10-27T12:51:28.674" v="1448" actId="20577"/>
        <pc:sldMkLst>
          <pc:docMk/>
          <pc:sldMk cId="2410401313" sldId="1310"/>
        </pc:sldMkLst>
        <pc:spChg chg="del">
          <ac:chgData name="Freya Ballan-Whitfield" userId="209fb46b-8258-40cb-b04f-1e46e60111f4" providerId="ADAL" clId="{3C20D56F-5898-4066-9893-2C5DFE01982B}" dt="2025-10-27T12:02:04.404" v="424" actId="478"/>
          <ac:spMkLst>
            <pc:docMk/>
            <pc:sldMk cId="2410401313" sldId="1310"/>
            <ac:spMk id="5" creationId="{A82A0E9B-3FFB-9FBB-22B5-805E8F8D27CB}"/>
          </ac:spMkLst>
        </pc:spChg>
        <pc:spChg chg="del">
          <ac:chgData name="Freya Ballan-Whitfield" userId="209fb46b-8258-40cb-b04f-1e46e60111f4" providerId="ADAL" clId="{3C20D56F-5898-4066-9893-2C5DFE01982B}" dt="2025-10-27T12:02:07.441" v="425" actId="478"/>
          <ac:spMkLst>
            <pc:docMk/>
            <pc:sldMk cId="2410401313" sldId="1310"/>
            <ac:spMk id="6" creationId="{AFF9AA28-C45A-B8E6-DF97-8DA89309A2A8}"/>
          </ac:spMkLst>
        </pc:spChg>
        <pc:spChg chg="mod">
          <ac:chgData name="Freya Ballan-Whitfield" userId="209fb46b-8258-40cb-b04f-1e46e60111f4" providerId="ADAL" clId="{3C20D56F-5898-4066-9893-2C5DFE01982B}" dt="2025-10-27T11:40:38.944" v="362" actId="20577"/>
          <ac:spMkLst>
            <pc:docMk/>
            <pc:sldMk cId="2410401313" sldId="1310"/>
            <ac:spMk id="7" creationId="{D82A1C42-3A59-F96B-A7F1-F726DF8B1FC4}"/>
          </ac:spMkLst>
        </pc:spChg>
        <pc:spChg chg="mod">
          <ac:chgData name="Freya Ballan-Whitfield" userId="209fb46b-8258-40cb-b04f-1e46e60111f4" providerId="ADAL" clId="{3C20D56F-5898-4066-9893-2C5DFE01982B}" dt="2025-10-27T11:40:56.065" v="365" actId="20577"/>
          <ac:spMkLst>
            <pc:docMk/>
            <pc:sldMk cId="2410401313" sldId="1310"/>
            <ac:spMk id="8" creationId="{97888BBA-F9F2-DB11-E31B-84882C767BF8}"/>
          </ac:spMkLst>
        </pc:spChg>
        <pc:spChg chg="add mod">
          <ac:chgData name="Freya Ballan-Whitfield" userId="209fb46b-8258-40cb-b04f-1e46e60111f4" providerId="ADAL" clId="{3C20D56F-5898-4066-9893-2C5DFE01982B}" dt="2025-10-27T12:02:08.256" v="426"/>
          <ac:spMkLst>
            <pc:docMk/>
            <pc:sldMk cId="2410401313" sldId="1310"/>
            <ac:spMk id="9" creationId="{928085AD-BCA8-0F90-4FC8-68AFF3C272A5}"/>
          </ac:spMkLst>
        </pc:spChg>
        <pc:spChg chg="add mod">
          <ac:chgData name="Freya Ballan-Whitfield" userId="209fb46b-8258-40cb-b04f-1e46e60111f4" providerId="ADAL" clId="{3C20D56F-5898-4066-9893-2C5DFE01982B}" dt="2025-10-27T12:02:08.256" v="426"/>
          <ac:spMkLst>
            <pc:docMk/>
            <pc:sldMk cId="2410401313" sldId="1310"/>
            <ac:spMk id="10" creationId="{6DE3FFA5-23D3-B673-1EF3-2105E8CC4ED3}"/>
          </ac:spMkLst>
        </pc:spChg>
      </pc:sldChg>
      <pc:sldChg chg="addSp delSp modSp add mod modNotesTx">
        <pc:chgData name="Freya Ballan-Whitfield" userId="209fb46b-8258-40cb-b04f-1e46e60111f4" providerId="ADAL" clId="{3C20D56F-5898-4066-9893-2C5DFE01982B}" dt="2025-10-27T12:51:32.771" v="1449" actId="20577"/>
        <pc:sldMkLst>
          <pc:docMk/>
          <pc:sldMk cId="1850481986" sldId="1311"/>
        </pc:sldMkLst>
        <pc:spChg chg="del">
          <ac:chgData name="Freya Ballan-Whitfield" userId="209fb46b-8258-40cb-b04f-1e46e60111f4" providerId="ADAL" clId="{3C20D56F-5898-4066-9893-2C5DFE01982B}" dt="2025-10-27T12:02:11.997" v="427" actId="478"/>
          <ac:spMkLst>
            <pc:docMk/>
            <pc:sldMk cId="1850481986" sldId="1311"/>
            <ac:spMk id="5" creationId="{722E55BB-A0EE-568C-CA35-1FC018E82EF8}"/>
          </ac:spMkLst>
        </pc:spChg>
        <pc:spChg chg="del">
          <ac:chgData name="Freya Ballan-Whitfield" userId="209fb46b-8258-40cb-b04f-1e46e60111f4" providerId="ADAL" clId="{3C20D56F-5898-4066-9893-2C5DFE01982B}" dt="2025-10-27T12:02:16.896" v="428" actId="478"/>
          <ac:spMkLst>
            <pc:docMk/>
            <pc:sldMk cId="1850481986" sldId="1311"/>
            <ac:spMk id="6" creationId="{4241E610-7734-204D-A79A-C94063907D95}"/>
          </ac:spMkLst>
        </pc:spChg>
        <pc:spChg chg="add mod">
          <ac:chgData name="Freya Ballan-Whitfield" userId="209fb46b-8258-40cb-b04f-1e46e60111f4" providerId="ADAL" clId="{3C20D56F-5898-4066-9893-2C5DFE01982B}" dt="2025-10-27T11:41:09.222" v="367"/>
          <ac:spMkLst>
            <pc:docMk/>
            <pc:sldMk cId="1850481986" sldId="1311"/>
            <ac:spMk id="9" creationId="{8900E1B7-BA6B-A329-55FE-694ECC4C9422}"/>
          </ac:spMkLst>
        </pc:spChg>
        <pc:spChg chg="add mod">
          <ac:chgData name="Freya Ballan-Whitfield" userId="209fb46b-8258-40cb-b04f-1e46e60111f4" providerId="ADAL" clId="{3C20D56F-5898-4066-9893-2C5DFE01982B}" dt="2025-10-27T11:42:46.877" v="413" actId="20577"/>
          <ac:spMkLst>
            <pc:docMk/>
            <pc:sldMk cId="1850481986" sldId="1311"/>
            <ac:spMk id="10" creationId="{3E12E060-014C-7F93-FC1F-A4D0864C17FE}"/>
          </ac:spMkLst>
        </pc:spChg>
        <pc:spChg chg="add mod">
          <ac:chgData name="Freya Ballan-Whitfield" userId="209fb46b-8258-40cb-b04f-1e46e60111f4" providerId="ADAL" clId="{3C20D56F-5898-4066-9893-2C5DFE01982B}" dt="2025-10-27T11:42:42.573" v="404" actId="1076"/>
          <ac:spMkLst>
            <pc:docMk/>
            <pc:sldMk cId="1850481986" sldId="1311"/>
            <ac:spMk id="11" creationId="{40F17F7F-4C22-A621-C65A-C1C7070D434C}"/>
          </ac:spMkLst>
        </pc:spChg>
        <pc:spChg chg="add mod">
          <ac:chgData name="Freya Ballan-Whitfield" userId="209fb46b-8258-40cb-b04f-1e46e60111f4" providerId="ADAL" clId="{3C20D56F-5898-4066-9893-2C5DFE01982B}" dt="2025-10-27T12:02:17.215" v="429"/>
          <ac:spMkLst>
            <pc:docMk/>
            <pc:sldMk cId="1850481986" sldId="1311"/>
            <ac:spMk id="14" creationId="{9FE1EF71-03BE-AE8D-358C-BC9E1E530ECB}"/>
          </ac:spMkLst>
        </pc:spChg>
        <pc:spChg chg="add mod">
          <ac:chgData name="Freya Ballan-Whitfield" userId="209fb46b-8258-40cb-b04f-1e46e60111f4" providerId="ADAL" clId="{3C20D56F-5898-4066-9893-2C5DFE01982B}" dt="2025-10-27T12:02:17.215" v="429"/>
          <ac:spMkLst>
            <pc:docMk/>
            <pc:sldMk cId="1850481986" sldId="1311"/>
            <ac:spMk id="15" creationId="{DD877E9C-22D6-5984-F7CA-6F15D0E060D2}"/>
          </ac:spMkLst>
        </pc:spChg>
        <pc:spChg chg="mod">
          <ac:chgData name="Freya Ballan-Whitfield" userId="209fb46b-8258-40cb-b04f-1e46e60111f4" providerId="ADAL" clId="{3C20D56F-5898-4066-9893-2C5DFE01982B}" dt="2025-10-27T11:41:32.897" v="372" actId="1076"/>
          <ac:spMkLst>
            <pc:docMk/>
            <pc:sldMk cId="1850481986" sldId="1311"/>
            <ac:spMk id="47" creationId="{82D1E6BE-FAFE-EF05-2EFA-01778AA20E75}"/>
          </ac:spMkLst>
        </pc:spChg>
      </pc:sldChg>
      <pc:sldChg chg="add ord">
        <pc:chgData name="Freya Ballan-Whitfield" userId="209fb46b-8258-40cb-b04f-1e46e60111f4" providerId="ADAL" clId="{3C20D56F-5898-4066-9893-2C5DFE01982B}" dt="2025-10-27T12:15:56.179" v="435"/>
        <pc:sldMkLst>
          <pc:docMk/>
          <pc:sldMk cId="569369471" sldId="1313"/>
        </pc:sldMkLst>
      </pc:sldChg>
      <pc:sldChg chg="modSp add mod">
        <pc:chgData name="Freya Ballan-Whitfield" userId="209fb46b-8258-40cb-b04f-1e46e60111f4" providerId="ADAL" clId="{3C20D56F-5898-4066-9893-2C5DFE01982B}" dt="2025-10-27T12:20:55.240" v="465" actId="20577"/>
        <pc:sldMkLst>
          <pc:docMk/>
          <pc:sldMk cId="3797608123" sldId="1317"/>
        </pc:sldMkLst>
        <pc:spChg chg="mod">
          <ac:chgData name="Freya Ballan-Whitfield" userId="209fb46b-8258-40cb-b04f-1e46e60111f4" providerId="ADAL" clId="{3C20D56F-5898-4066-9893-2C5DFE01982B}" dt="2025-10-27T12:20:55.240" v="465" actId="20577"/>
          <ac:spMkLst>
            <pc:docMk/>
            <pc:sldMk cId="3797608123" sldId="1317"/>
            <ac:spMk id="3" creationId="{A25417EA-C843-B92D-BCE2-53305E4AC259}"/>
          </ac:spMkLst>
        </pc:spChg>
      </pc:sldChg>
      <pc:sldChg chg="add del">
        <pc:chgData name="Freya Ballan-Whitfield" userId="209fb46b-8258-40cb-b04f-1e46e60111f4" providerId="ADAL" clId="{3C20D56F-5898-4066-9893-2C5DFE01982B}" dt="2025-10-27T12:17:13.680" v="439"/>
        <pc:sldMkLst>
          <pc:docMk/>
          <pc:sldMk cId="3550824429" sldId="1322"/>
        </pc:sldMkLst>
      </pc:sldChg>
      <pc:sldChg chg="add modNotesTx">
        <pc:chgData name="Freya Ballan-Whitfield" userId="209fb46b-8258-40cb-b04f-1e46e60111f4" providerId="ADAL" clId="{3C20D56F-5898-4066-9893-2C5DFE01982B}" dt="2025-10-27T12:02:56.721" v="431" actId="20577"/>
        <pc:sldMkLst>
          <pc:docMk/>
          <pc:sldMk cId="3227378879" sldId="1347"/>
        </pc:sldMkLst>
      </pc:sldChg>
      <pc:sldChg chg="addSp add">
        <pc:chgData name="Freya Ballan-Whitfield" userId="209fb46b-8258-40cb-b04f-1e46e60111f4" providerId="ADAL" clId="{3C20D56F-5898-4066-9893-2C5DFE01982B}" dt="2025-10-27T12:17:34.629" v="440"/>
        <pc:sldMkLst>
          <pc:docMk/>
          <pc:sldMk cId="1913301592" sldId="1353"/>
        </pc:sldMkLst>
        <pc:picChg chg="add">
          <ac:chgData name="Freya Ballan-Whitfield" userId="209fb46b-8258-40cb-b04f-1e46e60111f4" providerId="ADAL" clId="{3C20D56F-5898-4066-9893-2C5DFE01982B}" dt="2025-10-27T12:17:34.629" v="440"/>
          <ac:picMkLst>
            <pc:docMk/>
            <pc:sldMk cId="1913301592" sldId="1353"/>
            <ac:picMk id="2" creationId="{D37FF136-43A3-4043-FD7C-3247AC3E7245}"/>
          </ac:picMkLst>
        </pc:picChg>
      </pc:sldChg>
      <pc:sldChg chg="addSp delSp modSp add mod ord">
        <pc:chgData name="Freya Ballan-Whitfield" userId="209fb46b-8258-40cb-b04f-1e46e60111f4" providerId="ADAL" clId="{3C20D56F-5898-4066-9893-2C5DFE01982B}" dt="2025-10-27T12:19:33.686" v="452"/>
        <pc:sldMkLst>
          <pc:docMk/>
          <pc:sldMk cId="1696017882" sldId="1354"/>
        </pc:sldMkLst>
        <pc:spChg chg="del">
          <ac:chgData name="Freya Ballan-Whitfield" userId="209fb46b-8258-40cb-b04f-1e46e60111f4" providerId="ADAL" clId="{3C20D56F-5898-4066-9893-2C5DFE01982B}" dt="2025-10-27T12:17:44.890" v="444" actId="478"/>
          <ac:spMkLst>
            <pc:docMk/>
            <pc:sldMk cId="1696017882" sldId="1354"/>
            <ac:spMk id="3" creationId="{A2723C31-7A73-AE3C-8E69-8F1ED5DD606F}"/>
          </ac:spMkLst>
        </pc:spChg>
        <pc:spChg chg="add mod">
          <ac:chgData name="Freya Ballan-Whitfield" userId="209fb46b-8258-40cb-b04f-1e46e60111f4" providerId="ADAL" clId="{3C20D56F-5898-4066-9893-2C5DFE01982B}" dt="2025-10-27T12:17:45.839" v="445"/>
          <ac:spMkLst>
            <pc:docMk/>
            <pc:sldMk cId="1696017882" sldId="1354"/>
            <ac:spMk id="4" creationId="{84B4370B-B0E1-10B3-D623-FDC0A4A463FE}"/>
          </ac:spMkLst>
        </pc:spChg>
        <pc:spChg chg="add mod">
          <ac:chgData name="Freya Ballan-Whitfield" userId="209fb46b-8258-40cb-b04f-1e46e60111f4" providerId="ADAL" clId="{3C20D56F-5898-4066-9893-2C5DFE01982B}" dt="2025-10-27T12:17:45.839" v="445"/>
          <ac:spMkLst>
            <pc:docMk/>
            <pc:sldMk cId="1696017882" sldId="1354"/>
            <ac:spMk id="5" creationId="{E4139F83-3077-B3BC-B5DE-21F247DAF239}"/>
          </ac:spMkLst>
        </pc:spChg>
        <pc:spChg chg="add mod">
          <ac:chgData name="Freya Ballan-Whitfield" userId="209fb46b-8258-40cb-b04f-1e46e60111f4" providerId="ADAL" clId="{3C20D56F-5898-4066-9893-2C5DFE01982B}" dt="2025-10-27T12:17:45.839" v="445"/>
          <ac:spMkLst>
            <pc:docMk/>
            <pc:sldMk cId="1696017882" sldId="1354"/>
            <ac:spMk id="7" creationId="{F9FE9812-41E2-4CAC-2831-0A0A518812EE}"/>
          </ac:spMkLst>
        </pc:spChg>
        <pc:spChg chg="add mod">
          <ac:chgData name="Freya Ballan-Whitfield" userId="209fb46b-8258-40cb-b04f-1e46e60111f4" providerId="ADAL" clId="{3C20D56F-5898-4066-9893-2C5DFE01982B}" dt="2025-10-27T12:17:45.839" v="445"/>
          <ac:spMkLst>
            <pc:docMk/>
            <pc:sldMk cId="1696017882" sldId="1354"/>
            <ac:spMk id="10" creationId="{EEB0F03C-F09B-FFBA-6660-482B9254707E}"/>
          </ac:spMkLst>
        </pc:spChg>
        <pc:spChg chg="add mod">
          <ac:chgData name="Freya Ballan-Whitfield" userId="209fb46b-8258-40cb-b04f-1e46e60111f4" providerId="ADAL" clId="{3C20D56F-5898-4066-9893-2C5DFE01982B}" dt="2025-10-27T12:17:45.839" v="445"/>
          <ac:spMkLst>
            <pc:docMk/>
            <pc:sldMk cId="1696017882" sldId="1354"/>
            <ac:spMk id="11" creationId="{11ECC314-8063-333E-8562-E77791963AAD}"/>
          </ac:spMkLst>
        </pc:spChg>
        <pc:spChg chg="add mod">
          <ac:chgData name="Freya Ballan-Whitfield" userId="209fb46b-8258-40cb-b04f-1e46e60111f4" providerId="ADAL" clId="{3C20D56F-5898-4066-9893-2C5DFE01982B}" dt="2025-10-27T12:17:45.839" v="445"/>
          <ac:spMkLst>
            <pc:docMk/>
            <pc:sldMk cId="1696017882" sldId="1354"/>
            <ac:spMk id="14" creationId="{A47E24F6-8266-E879-623A-CF3B798B7654}"/>
          </ac:spMkLst>
        </pc:spChg>
        <pc:spChg chg="add mod">
          <ac:chgData name="Freya Ballan-Whitfield" userId="209fb46b-8258-40cb-b04f-1e46e60111f4" providerId="ADAL" clId="{3C20D56F-5898-4066-9893-2C5DFE01982B}" dt="2025-10-27T12:17:45.839" v="445"/>
          <ac:spMkLst>
            <pc:docMk/>
            <pc:sldMk cId="1696017882" sldId="1354"/>
            <ac:spMk id="16" creationId="{A911430F-4CAB-7E96-A166-9703462C48D8}"/>
          </ac:spMkLst>
        </pc:spChg>
        <pc:spChg chg="add mod">
          <ac:chgData name="Freya Ballan-Whitfield" userId="209fb46b-8258-40cb-b04f-1e46e60111f4" providerId="ADAL" clId="{3C20D56F-5898-4066-9893-2C5DFE01982B}" dt="2025-10-27T12:17:45.839" v="445"/>
          <ac:spMkLst>
            <pc:docMk/>
            <pc:sldMk cId="1696017882" sldId="1354"/>
            <ac:spMk id="17" creationId="{238DC155-7EFE-8E6B-F5C0-409793AFC239}"/>
          </ac:spMkLst>
        </pc:spChg>
        <pc:spChg chg="add mod">
          <ac:chgData name="Freya Ballan-Whitfield" userId="209fb46b-8258-40cb-b04f-1e46e60111f4" providerId="ADAL" clId="{3C20D56F-5898-4066-9893-2C5DFE01982B}" dt="2025-10-27T12:17:45.839" v="445"/>
          <ac:spMkLst>
            <pc:docMk/>
            <pc:sldMk cId="1696017882" sldId="1354"/>
            <ac:spMk id="18" creationId="{9E646CF7-ADAF-658A-C85B-7E3423308795}"/>
          </ac:spMkLst>
        </pc:spChg>
        <pc:spChg chg="add mod">
          <ac:chgData name="Freya Ballan-Whitfield" userId="209fb46b-8258-40cb-b04f-1e46e60111f4" providerId="ADAL" clId="{3C20D56F-5898-4066-9893-2C5DFE01982B}" dt="2025-10-27T12:17:45.839" v="445"/>
          <ac:spMkLst>
            <pc:docMk/>
            <pc:sldMk cId="1696017882" sldId="1354"/>
            <ac:spMk id="20" creationId="{8D8159BD-13F8-8AC4-BB9F-5E4315FC4AEF}"/>
          </ac:spMkLst>
        </pc:spChg>
        <pc:spChg chg="del">
          <ac:chgData name="Freya Ballan-Whitfield" userId="209fb46b-8258-40cb-b04f-1e46e60111f4" providerId="ADAL" clId="{3C20D56F-5898-4066-9893-2C5DFE01982B}" dt="2025-10-27T12:17:44.890" v="444" actId="478"/>
          <ac:spMkLst>
            <pc:docMk/>
            <pc:sldMk cId="1696017882" sldId="1354"/>
            <ac:spMk id="23" creationId="{1CBE9867-2424-34D7-3B4A-E34150D1D8AD}"/>
          </ac:spMkLst>
        </pc:spChg>
        <pc:spChg chg="del">
          <ac:chgData name="Freya Ballan-Whitfield" userId="209fb46b-8258-40cb-b04f-1e46e60111f4" providerId="ADAL" clId="{3C20D56F-5898-4066-9893-2C5DFE01982B}" dt="2025-10-27T12:18:02.541" v="449" actId="478"/>
          <ac:spMkLst>
            <pc:docMk/>
            <pc:sldMk cId="1696017882" sldId="1354"/>
            <ac:spMk id="30" creationId="{8922C8AD-3A40-42CF-4BA1-E8304B3BC140}"/>
          </ac:spMkLst>
        </pc:spChg>
        <pc:picChg chg="mod">
          <ac:chgData name="Freya Ballan-Whitfield" userId="209fb46b-8258-40cb-b04f-1e46e60111f4" providerId="ADAL" clId="{3C20D56F-5898-4066-9893-2C5DFE01982B}" dt="2025-10-27T12:17:47.854" v="446"/>
          <ac:picMkLst>
            <pc:docMk/>
            <pc:sldMk cId="1696017882" sldId="1354"/>
            <ac:picMk id="2" creationId="{91B67163-1DA5-C7C4-66B5-101BFA93D030}"/>
          </ac:picMkLst>
        </pc:picChg>
        <pc:picChg chg="del">
          <ac:chgData name="Freya Ballan-Whitfield" userId="209fb46b-8258-40cb-b04f-1e46e60111f4" providerId="ADAL" clId="{3C20D56F-5898-4066-9893-2C5DFE01982B}" dt="2025-10-27T12:17:44.890" v="444" actId="478"/>
          <ac:picMkLst>
            <pc:docMk/>
            <pc:sldMk cId="1696017882" sldId="1354"/>
            <ac:picMk id="6" creationId="{F4F6B71D-A0AB-2E9E-F33B-BCD2BB4B2D1A}"/>
          </ac:picMkLst>
        </pc:picChg>
        <pc:picChg chg="add mod">
          <ac:chgData name="Freya Ballan-Whitfield" userId="209fb46b-8258-40cb-b04f-1e46e60111f4" providerId="ADAL" clId="{3C20D56F-5898-4066-9893-2C5DFE01982B}" dt="2025-10-27T12:18:07.337" v="450" actId="1076"/>
          <ac:picMkLst>
            <pc:docMk/>
            <pc:sldMk cId="1696017882" sldId="1354"/>
            <ac:picMk id="26" creationId="{987378DA-58D2-9431-6F28-1CE9EB4C5BEF}"/>
          </ac:picMkLst>
        </pc:picChg>
      </pc:sldChg>
      <pc:sldChg chg="addSp delSp modSp add mod ord">
        <pc:chgData name="Freya Ballan-Whitfield" userId="209fb46b-8258-40cb-b04f-1e46e60111f4" providerId="ADAL" clId="{3C20D56F-5898-4066-9893-2C5DFE01982B}" dt="2025-10-27T12:51:02.357" v="1444" actId="1076"/>
        <pc:sldMkLst>
          <pc:docMk/>
          <pc:sldMk cId="3018605769" sldId="1355"/>
        </pc:sldMkLst>
        <pc:spChg chg="mod">
          <ac:chgData name="Freya Ballan-Whitfield" userId="209fb46b-8258-40cb-b04f-1e46e60111f4" providerId="ADAL" clId="{3C20D56F-5898-4066-9893-2C5DFE01982B}" dt="2025-10-27T12:26:36.118" v="643" actId="1076"/>
          <ac:spMkLst>
            <pc:docMk/>
            <pc:sldMk cId="3018605769" sldId="1355"/>
            <ac:spMk id="2" creationId="{A3B682EC-38F9-3E4D-CF92-0B764E98FC1B}"/>
          </ac:spMkLst>
        </pc:spChg>
        <pc:spChg chg="mod">
          <ac:chgData name="Freya Ballan-Whitfield" userId="209fb46b-8258-40cb-b04f-1e46e60111f4" providerId="ADAL" clId="{3C20D56F-5898-4066-9893-2C5DFE01982B}" dt="2025-10-27T12:28:50.071" v="686" actId="20577"/>
          <ac:spMkLst>
            <pc:docMk/>
            <pc:sldMk cId="3018605769" sldId="1355"/>
            <ac:spMk id="3" creationId="{6F8478FE-4C30-79CE-A712-3806B2CDBD8F}"/>
          </ac:spMkLst>
        </pc:spChg>
        <pc:spChg chg="mod">
          <ac:chgData name="Freya Ballan-Whitfield" userId="209fb46b-8258-40cb-b04f-1e46e60111f4" providerId="ADAL" clId="{3C20D56F-5898-4066-9893-2C5DFE01982B}" dt="2025-10-27T12:27:56.952" v="671"/>
          <ac:spMkLst>
            <pc:docMk/>
            <pc:sldMk cId="3018605769" sldId="1355"/>
            <ac:spMk id="4" creationId="{998BCC0D-8258-C9C8-F534-3F8C675AEC76}"/>
          </ac:spMkLst>
        </pc:spChg>
        <pc:spChg chg="mod">
          <ac:chgData name="Freya Ballan-Whitfield" userId="209fb46b-8258-40cb-b04f-1e46e60111f4" providerId="ADAL" clId="{3C20D56F-5898-4066-9893-2C5DFE01982B}" dt="2025-10-27T12:22:52.754" v="487" actId="20577"/>
          <ac:spMkLst>
            <pc:docMk/>
            <pc:sldMk cId="3018605769" sldId="1355"/>
            <ac:spMk id="6" creationId="{E0CFAF1C-6E5E-60E0-5750-ED405B38EC67}"/>
          </ac:spMkLst>
        </pc:spChg>
        <pc:spChg chg="add del mod">
          <ac:chgData name="Freya Ballan-Whitfield" userId="209fb46b-8258-40cb-b04f-1e46e60111f4" providerId="ADAL" clId="{3C20D56F-5898-4066-9893-2C5DFE01982B}" dt="2025-10-27T12:29:20.320" v="691" actId="478"/>
          <ac:spMkLst>
            <pc:docMk/>
            <pc:sldMk cId="3018605769" sldId="1355"/>
            <ac:spMk id="7" creationId="{2D7729AD-CC6F-9E7B-F1E9-ED2BFF049EB3}"/>
          </ac:spMkLst>
        </pc:spChg>
        <pc:spChg chg="mod">
          <ac:chgData name="Freya Ballan-Whitfield" userId="209fb46b-8258-40cb-b04f-1e46e60111f4" providerId="ADAL" clId="{3C20D56F-5898-4066-9893-2C5DFE01982B}" dt="2025-10-27T12:30:03.576" v="713" actId="20577"/>
          <ac:spMkLst>
            <pc:docMk/>
            <pc:sldMk cId="3018605769" sldId="1355"/>
            <ac:spMk id="8" creationId="{63FA6B23-C801-2E21-9282-255C0FF376A7}"/>
          </ac:spMkLst>
        </pc:spChg>
        <pc:spChg chg="mod">
          <ac:chgData name="Freya Ballan-Whitfield" userId="209fb46b-8258-40cb-b04f-1e46e60111f4" providerId="ADAL" clId="{3C20D56F-5898-4066-9893-2C5DFE01982B}" dt="2025-10-27T12:22:40.529" v="470" actId="20577"/>
          <ac:spMkLst>
            <pc:docMk/>
            <pc:sldMk cId="3018605769" sldId="1355"/>
            <ac:spMk id="33" creationId="{4ED1FCF8-F30D-72BA-C5CF-CDA26549D57A}"/>
          </ac:spMkLst>
        </pc:spChg>
        <pc:spChg chg="mod">
          <ac:chgData name="Freya Ballan-Whitfield" userId="209fb46b-8258-40cb-b04f-1e46e60111f4" providerId="ADAL" clId="{3C20D56F-5898-4066-9893-2C5DFE01982B}" dt="2025-10-27T12:23:54.338" v="561" actId="14100"/>
          <ac:spMkLst>
            <pc:docMk/>
            <pc:sldMk cId="3018605769" sldId="1355"/>
            <ac:spMk id="34" creationId="{F1B2D6C0-3563-C651-E279-C2A6936818F7}"/>
          </ac:spMkLst>
        </pc:spChg>
        <pc:spChg chg="mod">
          <ac:chgData name="Freya Ballan-Whitfield" userId="209fb46b-8258-40cb-b04f-1e46e60111f4" providerId="ADAL" clId="{3C20D56F-5898-4066-9893-2C5DFE01982B}" dt="2025-10-27T12:29:49.063" v="695"/>
          <ac:spMkLst>
            <pc:docMk/>
            <pc:sldMk cId="3018605769" sldId="1355"/>
            <ac:spMk id="45" creationId="{BCD768C3-1E8B-2EC9-185D-D2394D1778C8}"/>
          </ac:spMkLst>
        </pc:spChg>
        <pc:picChg chg="add mod">
          <ac:chgData name="Freya Ballan-Whitfield" userId="209fb46b-8258-40cb-b04f-1e46e60111f4" providerId="ADAL" clId="{3C20D56F-5898-4066-9893-2C5DFE01982B}" dt="2025-10-27T12:51:02.357" v="1444" actId="1076"/>
          <ac:picMkLst>
            <pc:docMk/>
            <pc:sldMk cId="3018605769" sldId="1355"/>
            <ac:picMk id="9" creationId="{DF077194-7F74-5134-44F8-621FD1E8276D}"/>
          </ac:picMkLst>
        </pc:picChg>
        <pc:picChg chg="del mod">
          <ac:chgData name="Freya Ballan-Whitfield" userId="209fb46b-8258-40cb-b04f-1e46e60111f4" providerId="ADAL" clId="{3C20D56F-5898-4066-9893-2C5DFE01982B}" dt="2025-10-27T12:28:57.257" v="689" actId="478"/>
          <ac:picMkLst>
            <pc:docMk/>
            <pc:sldMk cId="3018605769" sldId="1355"/>
            <ac:picMk id="12" creationId="{DD4320A9-1D59-9078-1863-7DC647B8BB9C}"/>
          </ac:picMkLst>
        </pc:picChg>
        <pc:picChg chg="del">
          <ac:chgData name="Freya Ballan-Whitfield" userId="209fb46b-8258-40cb-b04f-1e46e60111f4" providerId="ADAL" clId="{3C20D56F-5898-4066-9893-2C5DFE01982B}" dt="2025-10-27T12:28:54.247" v="687" actId="478"/>
          <ac:picMkLst>
            <pc:docMk/>
            <pc:sldMk cId="3018605769" sldId="1355"/>
            <ac:picMk id="16" creationId="{C165C423-653C-3BD7-74C5-4CC822900379}"/>
          </ac:picMkLst>
        </pc:picChg>
      </pc:sldChg>
      <pc:sldChg chg="addSp delSp modSp add mod">
        <pc:chgData name="Freya Ballan-Whitfield" userId="209fb46b-8258-40cb-b04f-1e46e60111f4" providerId="ADAL" clId="{3C20D56F-5898-4066-9893-2C5DFE01982B}" dt="2025-10-27T12:39:54.456" v="1172"/>
        <pc:sldMkLst>
          <pc:docMk/>
          <pc:sldMk cId="1712619006" sldId="1356"/>
        </pc:sldMkLst>
        <pc:spChg chg="mod">
          <ac:chgData name="Freya Ballan-Whitfield" userId="209fb46b-8258-40cb-b04f-1e46e60111f4" providerId="ADAL" clId="{3C20D56F-5898-4066-9893-2C5DFE01982B}" dt="2025-10-27T12:35:02.770" v="1004" actId="20577"/>
          <ac:spMkLst>
            <pc:docMk/>
            <pc:sldMk cId="1712619006" sldId="1356"/>
            <ac:spMk id="2" creationId="{65630785-C0E2-EFA5-700E-14EE7B8B7497}"/>
          </ac:spMkLst>
        </pc:spChg>
        <pc:spChg chg="mod">
          <ac:chgData name="Freya Ballan-Whitfield" userId="209fb46b-8258-40cb-b04f-1e46e60111f4" providerId="ADAL" clId="{3C20D56F-5898-4066-9893-2C5DFE01982B}" dt="2025-10-27T12:39:25.009" v="1169" actId="20577"/>
          <ac:spMkLst>
            <pc:docMk/>
            <pc:sldMk cId="1712619006" sldId="1356"/>
            <ac:spMk id="3" creationId="{5695C1DC-9699-3DEE-A23E-BB78C09FA152}"/>
          </ac:spMkLst>
        </pc:spChg>
        <pc:spChg chg="mod">
          <ac:chgData name="Freya Ballan-Whitfield" userId="209fb46b-8258-40cb-b04f-1e46e60111f4" providerId="ADAL" clId="{3C20D56F-5898-4066-9893-2C5DFE01982B}" dt="2025-10-27T12:37:18.404" v="1084" actId="20577"/>
          <ac:spMkLst>
            <pc:docMk/>
            <pc:sldMk cId="1712619006" sldId="1356"/>
            <ac:spMk id="4" creationId="{440F17E0-DF23-4D84-52A1-CAD375689AEA}"/>
          </ac:spMkLst>
        </pc:spChg>
        <pc:spChg chg="mod">
          <ac:chgData name="Freya Ballan-Whitfield" userId="209fb46b-8258-40cb-b04f-1e46e60111f4" providerId="ADAL" clId="{3C20D56F-5898-4066-9893-2C5DFE01982B}" dt="2025-10-27T12:32:36.106" v="746" actId="20577"/>
          <ac:spMkLst>
            <pc:docMk/>
            <pc:sldMk cId="1712619006" sldId="1356"/>
            <ac:spMk id="6" creationId="{9609A856-7136-21D6-5229-96CCC3E51D30}"/>
          </ac:spMkLst>
        </pc:spChg>
        <pc:spChg chg="mod">
          <ac:chgData name="Freya Ballan-Whitfield" userId="209fb46b-8258-40cb-b04f-1e46e60111f4" providerId="ADAL" clId="{3C20D56F-5898-4066-9893-2C5DFE01982B}" dt="2025-10-27T12:32:31.140" v="742" actId="20577"/>
          <ac:spMkLst>
            <pc:docMk/>
            <pc:sldMk cId="1712619006" sldId="1356"/>
            <ac:spMk id="8" creationId="{9E3E776E-28A5-F3C0-21D9-AAA944D66F92}"/>
          </ac:spMkLst>
        </pc:spChg>
        <pc:spChg chg="mod">
          <ac:chgData name="Freya Ballan-Whitfield" userId="209fb46b-8258-40cb-b04f-1e46e60111f4" providerId="ADAL" clId="{3C20D56F-5898-4066-9893-2C5DFE01982B}" dt="2025-10-27T12:31:14.524" v="719" actId="20577"/>
          <ac:spMkLst>
            <pc:docMk/>
            <pc:sldMk cId="1712619006" sldId="1356"/>
            <ac:spMk id="33" creationId="{A7C7055A-048F-B77D-A31A-98379BBA29F6}"/>
          </ac:spMkLst>
        </pc:spChg>
        <pc:spChg chg="mod">
          <ac:chgData name="Freya Ballan-Whitfield" userId="209fb46b-8258-40cb-b04f-1e46e60111f4" providerId="ADAL" clId="{3C20D56F-5898-4066-9893-2C5DFE01982B}" dt="2025-10-27T12:32:21.104" v="733" actId="20577"/>
          <ac:spMkLst>
            <pc:docMk/>
            <pc:sldMk cId="1712619006" sldId="1356"/>
            <ac:spMk id="34" creationId="{C8D2EA45-8EC6-901D-76CD-A5598D9DC2E6}"/>
          </ac:spMkLst>
        </pc:spChg>
        <pc:spChg chg="mod">
          <ac:chgData name="Freya Ballan-Whitfield" userId="209fb46b-8258-40cb-b04f-1e46e60111f4" providerId="ADAL" clId="{3C20D56F-5898-4066-9893-2C5DFE01982B}" dt="2025-10-27T12:39:54.456" v="1172"/>
          <ac:spMkLst>
            <pc:docMk/>
            <pc:sldMk cId="1712619006" sldId="1356"/>
            <ac:spMk id="45" creationId="{DEB531D0-6659-6FB3-1E82-11087B887A96}"/>
          </ac:spMkLst>
        </pc:spChg>
        <pc:picChg chg="add mod">
          <ac:chgData name="Freya Ballan-Whitfield" userId="209fb46b-8258-40cb-b04f-1e46e60111f4" providerId="ADAL" clId="{3C20D56F-5898-4066-9893-2C5DFE01982B}" dt="2025-10-27T12:31:37.837" v="724" actId="1076"/>
          <ac:picMkLst>
            <pc:docMk/>
            <pc:sldMk cId="1712619006" sldId="1356"/>
            <ac:picMk id="5" creationId="{E970F45F-9395-FA0D-E42A-55D67020BC86}"/>
          </ac:picMkLst>
        </pc:picChg>
        <pc:picChg chg="del">
          <ac:chgData name="Freya Ballan-Whitfield" userId="209fb46b-8258-40cb-b04f-1e46e60111f4" providerId="ADAL" clId="{3C20D56F-5898-4066-9893-2C5DFE01982B}" dt="2025-10-27T12:31:16.957" v="720" actId="478"/>
          <ac:picMkLst>
            <pc:docMk/>
            <pc:sldMk cId="1712619006" sldId="1356"/>
            <ac:picMk id="9" creationId="{6473D7A1-1A01-8870-15A6-CF3D4E56F4FF}"/>
          </ac:picMkLst>
        </pc:picChg>
      </pc:sldChg>
      <pc:sldChg chg="add del">
        <pc:chgData name="Freya Ballan-Whitfield" userId="209fb46b-8258-40cb-b04f-1e46e60111f4" providerId="ADAL" clId="{3C20D56F-5898-4066-9893-2C5DFE01982B}" dt="2025-10-27T12:49:59.743" v="1428" actId="47"/>
        <pc:sldMkLst>
          <pc:docMk/>
          <pc:sldMk cId="2409008251" sldId="1357"/>
        </pc:sldMkLst>
      </pc:sldChg>
      <pc:sldChg chg="addSp delSp modSp add mod">
        <pc:chgData name="Freya Ballan-Whitfield" userId="209fb46b-8258-40cb-b04f-1e46e60111f4" providerId="ADAL" clId="{3C20D56F-5898-4066-9893-2C5DFE01982B}" dt="2025-10-27T12:49:52.449" v="1426" actId="20577"/>
        <pc:sldMkLst>
          <pc:docMk/>
          <pc:sldMk cId="1787028119" sldId="1358"/>
        </pc:sldMkLst>
        <pc:spChg chg="mod">
          <ac:chgData name="Freya Ballan-Whitfield" userId="209fb46b-8258-40cb-b04f-1e46e60111f4" providerId="ADAL" clId="{3C20D56F-5898-4066-9893-2C5DFE01982B}" dt="2025-10-27T12:47:39.877" v="1386" actId="1076"/>
          <ac:spMkLst>
            <pc:docMk/>
            <pc:sldMk cId="1787028119" sldId="1358"/>
            <ac:spMk id="2" creationId="{7F499DE4-C2AE-DC53-311D-F10517AF1C25}"/>
          </ac:spMkLst>
        </pc:spChg>
        <pc:spChg chg="mod">
          <ac:chgData name="Freya Ballan-Whitfield" userId="209fb46b-8258-40cb-b04f-1e46e60111f4" providerId="ADAL" clId="{3C20D56F-5898-4066-9893-2C5DFE01982B}" dt="2025-10-27T12:49:52.449" v="1426" actId="20577"/>
          <ac:spMkLst>
            <pc:docMk/>
            <pc:sldMk cId="1787028119" sldId="1358"/>
            <ac:spMk id="3" creationId="{B3C85F57-8035-B908-3789-B94E5814988D}"/>
          </ac:spMkLst>
        </pc:spChg>
        <pc:spChg chg="mod">
          <ac:chgData name="Freya Ballan-Whitfield" userId="209fb46b-8258-40cb-b04f-1e46e60111f4" providerId="ADAL" clId="{3C20D56F-5898-4066-9893-2C5DFE01982B}" dt="2025-10-27T12:46:06.280" v="1374" actId="20577"/>
          <ac:spMkLst>
            <pc:docMk/>
            <pc:sldMk cId="1787028119" sldId="1358"/>
            <ac:spMk id="4" creationId="{B4F37887-EC87-E40B-6841-7F25B768E90F}"/>
          </ac:spMkLst>
        </pc:spChg>
        <pc:spChg chg="mod">
          <ac:chgData name="Freya Ballan-Whitfield" userId="209fb46b-8258-40cb-b04f-1e46e60111f4" providerId="ADAL" clId="{3C20D56F-5898-4066-9893-2C5DFE01982B}" dt="2025-10-27T12:40:24.568" v="1174" actId="14100"/>
          <ac:spMkLst>
            <pc:docMk/>
            <pc:sldMk cId="1787028119" sldId="1358"/>
            <ac:spMk id="6" creationId="{48907655-92D8-ABF4-A938-B83467D1E1DB}"/>
          </ac:spMkLst>
        </pc:spChg>
        <pc:spChg chg="mod">
          <ac:chgData name="Freya Ballan-Whitfield" userId="209fb46b-8258-40cb-b04f-1e46e60111f4" providerId="ADAL" clId="{3C20D56F-5898-4066-9893-2C5DFE01982B}" dt="2025-10-27T12:40:59.497" v="1196" actId="20577"/>
          <ac:spMkLst>
            <pc:docMk/>
            <pc:sldMk cId="1787028119" sldId="1358"/>
            <ac:spMk id="8" creationId="{04859E42-F533-8698-B81D-DA216C302A60}"/>
          </ac:spMkLst>
        </pc:spChg>
        <pc:spChg chg="mod">
          <ac:chgData name="Freya Ballan-Whitfield" userId="209fb46b-8258-40cb-b04f-1e46e60111f4" providerId="ADAL" clId="{3C20D56F-5898-4066-9893-2C5DFE01982B}" dt="2025-10-27T12:42:09.517" v="1200" actId="20577"/>
          <ac:spMkLst>
            <pc:docMk/>
            <pc:sldMk cId="1787028119" sldId="1358"/>
            <ac:spMk id="33" creationId="{E43DE659-1E95-7E85-4025-1D0C3DEA8682}"/>
          </ac:spMkLst>
        </pc:spChg>
        <pc:spChg chg="mod">
          <ac:chgData name="Freya Ballan-Whitfield" userId="209fb46b-8258-40cb-b04f-1e46e60111f4" providerId="ADAL" clId="{3C20D56F-5898-4066-9893-2C5DFE01982B}" dt="2025-10-27T12:44:35.917" v="1221" actId="20577"/>
          <ac:spMkLst>
            <pc:docMk/>
            <pc:sldMk cId="1787028119" sldId="1358"/>
            <ac:spMk id="34" creationId="{96FA2A9F-46AC-6EC4-59A7-0E18C4A9EAA7}"/>
          </ac:spMkLst>
        </pc:spChg>
        <pc:spChg chg="mod">
          <ac:chgData name="Freya Ballan-Whitfield" userId="209fb46b-8258-40cb-b04f-1e46e60111f4" providerId="ADAL" clId="{3C20D56F-5898-4066-9893-2C5DFE01982B}" dt="2025-10-27T12:47:57.592" v="1387"/>
          <ac:spMkLst>
            <pc:docMk/>
            <pc:sldMk cId="1787028119" sldId="1358"/>
            <ac:spMk id="45" creationId="{A73ECEE9-1210-7663-CC35-1807D015A2D8}"/>
          </ac:spMkLst>
        </pc:spChg>
        <pc:picChg chg="del">
          <ac:chgData name="Freya Ballan-Whitfield" userId="209fb46b-8258-40cb-b04f-1e46e60111f4" providerId="ADAL" clId="{3C20D56F-5898-4066-9893-2C5DFE01982B}" dt="2025-10-27T12:42:48.326" v="1201" actId="478"/>
          <ac:picMkLst>
            <pc:docMk/>
            <pc:sldMk cId="1787028119" sldId="1358"/>
            <ac:picMk id="5" creationId="{F294F625-14ED-957C-AF74-634CA42BF55F}"/>
          </ac:picMkLst>
        </pc:picChg>
        <pc:picChg chg="add del mod">
          <ac:chgData name="Freya Ballan-Whitfield" userId="209fb46b-8258-40cb-b04f-1e46e60111f4" providerId="ADAL" clId="{3C20D56F-5898-4066-9893-2C5DFE01982B}" dt="2025-10-27T12:42:58.784" v="1205" actId="478"/>
          <ac:picMkLst>
            <pc:docMk/>
            <pc:sldMk cId="1787028119" sldId="1358"/>
            <ac:picMk id="7" creationId="{ED5EB2A2-8120-9142-3000-01F5BB8A3485}"/>
          </ac:picMkLst>
        </pc:picChg>
        <pc:picChg chg="add mod">
          <ac:chgData name="Freya Ballan-Whitfield" userId="209fb46b-8258-40cb-b04f-1e46e60111f4" providerId="ADAL" clId="{3C20D56F-5898-4066-9893-2C5DFE01982B}" dt="2025-10-27T12:43:44.365" v="1215" actId="1076"/>
          <ac:picMkLst>
            <pc:docMk/>
            <pc:sldMk cId="1787028119" sldId="1358"/>
            <ac:picMk id="9" creationId="{243E16FC-D599-49A9-9969-26F922659FC6}"/>
          </ac:picMkLst>
        </pc:picChg>
      </pc:sldChg>
      <pc:sldMasterChg chg="del delSldLayout">
        <pc:chgData name="Freya Ballan-Whitfield" userId="209fb46b-8258-40cb-b04f-1e46e60111f4" providerId="ADAL" clId="{3C20D56F-5898-4066-9893-2C5DFE01982B}" dt="2025-10-24T09:43:11.228" v="1" actId="47"/>
        <pc:sldMasterMkLst>
          <pc:docMk/>
          <pc:sldMasterMk cId="1844755534" sldId="2147483648"/>
        </pc:sldMasterMkLst>
        <pc:sldLayoutChg chg="del">
          <pc:chgData name="Freya Ballan-Whitfield" userId="209fb46b-8258-40cb-b04f-1e46e60111f4" providerId="ADAL" clId="{3C20D56F-5898-4066-9893-2C5DFE01982B}" dt="2025-10-24T09:43:11.228" v="1" actId="47"/>
          <pc:sldLayoutMkLst>
            <pc:docMk/>
            <pc:sldMasterMk cId="1844755534" sldId="2147483648"/>
            <pc:sldLayoutMk cId="3890545102" sldId="2147483649"/>
          </pc:sldLayoutMkLst>
        </pc:sldLayoutChg>
        <pc:sldLayoutChg chg="del">
          <pc:chgData name="Freya Ballan-Whitfield" userId="209fb46b-8258-40cb-b04f-1e46e60111f4" providerId="ADAL" clId="{3C20D56F-5898-4066-9893-2C5DFE01982B}" dt="2025-10-24T09:43:11.228" v="1" actId="47"/>
          <pc:sldLayoutMkLst>
            <pc:docMk/>
            <pc:sldMasterMk cId="1844755534" sldId="2147483648"/>
            <pc:sldLayoutMk cId="2629964300" sldId="2147483650"/>
          </pc:sldLayoutMkLst>
        </pc:sldLayoutChg>
        <pc:sldLayoutChg chg="del">
          <pc:chgData name="Freya Ballan-Whitfield" userId="209fb46b-8258-40cb-b04f-1e46e60111f4" providerId="ADAL" clId="{3C20D56F-5898-4066-9893-2C5DFE01982B}" dt="2025-10-24T09:43:11.228" v="1" actId="47"/>
          <pc:sldLayoutMkLst>
            <pc:docMk/>
            <pc:sldMasterMk cId="1844755534" sldId="2147483648"/>
            <pc:sldLayoutMk cId="4038157062" sldId="2147483651"/>
          </pc:sldLayoutMkLst>
        </pc:sldLayoutChg>
        <pc:sldLayoutChg chg="del">
          <pc:chgData name="Freya Ballan-Whitfield" userId="209fb46b-8258-40cb-b04f-1e46e60111f4" providerId="ADAL" clId="{3C20D56F-5898-4066-9893-2C5DFE01982B}" dt="2025-10-24T09:43:11.228" v="1" actId="47"/>
          <pc:sldLayoutMkLst>
            <pc:docMk/>
            <pc:sldMasterMk cId="1844755534" sldId="2147483648"/>
            <pc:sldLayoutMk cId="3524996804" sldId="2147483652"/>
          </pc:sldLayoutMkLst>
        </pc:sldLayoutChg>
        <pc:sldLayoutChg chg="del">
          <pc:chgData name="Freya Ballan-Whitfield" userId="209fb46b-8258-40cb-b04f-1e46e60111f4" providerId="ADAL" clId="{3C20D56F-5898-4066-9893-2C5DFE01982B}" dt="2025-10-24T09:43:11.228" v="1" actId="47"/>
          <pc:sldLayoutMkLst>
            <pc:docMk/>
            <pc:sldMasterMk cId="1844755534" sldId="2147483648"/>
            <pc:sldLayoutMk cId="1950175396" sldId="2147483653"/>
          </pc:sldLayoutMkLst>
        </pc:sldLayoutChg>
        <pc:sldLayoutChg chg="del">
          <pc:chgData name="Freya Ballan-Whitfield" userId="209fb46b-8258-40cb-b04f-1e46e60111f4" providerId="ADAL" clId="{3C20D56F-5898-4066-9893-2C5DFE01982B}" dt="2025-10-24T09:43:11.228" v="1" actId="47"/>
          <pc:sldLayoutMkLst>
            <pc:docMk/>
            <pc:sldMasterMk cId="1844755534" sldId="2147483648"/>
            <pc:sldLayoutMk cId="3901048728" sldId="2147483654"/>
          </pc:sldLayoutMkLst>
        </pc:sldLayoutChg>
        <pc:sldLayoutChg chg="del">
          <pc:chgData name="Freya Ballan-Whitfield" userId="209fb46b-8258-40cb-b04f-1e46e60111f4" providerId="ADAL" clId="{3C20D56F-5898-4066-9893-2C5DFE01982B}" dt="2025-10-24T09:43:11.228" v="1" actId="47"/>
          <pc:sldLayoutMkLst>
            <pc:docMk/>
            <pc:sldMasterMk cId="1844755534" sldId="2147483648"/>
            <pc:sldLayoutMk cId="1473089093" sldId="2147483655"/>
          </pc:sldLayoutMkLst>
        </pc:sldLayoutChg>
        <pc:sldLayoutChg chg="del">
          <pc:chgData name="Freya Ballan-Whitfield" userId="209fb46b-8258-40cb-b04f-1e46e60111f4" providerId="ADAL" clId="{3C20D56F-5898-4066-9893-2C5DFE01982B}" dt="2025-10-24T09:43:11.228" v="1" actId="47"/>
          <pc:sldLayoutMkLst>
            <pc:docMk/>
            <pc:sldMasterMk cId="1844755534" sldId="2147483648"/>
            <pc:sldLayoutMk cId="2074659150" sldId="2147483656"/>
          </pc:sldLayoutMkLst>
        </pc:sldLayoutChg>
        <pc:sldLayoutChg chg="del">
          <pc:chgData name="Freya Ballan-Whitfield" userId="209fb46b-8258-40cb-b04f-1e46e60111f4" providerId="ADAL" clId="{3C20D56F-5898-4066-9893-2C5DFE01982B}" dt="2025-10-24T09:43:11.228" v="1" actId="47"/>
          <pc:sldLayoutMkLst>
            <pc:docMk/>
            <pc:sldMasterMk cId="1844755534" sldId="2147483648"/>
            <pc:sldLayoutMk cId="3827407403" sldId="2147483657"/>
          </pc:sldLayoutMkLst>
        </pc:sldLayoutChg>
        <pc:sldLayoutChg chg="del">
          <pc:chgData name="Freya Ballan-Whitfield" userId="209fb46b-8258-40cb-b04f-1e46e60111f4" providerId="ADAL" clId="{3C20D56F-5898-4066-9893-2C5DFE01982B}" dt="2025-10-24T09:43:11.228" v="1" actId="47"/>
          <pc:sldLayoutMkLst>
            <pc:docMk/>
            <pc:sldMasterMk cId="1844755534" sldId="2147483648"/>
            <pc:sldLayoutMk cId="3651260252" sldId="2147483658"/>
          </pc:sldLayoutMkLst>
        </pc:sldLayoutChg>
        <pc:sldLayoutChg chg="del">
          <pc:chgData name="Freya Ballan-Whitfield" userId="209fb46b-8258-40cb-b04f-1e46e60111f4" providerId="ADAL" clId="{3C20D56F-5898-4066-9893-2C5DFE01982B}" dt="2025-10-24T09:43:11.228" v="1" actId="47"/>
          <pc:sldLayoutMkLst>
            <pc:docMk/>
            <pc:sldMasterMk cId="1844755534" sldId="2147483648"/>
            <pc:sldLayoutMk cId="248319489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BA86E-EE27-4BF2-B63E-568FC5205214}" type="datetimeFigureOut">
              <a:rPr lang="en-GB" smtClean="0"/>
              <a:t>24/10/2025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AB37C-A868-4337-8AA1-94C10ECE008D}" type="slidenum">
              <a:rPr lang="en-GB" smtClean="0"/>
              <a:t>‹#›</a:t>
            </a:fld>
            <a:endParaRPr lang="en-GB"/>
          </a:p>
        </p:txBody>
      </p:sp>
    </p:spTree>
    <p:extLst>
      <p:ext uri="{BB962C8B-B14F-4D97-AF65-F5344CB8AC3E}">
        <p14:creationId xmlns:p14="http://schemas.microsoft.com/office/powerpoint/2010/main" val="1808257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710C3-07AF-EAE2-CA17-2F10740FD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0F0C6-4340-2070-3E06-073B660A03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8CD834-91CC-DBEA-D735-4BC35805B8ED}"/>
              </a:ext>
            </a:extLst>
          </p:cNvPr>
          <p:cNvSpPr>
            <a:spLocks noGrp="1"/>
          </p:cNvSpPr>
          <p:nvPr>
            <p:ph type="body" idx="1"/>
          </p:nvPr>
        </p:nvSpPr>
        <p:spPr/>
        <p:txBody>
          <a:bodyPr/>
          <a:lstStyle/>
          <a:p>
            <a:endParaRPr lang="en-US" b="1" dirty="0">
              <a:solidFill>
                <a:srgbClr val="000000"/>
              </a:solidFill>
              <a:latin typeface="Calibri"/>
              <a:ea typeface="Calibri"/>
              <a:cs typeface="Calibri"/>
            </a:endParaRPr>
          </a:p>
        </p:txBody>
      </p:sp>
    </p:spTree>
    <p:extLst>
      <p:ext uri="{BB962C8B-B14F-4D97-AF65-F5344CB8AC3E}">
        <p14:creationId xmlns:p14="http://schemas.microsoft.com/office/powerpoint/2010/main" val="3709355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990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225C4-11F8-F2BB-76F5-96D9AC1CF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51EE3-E6E2-AAC3-CA3F-20802FCADB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9FCD21A-0DFC-2240-0484-2D300ABCD1A4}"/>
              </a:ext>
            </a:extLst>
          </p:cNvPr>
          <p:cNvSpPr>
            <a:spLocks noGrp="1"/>
          </p:cNvSpPr>
          <p:nvPr>
            <p:ph type="body" idx="1"/>
          </p:nvPr>
        </p:nvSpPr>
        <p:spPr/>
        <p:txBody>
          <a:bodyPr/>
          <a:lstStyle/>
          <a:p>
            <a:pPr algn="l">
              <a:lnSpc>
                <a:spcPct val="100000"/>
              </a:lnSpc>
            </a:pPr>
            <a:endParaRPr lang="en-US" dirty="0"/>
          </a:p>
        </p:txBody>
      </p:sp>
    </p:spTree>
    <p:extLst>
      <p:ext uri="{BB962C8B-B14F-4D97-AF65-F5344CB8AC3E}">
        <p14:creationId xmlns:p14="http://schemas.microsoft.com/office/powerpoint/2010/main" val="25928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0FE30-48D7-4B0F-BA7C-CB6C54FB8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9B35D-8526-1E46-635D-D1864FDFFEC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8A01F8-2C17-9281-ECF6-9B0952CC4B3D}"/>
              </a:ext>
            </a:extLst>
          </p:cNvPr>
          <p:cNvSpPr>
            <a:spLocks noGrp="1"/>
          </p:cNvSpPr>
          <p:nvPr>
            <p:ph type="body" idx="1"/>
          </p:nvPr>
        </p:nvSpPr>
        <p:spPr/>
        <p:txBody>
          <a:bodyPr/>
          <a:lstStyle/>
          <a:p>
            <a:pPr algn="l">
              <a:lnSpc>
                <a:spcPct val="100000"/>
              </a:lnSpc>
            </a:pPr>
            <a:endParaRPr lang="en-US" dirty="0"/>
          </a:p>
        </p:txBody>
      </p:sp>
    </p:spTree>
    <p:extLst>
      <p:ext uri="{BB962C8B-B14F-4D97-AF65-F5344CB8AC3E}">
        <p14:creationId xmlns:p14="http://schemas.microsoft.com/office/powerpoint/2010/main" val="361650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BE9E2-9BE9-1247-1FD7-54A844DCE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508F9-E228-BE0F-A1C1-9F3E506FDCC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1BBB0C9-7E76-9379-7A44-74D7574AF7CC}"/>
              </a:ext>
            </a:extLst>
          </p:cNvPr>
          <p:cNvSpPr>
            <a:spLocks noGrp="1"/>
          </p:cNvSpPr>
          <p:nvPr>
            <p:ph type="body" idx="1"/>
          </p:nvPr>
        </p:nvSpPr>
        <p:spPr/>
        <p:txBody>
          <a:bodyPr/>
          <a:lstStyle/>
          <a:p>
            <a:pPr algn="l">
              <a:lnSpc>
                <a:spcPct val="100000"/>
              </a:lnSpc>
            </a:pPr>
            <a:endParaRPr lang="en-US" dirty="0"/>
          </a:p>
        </p:txBody>
      </p:sp>
    </p:spTree>
    <p:extLst>
      <p:ext uri="{BB962C8B-B14F-4D97-AF65-F5344CB8AC3E}">
        <p14:creationId xmlns:p14="http://schemas.microsoft.com/office/powerpoint/2010/main" val="1825366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9255E-C381-39DB-EB5B-67675DC69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3DCBD-4823-D1B5-47A4-6771659C35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DF855B-B234-6213-73AA-0B9069B45383}"/>
              </a:ext>
            </a:extLst>
          </p:cNvPr>
          <p:cNvSpPr>
            <a:spLocks noGrp="1"/>
          </p:cNvSpPr>
          <p:nvPr>
            <p:ph type="body" idx="1"/>
          </p:nvPr>
        </p:nvSpPr>
        <p:spPr/>
        <p:txBody>
          <a:bodyPr/>
          <a:lstStyle/>
          <a:p>
            <a:pPr algn="l">
              <a:lnSpc>
                <a:spcPct val="100000"/>
              </a:lnSpc>
            </a:pPr>
            <a:endParaRPr lang="en-US" dirty="0"/>
          </a:p>
        </p:txBody>
      </p:sp>
    </p:spTree>
    <p:extLst>
      <p:ext uri="{BB962C8B-B14F-4D97-AF65-F5344CB8AC3E}">
        <p14:creationId xmlns:p14="http://schemas.microsoft.com/office/powerpoint/2010/main" val="5074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53C85-D278-4704-6342-0D5D7F628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7ED68-8995-E741-4CC6-94FE30432C2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082BE30-B103-04F8-1DE1-DCCEA2CF3DDA}"/>
              </a:ext>
            </a:extLst>
          </p:cNvPr>
          <p:cNvSpPr>
            <a:spLocks noGrp="1"/>
          </p:cNvSpPr>
          <p:nvPr>
            <p:ph type="body" idx="1"/>
          </p:nvPr>
        </p:nvSpPr>
        <p:spPr/>
        <p:txBody>
          <a:bodyPr/>
          <a:lstStyle/>
          <a:p>
            <a:pPr algn="l">
              <a:lnSpc>
                <a:spcPct val="100000"/>
              </a:lnSpc>
            </a:pPr>
            <a:endParaRPr lang="en-US" dirty="0"/>
          </a:p>
        </p:txBody>
      </p:sp>
    </p:spTree>
    <p:extLst>
      <p:ext uri="{BB962C8B-B14F-4D97-AF65-F5344CB8AC3E}">
        <p14:creationId xmlns:p14="http://schemas.microsoft.com/office/powerpoint/2010/main" val="2007266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100000"/>
              </a:lnSpc>
              <a:spcBef>
                <a:spcPts val="1200"/>
              </a:spcBef>
              <a:spcAft>
                <a:spcPts val="1200"/>
              </a:spcAft>
            </a:pPr>
            <a:endParaRPr lang="en-US" dirty="0"/>
          </a:p>
        </p:txBody>
      </p:sp>
    </p:spTree>
    <p:extLst>
      <p:ext uri="{BB962C8B-B14F-4D97-AF65-F5344CB8AC3E}">
        <p14:creationId xmlns:p14="http://schemas.microsoft.com/office/powerpoint/2010/main" val="1800603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5FABC-AC6F-A302-3C6F-E4AC5671D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F38DB-E5C9-CDC5-6AB9-CBEE910260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761053-8CA7-5275-E18E-D47F1BDA6877}"/>
              </a:ext>
            </a:extLst>
          </p:cNvPr>
          <p:cNvSpPr>
            <a:spLocks noGrp="1"/>
          </p:cNvSpPr>
          <p:nvPr>
            <p:ph type="body" idx="1"/>
          </p:nvPr>
        </p:nvSpPr>
        <p:spPr/>
        <p:txBody>
          <a:bodyPr/>
          <a:lstStyle/>
          <a:p>
            <a:pPr algn="l">
              <a:lnSpc>
                <a:spcPct val="100000"/>
              </a:lnSpc>
              <a:spcBef>
                <a:spcPts val="1200"/>
              </a:spcBef>
              <a:spcAft>
                <a:spcPts val="1200"/>
              </a:spcAft>
            </a:pPr>
            <a:endParaRPr lang="en-US" dirty="0"/>
          </a:p>
        </p:txBody>
      </p:sp>
    </p:spTree>
    <p:extLst>
      <p:ext uri="{BB962C8B-B14F-4D97-AF65-F5344CB8AC3E}">
        <p14:creationId xmlns:p14="http://schemas.microsoft.com/office/powerpoint/2010/main" val="251147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9BD0A-914E-F959-E1A7-AAE6F8A67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E3CCE-8A40-4A6A-21B7-556A2A3DF5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E8184C6-9404-0D9E-5A98-F50FC7960E2B}"/>
              </a:ext>
            </a:extLst>
          </p:cNvPr>
          <p:cNvSpPr>
            <a:spLocks noGrp="1"/>
          </p:cNvSpPr>
          <p:nvPr>
            <p:ph type="body" idx="1"/>
          </p:nvPr>
        </p:nvSpPr>
        <p:spPr/>
        <p:txBody>
          <a:bodyPr/>
          <a:lstStyle/>
          <a:p>
            <a:endParaRPr lang="en-US" b="1" dirty="0">
              <a:solidFill>
                <a:srgbClr val="000000"/>
              </a:solidFill>
              <a:latin typeface="Calibri"/>
              <a:ea typeface="Calibri"/>
              <a:cs typeface="Calibri"/>
            </a:endParaRPr>
          </a:p>
        </p:txBody>
      </p:sp>
    </p:spTree>
    <p:extLst>
      <p:ext uri="{BB962C8B-B14F-4D97-AF65-F5344CB8AC3E}">
        <p14:creationId xmlns:p14="http://schemas.microsoft.com/office/powerpoint/2010/main" val="293891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950377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E99EDF11-F2A0-3130-9E81-65407DCCF4BC}"/>
              </a:ext>
            </a:extLst>
          </p:cNvPr>
          <p:cNvSpPr>
            <a:spLocks noGrp="1"/>
          </p:cNvSpPr>
          <p:nvPr>
            <p:ph type="pic" sz="quarter" idx="10"/>
          </p:nvPr>
        </p:nvSpPr>
        <p:spPr>
          <a:xfrm>
            <a:off x="0" y="0"/>
            <a:ext cx="12192000" cy="4329100"/>
          </a:xfrm>
          <a:prstGeom prst="rect">
            <a:avLst/>
          </a:prstGeom>
          <a:pattFill prst="pct5">
            <a:fgClr>
              <a:schemeClr val="tx1"/>
            </a:fgClr>
            <a:bgClr>
              <a:schemeClr val="bg1"/>
            </a:bgClr>
          </a:pattFill>
        </p:spPr>
        <p:txBody>
          <a:bodyPr/>
          <a:lstStyle>
            <a:lvl1pPr>
              <a:defRPr sz="1600"/>
            </a:lvl1pPr>
          </a:lstStyle>
          <a:p>
            <a:endParaRPr lang="id-ID"/>
          </a:p>
        </p:txBody>
      </p:sp>
      <p:sp>
        <p:nvSpPr>
          <p:cNvPr id="4" name="Picture Placeholder 3">
            <a:extLst>
              <a:ext uri="{FF2B5EF4-FFF2-40B4-BE49-F238E27FC236}">
                <a16:creationId xmlns:a16="http://schemas.microsoft.com/office/drawing/2014/main" id="{78449770-ECAB-2E86-FCCF-296AC3138DA8}"/>
              </a:ext>
            </a:extLst>
          </p:cNvPr>
          <p:cNvSpPr>
            <a:spLocks noGrp="1"/>
          </p:cNvSpPr>
          <p:nvPr>
            <p:ph type="pic" sz="quarter" idx="11"/>
          </p:nvPr>
        </p:nvSpPr>
        <p:spPr>
          <a:xfrm>
            <a:off x="0" y="4329100"/>
            <a:ext cx="12192000" cy="2528900"/>
          </a:xfrm>
          <a:prstGeom prst="rect">
            <a:avLst/>
          </a:prstGeom>
          <a:pattFill prst="pct5">
            <a:fgClr>
              <a:schemeClr val="tx1"/>
            </a:fgClr>
            <a:bgClr>
              <a:schemeClr val="bg1"/>
            </a:bgClr>
          </a:pattFill>
        </p:spPr>
        <p:txBody>
          <a:bodyPr/>
          <a:lstStyle>
            <a:lvl1pPr>
              <a:defRPr sz="1600"/>
            </a:lvl1pPr>
          </a:lstStyle>
          <a:p>
            <a:endParaRPr lang="id-ID"/>
          </a:p>
        </p:txBody>
      </p:sp>
    </p:spTree>
    <p:extLst>
      <p:ext uri="{BB962C8B-B14F-4D97-AF65-F5344CB8AC3E}">
        <p14:creationId xmlns:p14="http://schemas.microsoft.com/office/powerpoint/2010/main" val="387025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82675269-4562-3D08-9288-0CFAB230BE64}"/>
              </a:ext>
            </a:extLst>
          </p:cNvPr>
          <p:cNvSpPr/>
          <p:nvPr userDrawn="1"/>
        </p:nvSpPr>
        <p:spPr>
          <a:xfrm>
            <a:off x="10018642" y="2341255"/>
            <a:ext cx="1794637" cy="3968264"/>
          </a:xfrm>
          <a:prstGeom prst="roundRect">
            <a:avLst>
              <a:gd name="adj" fmla="val 116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a:p>
        </p:txBody>
      </p:sp>
      <p:sp>
        <p:nvSpPr>
          <p:cNvPr id="22" name="Picture Placeholder 21">
            <a:extLst>
              <a:ext uri="{FF2B5EF4-FFF2-40B4-BE49-F238E27FC236}">
                <a16:creationId xmlns:a16="http://schemas.microsoft.com/office/drawing/2014/main" id="{AA4B86C2-789E-1031-B0D1-D00E037E6358}"/>
              </a:ext>
            </a:extLst>
          </p:cNvPr>
          <p:cNvSpPr>
            <a:spLocks noGrp="1"/>
          </p:cNvSpPr>
          <p:nvPr>
            <p:ph type="pic" sz="quarter" idx="12"/>
          </p:nvPr>
        </p:nvSpPr>
        <p:spPr>
          <a:xfrm>
            <a:off x="10020774" y="1987826"/>
            <a:ext cx="1795670" cy="2278405"/>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1200"/>
            </a:lvl1pPr>
          </a:lstStyle>
          <a:p>
            <a:endParaRPr lang="id-ID"/>
          </a:p>
        </p:txBody>
      </p:sp>
      <p:sp>
        <p:nvSpPr>
          <p:cNvPr id="9" name="Rectangle: Rounded Corners 17">
            <a:extLst>
              <a:ext uri="{FF2B5EF4-FFF2-40B4-BE49-F238E27FC236}">
                <a16:creationId xmlns:a16="http://schemas.microsoft.com/office/drawing/2014/main" id="{374829D0-0661-C8AE-4736-BA0FC45D5712}"/>
              </a:ext>
            </a:extLst>
          </p:cNvPr>
          <p:cNvSpPr/>
          <p:nvPr userDrawn="1"/>
        </p:nvSpPr>
        <p:spPr>
          <a:xfrm>
            <a:off x="8086428" y="2341255"/>
            <a:ext cx="1794637" cy="3968264"/>
          </a:xfrm>
          <a:prstGeom prst="roundRect">
            <a:avLst>
              <a:gd name="adj" fmla="val 116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a:p>
        </p:txBody>
      </p:sp>
      <p:sp>
        <p:nvSpPr>
          <p:cNvPr id="10" name="Picture Placeholder 21">
            <a:extLst>
              <a:ext uri="{FF2B5EF4-FFF2-40B4-BE49-F238E27FC236}">
                <a16:creationId xmlns:a16="http://schemas.microsoft.com/office/drawing/2014/main" id="{BC750EBF-CB31-EDE1-7C7C-D1532EBB5EC5}"/>
              </a:ext>
            </a:extLst>
          </p:cNvPr>
          <p:cNvSpPr>
            <a:spLocks noGrp="1"/>
          </p:cNvSpPr>
          <p:nvPr>
            <p:ph type="pic" sz="quarter" idx="13"/>
          </p:nvPr>
        </p:nvSpPr>
        <p:spPr>
          <a:xfrm>
            <a:off x="8088559" y="1987826"/>
            <a:ext cx="1795670" cy="2278405"/>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1200"/>
            </a:lvl1pPr>
          </a:lstStyle>
          <a:p>
            <a:endParaRPr lang="id-ID"/>
          </a:p>
        </p:txBody>
      </p:sp>
      <p:sp>
        <p:nvSpPr>
          <p:cNvPr id="13" name="Rectangle: Rounded Corners 17">
            <a:extLst>
              <a:ext uri="{FF2B5EF4-FFF2-40B4-BE49-F238E27FC236}">
                <a16:creationId xmlns:a16="http://schemas.microsoft.com/office/drawing/2014/main" id="{97761D3E-F6B0-649B-95D6-F1DB0FB0534C}"/>
              </a:ext>
            </a:extLst>
          </p:cNvPr>
          <p:cNvSpPr/>
          <p:nvPr userDrawn="1"/>
        </p:nvSpPr>
        <p:spPr>
          <a:xfrm>
            <a:off x="6159509" y="2341255"/>
            <a:ext cx="1794637" cy="3968264"/>
          </a:xfrm>
          <a:prstGeom prst="roundRect">
            <a:avLst>
              <a:gd name="adj" fmla="val 11651"/>
            </a:avLst>
          </a:prstGeom>
          <a:solidFill>
            <a:srgbClr val="D9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a:p>
        </p:txBody>
      </p:sp>
      <p:sp>
        <p:nvSpPr>
          <p:cNvPr id="14" name="Picture Placeholder 21">
            <a:extLst>
              <a:ext uri="{FF2B5EF4-FFF2-40B4-BE49-F238E27FC236}">
                <a16:creationId xmlns:a16="http://schemas.microsoft.com/office/drawing/2014/main" id="{8D8ADDA0-79C0-F8ED-28E2-1C77C4625D66}"/>
              </a:ext>
            </a:extLst>
          </p:cNvPr>
          <p:cNvSpPr>
            <a:spLocks noGrp="1"/>
          </p:cNvSpPr>
          <p:nvPr>
            <p:ph type="pic" sz="quarter" idx="14"/>
          </p:nvPr>
        </p:nvSpPr>
        <p:spPr>
          <a:xfrm>
            <a:off x="6161640" y="1987826"/>
            <a:ext cx="1795670" cy="2278405"/>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1200"/>
            </a:lvl1pPr>
          </a:lstStyle>
          <a:p>
            <a:endParaRPr lang="id-ID"/>
          </a:p>
        </p:txBody>
      </p:sp>
      <p:sp>
        <p:nvSpPr>
          <p:cNvPr id="15" name="Rectangle: Rounded Corners 17">
            <a:extLst>
              <a:ext uri="{FF2B5EF4-FFF2-40B4-BE49-F238E27FC236}">
                <a16:creationId xmlns:a16="http://schemas.microsoft.com/office/drawing/2014/main" id="{B01FFC3A-9641-F082-9D29-28D59DB3849F}"/>
              </a:ext>
            </a:extLst>
          </p:cNvPr>
          <p:cNvSpPr/>
          <p:nvPr userDrawn="1"/>
        </p:nvSpPr>
        <p:spPr>
          <a:xfrm>
            <a:off x="4227294" y="2341255"/>
            <a:ext cx="1794637" cy="3968264"/>
          </a:xfrm>
          <a:prstGeom prst="roundRect">
            <a:avLst>
              <a:gd name="adj" fmla="val 116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a:p>
        </p:txBody>
      </p:sp>
      <p:sp>
        <p:nvSpPr>
          <p:cNvPr id="17" name="Picture Placeholder 21">
            <a:extLst>
              <a:ext uri="{FF2B5EF4-FFF2-40B4-BE49-F238E27FC236}">
                <a16:creationId xmlns:a16="http://schemas.microsoft.com/office/drawing/2014/main" id="{7FF80523-685A-25FA-AED8-00E19537A6EA}"/>
              </a:ext>
            </a:extLst>
          </p:cNvPr>
          <p:cNvSpPr>
            <a:spLocks noGrp="1"/>
          </p:cNvSpPr>
          <p:nvPr>
            <p:ph type="pic" sz="quarter" idx="15"/>
          </p:nvPr>
        </p:nvSpPr>
        <p:spPr>
          <a:xfrm>
            <a:off x="4229426" y="1987826"/>
            <a:ext cx="1795670" cy="2278405"/>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1200"/>
            </a:lvl1pPr>
          </a:lstStyle>
          <a:p>
            <a:endParaRPr lang="id-ID"/>
          </a:p>
        </p:txBody>
      </p:sp>
      <p:sp>
        <p:nvSpPr>
          <p:cNvPr id="19" name="Rectangle: Rounded Corners 17">
            <a:extLst>
              <a:ext uri="{FF2B5EF4-FFF2-40B4-BE49-F238E27FC236}">
                <a16:creationId xmlns:a16="http://schemas.microsoft.com/office/drawing/2014/main" id="{124D8669-5310-AD46-3F86-5B93F2764C23}"/>
              </a:ext>
            </a:extLst>
          </p:cNvPr>
          <p:cNvSpPr/>
          <p:nvPr userDrawn="1"/>
        </p:nvSpPr>
        <p:spPr>
          <a:xfrm>
            <a:off x="2291916" y="2341255"/>
            <a:ext cx="1794637" cy="3968264"/>
          </a:xfrm>
          <a:prstGeom prst="roundRect">
            <a:avLst>
              <a:gd name="adj" fmla="val 116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a:p>
        </p:txBody>
      </p:sp>
      <p:sp>
        <p:nvSpPr>
          <p:cNvPr id="23" name="Picture Placeholder 21">
            <a:extLst>
              <a:ext uri="{FF2B5EF4-FFF2-40B4-BE49-F238E27FC236}">
                <a16:creationId xmlns:a16="http://schemas.microsoft.com/office/drawing/2014/main" id="{A3A97F1C-33E3-8F90-BA1C-FF91188166D9}"/>
              </a:ext>
            </a:extLst>
          </p:cNvPr>
          <p:cNvSpPr>
            <a:spLocks noGrp="1"/>
          </p:cNvSpPr>
          <p:nvPr>
            <p:ph type="pic" sz="quarter" idx="16"/>
          </p:nvPr>
        </p:nvSpPr>
        <p:spPr>
          <a:xfrm>
            <a:off x="2294047" y="1987826"/>
            <a:ext cx="1795670" cy="2278405"/>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1200"/>
            </a:lvl1pPr>
          </a:lstStyle>
          <a:p>
            <a:endParaRPr lang="id-ID"/>
          </a:p>
        </p:txBody>
      </p:sp>
      <p:sp>
        <p:nvSpPr>
          <p:cNvPr id="24" name="Rectangle: Rounded Corners 17">
            <a:extLst>
              <a:ext uri="{FF2B5EF4-FFF2-40B4-BE49-F238E27FC236}">
                <a16:creationId xmlns:a16="http://schemas.microsoft.com/office/drawing/2014/main" id="{4A1C0B8E-60BC-71C1-605D-C12592352830}"/>
              </a:ext>
            </a:extLst>
          </p:cNvPr>
          <p:cNvSpPr/>
          <p:nvPr userDrawn="1"/>
        </p:nvSpPr>
        <p:spPr>
          <a:xfrm>
            <a:off x="359701" y="2341255"/>
            <a:ext cx="1794637" cy="3968264"/>
          </a:xfrm>
          <a:prstGeom prst="roundRect">
            <a:avLst>
              <a:gd name="adj" fmla="val 11651"/>
            </a:avLst>
          </a:prstGeom>
          <a:solidFill>
            <a:srgbClr val="D9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a:p>
        </p:txBody>
      </p:sp>
      <p:sp>
        <p:nvSpPr>
          <p:cNvPr id="25" name="Picture Placeholder 21">
            <a:extLst>
              <a:ext uri="{FF2B5EF4-FFF2-40B4-BE49-F238E27FC236}">
                <a16:creationId xmlns:a16="http://schemas.microsoft.com/office/drawing/2014/main" id="{C1C0399C-D51B-8D34-70D4-D3B79E2D0664}"/>
              </a:ext>
            </a:extLst>
          </p:cNvPr>
          <p:cNvSpPr>
            <a:spLocks noGrp="1"/>
          </p:cNvSpPr>
          <p:nvPr>
            <p:ph type="pic" sz="quarter" idx="17"/>
          </p:nvPr>
        </p:nvSpPr>
        <p:spPr>
          <a:xfrm>
            <a:off x="361833" y="1987826"/>
            <a:ext cx="1795670" cy="2278405"/>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1200"/>
            </a:lvl1pPr>
          </a:lstStyle>
          <a:p>
            <a:endParaRPr lang="id-ID"/>
          </a:p>
        </p:txBody>
      </p:sp>
    </p:spTree>
    <p:extLst>
      <p:ext uri="{BB962C8B-B14F-4D97-AF65-F5344CB8AC3E}">
        <p14:creationId xmlns:p14="http://schemas.microsoft.com/office/powerpoint/2010/main" val="634198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32A2280-2BC7-D7F3-1DB0-0AD459D90323}"/>
              </a:ext>
            </a:extLst>
          </p:cNvPr>
          <p:cNvSpPr>
            <a:spLocks noGrp="1"/>
          </p:cNvSpPr>
          <p:nvPr>
            <p:ph type="pic" sz="quarter" idx="10"/>
          </p:nvPr>
        </p:nvSpPr>
        <p:spPr>
          <a:xfrm>
            <a:off x="0" y="1692613"/>
            <a:ext cx="7545085" cy="5165387"/>
          </a:xfrm>
          <a:prstGeom prst="rect">
            <a:avLst/>
          </a:prstGeom>
          <a:pattFill prst="pct5">
            <a:fgClr>
              <a:schemeClr val="tx1"/>
            </a:fgClr>
            <a:bgClr>
              <a:schemeClr val="bg1"/>
            </a:bgClr>
          </a:pattFill>
        </p:spPr>
        <p:txBody>
          <a:bodyPr/>
          <a:lstStyle>
            <a:lvl1pPr>
              <a:defRPr sz="1200"/>
            </a:lvl1pPr>
          </a:lstStyle>
          <a:p>
            <a:endParaRPr lang="id-ID"/>
          </a:p>
        </p:txBody>
      </p:sp>
      <p:sp>
        <p:nvSpPr>
          <p:cNvPr id="4" name="Rectangle 3">
            <a:extLst>
              <a:ext uri="{FF2B5EF4-FFF2-40B4-BE49-F238E27FC236}">
                <a16:creationId xmlns:a16="http://schemas.microsoft.com/office/drawing/2014/main" id="{112C7B52-A788-95B5-760F-AEE1F6ECEC83}"/>
              </a:ext>
            </a:extLst>
          </p:cNvPr>
          <p:cNvSpPr/>
          <p:nvPr userDrawn="1"/>
        </p:nvSpPr>
        <p:spPr>
          <a:xfrm>
            <a:off x="9868543" y="0"/>
            <a:ext cx="232345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a:p>
        </p:txBody>
      </p:sp>
      <p:sp>
        <p:nvSpPr>
          <p:cNvPr id="5" name="Rectangle 4">
            <a:extLst>
              <a:ext uri="{FF2B5EF4-FFF2-40B4-BE49-F238E27FC236}">
                <a16:creationId xmlns:a16="http://schemas.microsoft.com/office/drawing/2014/main" id="{CC7F97DA-9F7A-D8F8-AD4C-1CB767A14525}"/>
              </a:ext>
            </a:extLst>
          </p:cNvPr>
          <p:cNvSpPr/>
          <p:nvPr userDrawn="1"/>
        </p:nvSpPr>
        <p:spPr>
          <a:xfrm>
            <a:off x="7545085" y="0"/>
            <a:ext cx="23234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a:p>
        </p:txBody>
      </p:sp>
    </p:spTree>
    <p:extLst>
      <p:ext uri="{BB962C8B-B14F-4D97-AF65-F5344CB8AC3E}">
        <p14:creationId xmlns:p14="http://schemas.microsoft.com/office/powerpoint/2010/main" val="1847078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ECA226-92F9-6ED8-1B09-92F87C3EDD01}"/>
              </a:ext>
            </a:extLst>
          </p:cNvPr>
          <p:cNvSpPr>
            <a:spLocks noGrp="1"/>
          </p:cNvSpPr>
          <p:nvPr>
            <p:ph type="pic" sz="quarter" idx="10"/>
          </p:nvPr>
        </p:nvSpPr>
        <p:spPr>
          <a:xfrm>
            <a:off x="-1" y="0"/>
            <a:ext cx="12192000" cy="6858000"/>
          </a:xfrm>
          <a:prstGeom prst="rect">
            <a:avLst/>
          </a:prstGeom>
          <a:pattFill prst="pct5">
            <a:fgClr>
              <a:schemeClr val="tx1"/>
            </a:fgClr>
            <a:bgClr>
              <a:schemeClr val="bg1"/>
            </a:bgClr>
          </a:pattFill>
        </p:spPr>
        <p:txBody>
          <a:bodyPr/>
          <a:lstStyle>
            <a:lvl1pPr>
              <a:defRPr sz="1200"/>
            </a:lvl1pPr>
          </a:lstStyle>
          <a:p>
            <a:endParaRPr lang="id-ID"/>
          </a:p>
        </p:txBody>
      </p:sp>
    </p:spTree>
    <p:extLst>
      <p:ext uri="{BB962C8B-B14F-4D97-AF65-F5344CB8AC3E}">
        <p14:creationId xmlns:p14="http://schemas.microsoft.com/office/powerpoint/2010/main" val="4039956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3D0DF2-1D5A-559A-A512-716170D9453F}"/>
              </a:ext>
            </a:extLst>
          </p:cNvPr>
          <p:cNvSpPr>
            <a:spLocks noGrp="1"/>
          </p:cNvSpPr>
          <p:nvPr>
            <p:ph type="pic" sz="quarter" idx="10"/>
          </p:nvPr>
        </p:nvSpPr>
        <p:spPr>
          <a:xfrm>
            <a:off x="512363" y="548482"/>
            <a:ext cx="5403765" cy="2808511"/>
          </a:xfrm>
          <a:custGeom>
            <a:avLst/>
            <a:gdLst>
              <a:gd name="connsiteX0" fmla="*/ 419985 w 10806827"/>
              <a:gd name="connsiteY0" fmla="*/ 0 h 5617022"/>
              <a:gd name="connsiteX1" fmla="*/ 10386843 w 10806827"/>
              <a:gd name="connsiteY1" fmla="*/ 0 h 5617022"/>
              <a:gd name="connsiteX2" fmla="*/ 10806827 w 10806827"/>
              <a:gd name="connsiteY2" fmla="*/ 419985 h 5617022"/>
              <a:gd name="connsiteX3" fmla="*/ 10806827 w 10806827"/>
              <a:gd name="connsiteY3" fmla="*/ 5197036 h 5617022"/>
              <a:gd name="connsiteX4" fmla="*/ 10386843 w 10806827"/>
              <a:gd name="connsiteY4" fmla="*/ 5617022 h 5617022"/>
              <a:gd name="connsiteX5" fmla="*/ 419985 w 10806827"/>
              <a:gd name="connsiteY5" fmla="*/ 5617022 h 5617022"/>
              <a:gd name="connsiteX6" fmla="*/ 0 w 10806827"/>
              <a:gd name="connsiteY6" fmla="*/ 5197036 h 5617022"/>
              <a:gd name="connsiteX7" fmla="*/ 0 w 10806827"/>
              <a:gd name="connsiteY7" fmla="*/ 419985 h 5617022"/>
              <a:gd name="connsiteX8" fmla="*/ 419985 w 10806827"/>
              <a:gd name="connsiteY8" fmla="*/ 0 h 56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6827" h="5617022">
                <a:moveTo>
                  <a:pt x="419985" y="0"/>
                </a:moveTo>
                <a:lnTo>
                  <a:pt x="10386843" y="0"/>
                </a:lnTo>
                <a:cubicBezTo>
                  <a:pt x="10618793" y="0"/>
                  <a:pt x="10806827" y="188034"/>
                  <a:pt x="10806827" y="419985"/>
                </a:cubicBezTo>
                <a:lnTo>
                  <a:pt x="10806827" y="5197036"/>
                </a:lnTo>
                <a:cubicBezTo>
                  <a:pt x="10806827" y="5428988"/>
                  <a:pt x="10618793" y="5617022"/>
                  <a:pt x="10386843" y="5617022"/>
                </a:cubicBezTo>
                <a:lnTo>
                  <a:pt x="419985" y="5617022"/>
                </a:lnTo>
                <a:cubicBezTo>
                  <a:pt x="188034" y="5617022"/>
                  <a:pt x="0" y="5428988"/>
                  <a:pt x="0" y="5197036"/>
                </a:cubicBezTo>
                <a:lnTo>
                  <a:pt x="0" y="419985"/>
                </a:lnTo>
                <a:cubicBezTo>
                  <a:pt x="0" y="188034"/>
                  <a:pt x="188034" y="0"/>
                  <a:pt x="419985" y="0"/>
                </a:cubicBezTo>
                <a:close/>
              </a:path>
            </a:pathLst>
          </a:custGeom>
          <a:pattFill prst="pct5">
            <a:fgClr>
              <a:schemeClr val="tx1"/>
            </a:fgClr>
            <a:bgClr>
              <a:schemeClr val="bg1"/>
            </a:bgClr>
          </a:pattFill>
        </p:spPr>
        <p:txBody>
          <a:bodyPr wrap="square">
            <a:noAutofit/>
          </a:bodyPr>
          <a:lstStyle>
            <a:lvl1pPr>
              <a:defRPr sz="1600"/>
            </a:lvl1pPr>
          </a:lstStyle>
          <a:p>
            <a:endParaRPr lang="id-ID"/>
          </a:p>
        </p:txBody>
      </p:sp>
      <p:sp>
        <p:nvSpPr>
          <p:cNvPr id="11" name="Picture Placeholder 10">
            <a:extLst>
              <a:ext uri="{FF2B5EF4-FFF2-40B4-BE49-F238E27FC236}">
                <a16:creationId xmlns:a16="http://schemas.microsoft.com/office/drawing/2014/main" id="{7952B50B-ABF2-FFC3-8410-1625F37AB28E}"/>
              </a:ext>
            </a:extLst>
          </p:cNvPr>
          <p:cNvSpPr>
            <a:spLocks noGrp="1"/>
          </p:cNvSpPr>
          <p:nvPr>
            <p:ph type="pic" sz="quarter" idx="11"/>
          </p:nvPr>
        </p:nvSpPr>
        <p:spPr>
          <a:xfrm>
            <a:off x="512364" y="3507218"/>
            <a:ext cx="2736322" cy="2808511"/>
          </a:xfrm>
          <a:custGeom>
            <a:avLst/>
            <a:gdLst>
              <a:gd name="connsiteX0" fmla="*/ 409164 w 5472288"/>
              <a:gd name="connsiteY0" fmla="*/ 0 h 5617021"/>
              <a:gd name="connsiteX1" fmla="*/ 5063125 w 5472288"/>
              <a:gd name="connsiteY1" fmla="*/ 0 h 5617021"/>
              <a:gd name="connsiteX2" fmla="*/ 5472288 w 5472288"/>
              <a:gd name="connsiteY2" fmla="*/ 409163 h 5617021"/>
              <a:gd name="connsiteX3" fmla="*/ 5472288 w 5472288"/>
              <a:gd name="connsiteY3" fmla="*/ 5207858 h 5617021"/>
              <a:gd name="connsiteX4" fmla="*/ 5063125 w 5472288"/>
              <a:gd name="connsiteY4" fmla="*/ 5617021 h 5617021"/>
              <a:gd name="connsiteX5" fmla="*/ 409164 w 5472288"/>
              <a:gd name="connsiteY5" fmla="*/ 5617021 h 5617021"/>
              <a:gd name="connsiteX6" fmla="*/ 0 w 5472288"/>
              <a:gd name="connsiteY6" fmla="*/ 5207858 h 5617021"/>
              <a:gd name="connsiteX7" fmla="*/ 0 w 5472288"/>
              <a:gd name="connsiteY7" fmla="*/ 409163 h 5617021"/>
              <a:gd name="connsiteX8" fmla="*/ 409164 w 5472288"/>
              <a:gd name="connsiteY8" fmla="*/ 0 h 561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288" h="5617021">
                <a:moveTo>
                  <a:pt x="409164" y="0"/>
                </a:moveTo>
                <a:lnTo>
                  <a:pt x="5063125" y="0"/>
                </a:lnTo>
                <a:cubicBezTo>
                  <a:pt x="5289099" y="0"/>
                  <a:pt x="5472288" y="183189"/>
                  <a:pt x="5472288" y="409163"/>
                </a:cubicBezTo>
                <a:lnTo>
                  <a:pt x="5472288" y="5207858"/>
                </a:lnTo>
                <a:cubicBezTo>
                  <a:pt x="5472288" y="5433832"/>
                  <a:pt x="5289099" y="5617021"/>
                  <a:pt x="5063125" y="5617021"/>
                </a:cubicBezTo>
                <a:lnTo>
                  <a:pt x="409164" y="5617021"/>
                </a:lnTo>
                <a:cubicBezTo>
                  <a:pt x="183190" y="5617021"/>
                  <a:pt x="0" y="5433832"/>
                  <a:pt x="0" y="5207858"/>
                </a:cubicBezTo>
                <a:lnTo>
                  <a:pt x="0" y="409163"/>
                </a:lnTo>
                <a:cubicBezTo>
                  <a:pt x="0" y="183189"/>
                  <a:pt x="183190" y="0"/>
                  <a:pt x="409164" y="0"/>
                </a:cubicBezTo>
                <a:close/>
              </a:path>
            </a:pathLst>
          </a:custGeom>
          <a:pattFill prst="pct5">
            <a:fgClr>
              <a:schemeClr val="tx1"/>
            </a:fgClr>
            <a:bgClr>
              <a:schemeClr val="bg1"/>
            </a:bgClr>
          </a:pattFill>
        </p:spPr>
        <p:txBody>
          <a:bodyPr wrap="square">
            <a:noAutofit/>
          </a:bodyPr>
          <a:lstStyle>
            <a:lvl1pPr>
              <a:defRPr sz="1600"/>
            </a:lvl1pPr>
          </a:lstStyle>
          <a:p>
            <a:endParaRPr lang="id-ID"/>
          </a:p>
        </p:txBody>
      </p:sp>
      <p:sp>
        <p:nvSpPr>
          <p:cNvPr id="13" name="Picture Placeholder 12">
            <a:extLst>
              <a:ext uri="{FF2B5EF4-FFF2-40B4-BE49-F238E27FC236}">
                <a16:creationId xmlns:a16="http://schemas.microsoft.com/office/drawing/2014/main" id="{5C915731-3728-DEFF-77F7-CFA8510018F9}"/>
              </a:ext>
            </a:extLst>
          </p:cNvPr>
          <p:cNvSpPr>
            <a:spLocks noGrp="1"/>
          </p:cNvSpPr>
          <p:nvPr>
            <p:ph type="pic" sz="quarter" idx="12"/>
          </p:nvPr>
        </p:nvSpPr>
        <p:spPr>
          <a:xfrm>
            <a:off x="6060154" y="548482"/>
            <a:ext cx="2736322" cy="2808511"/>
          </a:xfrm>
          <a:custGeom>
            <a:avLst/>
            <a:gdLst>
              <a:gd name="connsiteX0" fmla="*/ 409163 w 5472287"/>
              <a:gd name="connsiteY0" fmla="*/ 0 h 5617022"/>
              <a:gd name="connsiteX1" fmla="*/ 5063125 w 5472287"/>
              <a:gd name="connsiteY1" fmla="*/ 0 h 5617022"/>
              <a:gd name="connsiteX2" fmla="*/ 5472287 w 5472287"/>
              <a:gd name="connsiteY2" fmla="*/ 409163 h 5617022"/>
              <a:gd name="connsiteX3" fmla="*/ 5472287 w 5472287"/>
              <a:gd name="connsiteY3" fmla="*/ 5207858 h 5617022"/>
              <a:gd name="connsiteX4" fmla="*/ 5063125 w 5472287"/>
              <a:gd name="connsiteY4" fmla="*/ 5617022 h 5617022"/>
              <a:gd name="connsiteX5" fmla="*/ 409163 w 5472287"/>
              <a:gd name="connsiteY5" fmla="*/ 5617022 h 5617022"/>
              <a:gd name="connsiteX6" fmla="*/ 0 w 5472287"/>
              <a:gd name="connsiteY6" fmla="*/ 5207858 h 5617022"/>
              <a:gd name="connsiteX7" fmla="*/ 0 w 5472287"/>
              <a:gd name="connsiteY7" fmla="*/ 409163 h 5617022"/>
              <a:gd name="connsiteX8" fmla="*/ 409163 w 5472287"/>
              <a:gd name="connsiteY8" fmla="*/ 0 h 56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287" h="5617022">
                <a:moveTo>
                  <a:pt x="409163" y="0"/>
                </a:moveTo>
                <a:lnTo>
                  <a:pt x="5063125" y="0"/>
                </a:lnTo>
                <a:cubicBezTo>
                  <a:pt x="5289097" y="0"/>
                  <a:pt x="5472287" y="183189"/>
                  <a:pt x="5472287" y="409163"/>
                </a:cubicBezTo>
                <a:lnTo>
                  <a:pt x="5472287" y="5207858"/>
                </a:lnTo>
                <a:cubicBezTo>
                  <a:pt x="5472287" y="5433832"/>
                  <a:pt x="5289097" y="5617022"/>
                  <a:pt x="5063125" y="5617022"/>
                </a:cubicBezTo>
                <a:lnTo>
                  <a:pt x="409163" y="5617022"/>
                </a:lnTo>
                <a:cubicBezTo>
                  <a:pt x="183189" y="5617022"/>
                  <a:pt x="0" y="5433832"/>
                  <a:pt x="0" y="5207858"/>
                </a:cubicBezTo>
                <a:lnTo>
                  <a:pt x="0" y="409163"/>
                </a:lnTo>
                <a:cubicBezTo>
                  <a:pt x="0" y="183189"/>
                  <a:pt x="183189" y="0"/>
                  <a:pt x="409163" y="0"/>
                </a:cubicBezTo>
                <a:close/>
              </a:path>
            </a:pathLst>
          </a:custGeom>
          <a:pattFill prst="pct5">
            <a:fgClr>
              <a:schemeClr val="tx1"/>
            </a:fgClr>
            <a:bgClr>
              <a:schemeClr val="bg1"/>
            </a:bgClr>
          </a:pattFill>
        </p:spPr>
        <p:txBody>
          <a:bodyPr wrap="square">
            <a:noAutofit/>
          </a:bodyPr>
          <a:lstStyle>
            <a:lvl1pPr>
              <a:defRPr sz="1600"/>
            </a:lvl1pPr>
          </a:lstStyle>
          <a:p>
            <a:endParaRPr lang="id-ID"/>
          </a:p>
        </p:txBody>
      </p:sp>
      <p:sp>
        <p:nvSpPr>
          <p:cNvPr id="17" name="Picture Placeholder 16">
            <a:extLst>
              <a:ext uri="{FF2B5EF4-FFF2-40B4-BE49-F238E27FC236}">
                <a16:creationId xmlns:a16="http://schemas.microsoft.com/office/drawing/2014/main" id="{43C29B2D-1ED1-19C4-50CB-574377CB6B66}"/>
              </a:ext>
            </a:extLst>
          </p:cNvPr>
          <p:cNvSpPr>
            <a:spLocks noGrp="1"/>
          </p:cNvSpPr>
          <p:nvPr>
            <p:ph type="pic" sz="quarter" idx="14"/>
          </p:nvPr>
        </p:nvSpPr>
        <p:spPr>
          <a:xfrm>
            <a:off x="8940501" y="548482"/>
            <a:ext cx="2736321" cy="5761038"/>
          </a:xfrm>
          <a:custGeom>
            <a:avLst/>
            <a:gdLst>
              <a:gd name="connsiteX0" fmla="*/ 409162 w 5472286"/>
              <a:gd name="connsiteY0" fmla="*/ 0 h 11522075"/>
              <a:gd name="connsiteX1" fmla="*/ 5063124 w 5472286"/>
              <a:gd name="connsiteY1" fmla="*/ 0 h 11522075"/>
              <a:gd name="connsiteX2" fmla="*/ 5472286 w 5472286"/>
              <a:gd name="connsiteY2" fmla="*/ 409163 h 11522075"/>
              <a:gd name="connsiteX3" fmla="*/ 5472286 w 5472286"/>
              <a:gd name="connsiteY3" fmla="*/ 11112912 h 11522075"/>
              <a:gd name="connsiteX4" fmla="*/ 5063124 w 5472286"/>
              <a:gd name="connsiteY4" fmla="*/ 11522075 h 11522075"/>
              <a:gd name="connsiteX5" fmla="*/ 409162 w 5472286"/>
              <a:gd name="connsiteY5" fmla="*/ 11522075 h 11522075"/>
              <a:gd name="connsiteX6" fmla="*/ 0 w 5472286"/>
              <a:gd name="connsiteY6" fmla="*/ 11112912 h 11522075"/>
              <a:gd name="connsiteX7" fmla="*/ 0 w 5472286"/>
              <a:gd name="connsiteY7" fmla="*/ 409163 h 11522075"/>
              <a:gd name="connsiteX8" fmla="*/ 409162 w 5472286"/>
              <a:gd name="connsiteY8" fmla="*/ 0 h 1152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286" h="11522075">
                <a:moveTo>
                  <a:pt x="409162" y="0"/>
                </a:moveTo>
                <a:lnTo>
                  <a:pt x="5063124" y="0"/>
                </a:lnTo>
                <a:cubicBezTo>
                  <a:pt x="5289098" y="0"/>
                  <a:pt x="5472286" y="183189"/>
                  <a:pt x="5472286" y="409163"/>
                </a:cubicBezTo>
                <a:lnTo>
                  <a:pt x="5472286" y="11112912"/>
                </a:lnTo>
                <a:cubicBezTo>
                  <a:pt x="5472286" y="11338886"/>
                  <a:pt x="5289098" y="11522075"/>
                  <a:pt x="5063124" y="11522075"/>
                </a:cubicBezTo>
                <a:lnTo>
                  <a:pt x="409162" y="11522075"/>
                </a:lnTo>
                <a:cubicBezTo>
                  <a:pt x="183190" y="11522075"/>
                  <a:pt x="0" y="11338886"/>
                  <a:pt x="0" y="11112912"/>
                </a:cubicBezTo>
                <a:lnTo>
                  <a:pt x="0" y="409163"/>
                </a:lnTo>
                <a:cubicBezTo>
                  <a:pt x="0" y="183189"/>
                  <a:pt x="183190" y="0"/>
                  <a:pt x="409162" y="0"/>
                </a:cubicBezTo>
                <a:close/>
              </a:path>
            </a:pathLst>
          </a:custGeom>
          <a:pattFill prst="pct5">
            <a:fgClr>
              <a:schemeClr val="tx1"/>
            </a:fgClr>
            <a:bgClr>
              <a:schemeClr val="bg1"/>
            </a:bgClr>
          </a:pattFill>
        </p:spPr>
        <p:txBody>
          <a:bodyPr wrap="square">
            <a:noAutofit/>
          </a:bodyPr>
          <a:lstStyle>
            <a:lvl1pPr>
              <a:defRPr sz="1600"/>
            </a:lvl1pPr>
          </a:lstStyle>
          <a:p>
            <a:endParaRPr lang="id-ID"/>
          </a:p>
        </p:txBody>
      </p:sp>
    </p:spTree>
    <p:extLst>
      <p:ext uri="{BB962C8B-B14F-4D97-AF65-F5344CB8AC3E}">
        <p14:creationId xmlns:p14="http://schemas.microsoft.com/office/powerpoint/2010/main" val="799192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Custom Layout">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DB2195E-6367-07FB-C9FC-5128EAD3E711}"/>
              </a:ext>
            </a:extLst>
          </p:cNvPr>
          <p:cNvSpPr>
            <a:spLocks noGrp="1"/>
          </p:cNvSpPr>
          <p:nvPr>
            <p:ph type="pic" sz="quarter" idx="10"/>
          </p:nvPr>
        </p:nvSpPr>
        <p:spPr>
          <a:xfrm>
            <a:off x="365760" y="875212"/>
            <a:ext cx="11456126" cy="4893577"/>
          </a:xfrm>
          <a:custGeom>
            <a:avLst/>
            <a:gdLst>
              <a:gd name="connsiteX0" fmla="*/ 640799 w 22321836"/>
              <a:gd name="connsiteY0" fmla="*/ 0 h 7157351"/>
              <a:gd name="connsiteX1" fmla="*/ 21681040 w 22321836"/>
              <a:gd name="connsiteY1" fmla="*/ 0 h 7157351"/>
              <a:gd name="connsiteX2" fmla="*/ 22321836 w 22321836"/>
              <a:gd name="connsiteY2" fmla="*/ 640798 h 7157351"/>
              <a:gd name="connsiteX3" fmla="*/ 22321836 w 22321836"/>
              <a:gd name="connsiteY3" fmla="*/ 6516553 h 7157351"/>
              <a:gd name="connsiteX4" fmla="*/ 21681040 w 22321836"/>
              <a:gd name="connsiteY4" fmla="*/ 7157351 h 7157351"/>
              <a:gd name="connsiteX5" fmla="*/ 640799 w 22321836"/>
              <a:gd name="connsiteY5" fmla="*/ 7157351 h 7157351"/>
              <a:gd name="connsiteX6" fmla="*/ 0 w 22321836"/>
              <a:gd name="connsiteY6" fmla="*/ 6516553 h 7157351"/>
              <a:gd name="connsiteX7" fmla="*/ 0 w 22321836"/>
              <a:gd name="connsiteY7" fmla="*/ 640798 h 7157351"/>
              <a:gd name="connsiteX8" fmla="*/ 640799 w 22321836"/>
              <a:gd name="connsiteY8" fmla="*/ 0 h 71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1836" h="7157351">
                <a:moveTo>
                  <a:pt x="640799" y="0"/>
                </a:moveTo>
                <a:lnTo>
                  <a:pt x="21681040" y="0"/>
                </a:lnTo>
                <a:cubicBezTo>
                  <a:pt x="22034942" y="0"/>
                  <a:pt x="22321836" y="286895"/>
                  <a:pt x="22321836" y="640798"/>
                </a:cubicBezTo>
                <a:lnTo>
                  <a:pt x="22321836" y="6516553"/>
                </a:lnTo>
                <a:cubicBezTo>
                  <a:pt x="22321836" y="6870456"/>
                  <a:pt x="22034942" y="7157351"/>
                  <a:pt x="21681040" y="7157351"/>
                </a:cubicBezTo>
                <a:lnTo>
                  <a:pt x="640799" y="7157351"/>
                </a:lnTo>
                <a:cubicBezTo>
                  <a:pt x="286895" y="7157351"/>
                  <a:pt x="0" y="6870456"/>
                  <a:pt x="0" y="6516553"/>
                </a:cubicBezTo>
                <a:lnTo>
                  <a:pt x="0" y="640798"/>
                </a:lnTo>
                <a:cubicBezTo>
                  <a:pt x="0" y="286895"/>
                  <a:pt x="286895" y="0"/>
                  <a:pt x="640799" y="0"/>
                </a:cubicBezTo>
                <a:close/>
              </a:path>
            </a:pathLst>
          </a:custGeom>
          <a:pattFill prst="pct90">
            <a:fgClr>
              <a:schemeClr val="tx1"/>
            </a:fgClr>
            <a:bgClr>
              <a:schemeClr val="bg1"/>
            </a:bgClr>
          </a:pattFill>
        </p:spPr>
        <p:txBody>
          <a:bodyPr wrap="square">
            <a:noAutofit/>
          </a:bodyPr>
          <a:lstStyle>
            <a:lvl1pPr>
              <a:defRPr sz="1200"/>
            </a:lvl1pPr>
          </a:lstStyle>
          <a:p>
            <a:endParaRPr lang="id-ID"/>
          </a:p>
        </p:txBody>
      </p:sp>
    </p:spTree>
    <p:extLst>
      <p:ext uri="{BB962C8B-B14F-4D97-AF65-F5344CB8AC3E}">
        <p14:creationId xmlns:p14="http://schemas.microsoft.com/office/powerpoint/2010/main" val="772714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714012-E1C7-50F6-0770-B3D0DE342647}"/>
              </a:ext>
            </a:extLst>
          </p:cNvPr>
          <p:cNvSpPr>
            <a:spLocks noGrp="1"/>
          </p:cNvSpPr>
          <p:nvPr>
            <p:ph type="sldNum" sz="quarter" idx="10"/>
          </p:nvPr>
        </p:nvSpPr>
        <p:spPr/>
        <p:txBody>
          <a:bodyPr/>
          <a:lstStyle/>
          <a:p>
            <a:fld id="{86CB4B4D-7CA3-9044-876B-883B54F8677D}" type="slidenum">
              <a:rPr lang="en-IE" smtClean="0"/>
              <a:t>‹#›</a:t>
            </a:fld>
            <a:endParaRPr lang="en-IE"/>
          </a:p>
        </p:txBody>
      </p:sp>
      <p:sp>
        <p:nvSpPr>
          <p:cNvPr id="4" name="Picture Placeholder 6">
            <a:extLst>
              <a:ext uri="{FF2B5EF4-FFF2-40B4-BE49-F238E27FC236}">
                <a16:creationId xmlns:a16="http://schemas.microsoft.com/office/drawing/2014/main" id="{DA547BE4-E0DD-4E3F-26E9-36079D4F347B}"/>
              </a:ext>
            </a:extLst>
          </p:cNvPr>
          <p:cNvSpPr>
            <a:spLocks noGrp="1"/>
          </p:cNvSpPr>
          <p:nvPr>
            <p:ph type="pic" sz="quarter" idx="11"/>
          </p:nvPr>
        </p:nvSpPr>
        <p:spPr>
          <a:xfrm>
            <a:off x="6607628" y="1362939"/>
            <a:ext cx="2326461" cy="1930582"/>
          </a:xfrm>
          <a:custGeom>
            <a:avLst/>
            <a:gdLst>
              <a:gd name="connsiteX0" fmla="*/ 592728 w 5933838"/>
              <a:gd name="connsiteY0" fmla="*/ 0 h 3861164"/>
              <a:gd name="connsiteX1" fmla="*/ 5341112 w 5933838"/>
              <a:gd name="connsiteY1" fmla="*/ 0 h 3861164"/>
              <a:gd name="connsiteX2" fmla="*/ 5933838 w 5933838"/>
              <a:gd name="connsiteY2" fmla="*/ 592727 h 3861164"/>
              <a:gd name="connsiteX3" fmla="*/ 5933838 w 5933838"/>
              <a:gd name="connsiteY3" fmla="*/ 3268437 h 3861164"/>
              <a:gd name="connsiteX4" fmla="*/ 5341112 w 5933838"/>
              <a:gd name="connsiteY4" fmla="*/ 3861164 h 3861164"/>
              <a:gd name="connsiteX5" fmla="*/ 592728 w 5933838"/>
              <a:gd name="connsiteY5" fmla="*/ 3861164 h 3861164"/>
              <a:gd name="connsiteX6" fmla="*/ 0 w 5933838"/>
              <a:gd name="connsiteY6" fmla="*/ 3268437 h 3861164"/>
              <a:gd name="connsiteX7" fmla="*/ 0 w 5933838"/>
              <a:gd name="connsiteY7" fmla="*/ 592727 h 3861164"/>
              <a:gd name="connsiteX8" fmla="*/ 592728 w 5933838"/>
              <a:gd name="connsiteY8" fmla="*/ 0 h 38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3838" h="3861164">
                <a:moveTo>
                  <a:pt x="592728" y="0"/>
                </a:moveTo>
                <a:lnTo>
                  <a:pt x="5341112" y="0"/>
                </a:lnTo>
                <a:cubicBezTo>
                  <a:pt x="5668466" y="0"/>
                  <a:pt x="5933838" y="265373"/>
                  <a:pt x="5933838" y="592727"/>
                </a:cubicBezTo>
                <a:lnTo>
                  <a:pt x="5933838" y="3268437"/>
                </a:lnTo>
                <a:cubicBezTo>
                  <a:pt x="5933838" y="3595791"/>
                  <a:pt x="5668466" y="3861164"/>
                  <a:pt x="5341112" y="3861164"/>
                </a:cubicBezTo>
                <a:lnTo>
                  <a:pt x="592728" y="3861164"/>
                </a:lnTo>
                <a:cubicBezTo>
                  <a:pt x="265373" y="3861164"/>
                  <a:pt x="0" y="3595791"/>
                  <a:pt x="0" y="3268437"/>
                </a:cubicBezTo>
                <a:lnTo>
                  <a:pt x="0" y="592727"/>
                </a:lnTo>
                <a:cubicBezTo>
                  <a:pt x="0" y="265373"/>
                  <a:pt x="265373" y="0"/>
                  <a:pt x="592728" y="0"/>
                </a:cubicBezTo>
                <a:close/>
              </a:path>
            </a:pathLst>
          </a:custGeom>
          <a:pattFill prst="pct5">
            <a:fgClr>
              <a:schemeClr val="tx1"/>
            </a:fgClr>
            <a:bgClr>
              <a:schemeClr val="bg1"/>
            </a:bgClr>
          </a:pattFill>
        </p:spPr>
        <p:txBody>
          <a:bodyPr wrap="square">
            <a:noAutofit/>
          </a:bodyPr>
          <a:lstStyle>
            <a:lvl1pPr>
              <a:defRPr sz="1600"/>
            </a:lvl1pPr>
          </a:lstStyle>
          <a:p>
            <a:endParaRPr lang="id-ID"/>
          </a:p>
        </p:txBody>
      </p:sp>
      <p:sp>
        <p:nvSpPr>
          <p:cNvPr id="5" name="Picture Placeholder 10">
            <a:extLst>
              <a:ext uri="{FF2B5EF4-FFF2-40B4-BE49-F238E27FC236}">
                <a16:creationId xmlns:a16="http://schemas.microsoft.com/office/drawing/2014/main" id="{97C7B581-932A-E7EA-A3B8-4A335C158718}"/>
              </a:ext>
            </a:extLst>
          </p:cNvPr>
          <p:cNvSpPr>
            <a:spLocks noGrp="1"/>
          </p:cNvSpPr>
          <p:nvPr>
            <p:ph type="pic" sz="quarter" idx="12"/>
          </p:nvPr>
        </p:nvSpPr>
        <p:spPr>
          <a:xfrm>
            <a:off x="9072136" y="1362939"/>
            <a:ext cx="2753946" cy="3996643"/>
          </a:xfrm>
          <a:custGeom>
            <a:avLst/>
            <a:gdLst>
              <a:gd name="connsiteX0" fmla="*/ 758522 w 5933838"/>
              <a:gd name="connsiteY0" fmla="*/ 0 h 7993285"/>
              <a:gd name="connsiteX1" fmla="*/ 5175316 w 5933838"/>
              <a:gd name="connsiteY1" fmla="*/ 0 h 7993285"/>
              <a:gd name="connsiteX2" fmla="*/ 5933838 w 5933838"/>
              <a:gd name="connsiteY2" fmla="*/ 758523 h 7993285"/>
              <a:gd name="connsiteX3" fmla="*/ 5933838 w 5933838"/>
              <a:gd name="connsiteY3" fmla="*/ 7234762 h 7993285"/>
              <a:gd name="connsiteX4" fmla="*/ 5175316 w 5933838"/>
              <a:gd name="connsiteY4" fmla="*/ 7993285 h 7993285"/>
              <a:gd name="connsiteX5" fmla="*/ 758522 w 5933838"/>
              <a:gd name="connsiteY5" fmla="*/ 7993285 h 7993285"/>
              <a:gd name="connsiteX6" fmla="*/ 0 w 5933838"/>
              <a:gd name="connsiteY6" fmla="*/ 7234762 h 7993285"/>
              <a:gd name="connsiteX7" fmla="*/ 0 w 5933838"/>
              <a:gd name="connsiteY7" fmla="*/ 758523 h 7993285"/>
              <a:gd name="connsiteX8" fmla="*/ 758522 w 5933838"/>
              <a:gd name="connsiteY8" fmla="*/ 0 h 79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3838" h="7993285">
                <a:moveTo>
                  <a:pt x="758522" y="0"/>
                </a:moveTo>
                <a:lnTo>
                  <a:pt x="5175316" y="0"/>
                </a:lnTo>
                <a:cubicBezTo>
                  <a:pt x="5594238" y="0"/>
                  <a:pt x="5933838" y="339602"/>
                  <a:pt x="5933838" y="758523"/>
                </a:cubicBezTo>
                <a:lnTo>
                  <a:pt x="5933838" y="7234762"/>
                </a:lnTo>
                <a:cubicBezTo>
                  <a:pt x="5933838" y="7653683"/>
                  <a:pt x="5594238" y="7993285"/>
                  <a:pt x="5175316" y="7993285"/>
                </a:cubicBezTo>
                <a:lnTo>
                  <a:pt x="758522" y="7993285"/>
                </a:lnTo>
                <a:cubicBezTo>
                  <a:pt x="339602" y="7993285"/>
                  <a:pt x="0" y="7653683"/>
                  <a:pt x="0" y="7234762"/>
                </a:cubicBezTo>
                <a:lnTo>
                  <a:pt x="0" y="758523"/>
                </a:lnTo>
                <a:cubicBezTo>
                  <a:pt x="0" y="339602"/>
                  <a:pt x="339602" y="0"/>
                  <a:pt x="758522" y="0"/>
                </a:cubicBezTo>
                <a:close/>
              </a:path>
            </a:pathLst>
          </a:custGeom>
          <a:pattFill prst="pct5">
            <a:fgClr>
              <a:schemeClr val="tx1"/>
            </a:fgClr>
            <a:bgClr>
              <a:schemeClr val="bg1"/>
            </a:bgClr>
          </a:pattFill>
        </p:spPr>
        <p:txBody>
          <a:bodyPr wrap="square">
            <a:noAutofit/>
          </a:bodyPr>
          <a:lstStyle>
            <a:lvl1pPr>
              <a:defRPr sz="1600"/>
            </a:lvl1pPr>
          </a:lstStyle>
          <a:p>
            <a:endParaRPr lang="id-ID"/>
          </a:p>
        </p:txBody>
      </p:sp>
      <p:sp>
        <p:nvSpPr>
          <p:cNvPr id="6" name="Picture Placeholder 8">
            <a:extLst>
              <a:ext uri="{FF2B5EF4-FFF2-40B4-BE49-F238E27FC236}">
                <a16:creationId xmlns:a16="http://schemas.microsoft.com/office/drawing/2014/main" id="{C2BD3B30-EDCF-6856-5671-E226FB844537}"/>
              </a:ext>
            </a:extLst>
          </p:cNvPr>
          <p:cNvSpPr>
            <a:spLocks noGrp="1"/>
          </p:cNvSpPr>
          <p:nvPr>
            <p:ph type="pic" sz="quarter" idx="13"/>
          </p:nvPr>
        </p:nvSpPr>
        <p:spPr>
          <a:xfrm>
            <a:off x="6607628" y="3429000"/>
            <a:ext cx="2326461" cy="1930582"/>
          </a:xfrm>
          <a:custGeom>
            <a:avLst/>
            <a:gdLst>
              <a:gd name="connsiteX0" fmla="*/ 592728 w 5933838"/>
              <a:gd name="connsiteY0" fmla="*/ 0 h 3861164"/>
              <a:gd name="connsiteX1" fmla="*/ 5341112 w 5933838"/>
              <a:gd name="connsiteY1" fmla="*/ 0 h 3861164"/>
              <a:gd name="connsiteX2" fmla="*/ 5933838 w 5933838"/>
              <a:gd name="connsiteY2" fmla="*/ 592727 h 3861164"/>
              <a:gd name="connsiteX3" fmla="*/ 5933838 w 5933838"/>
              <a:gd name="connsiteY3" fmla="*/ 3268437 h 3861164"/>
              <a:gd name="connsiteX4" fmla="*/ 5341112 w 5933838"/>
              <a:gd name="connsiteY4" fmla="*/ 3861164 h 3861164"/>
              <a:gd name="connsiteX5" fmla="*/ 592728 w 5933838"/>
              <a:gd name="connsiteY5" fmla="*/ 3861164 h 3861164"/>
              <a:gd name="connsiteX6" fmla="*/ 0 w 5933838"/>
              <a:gd name="connsiteY6" fmla="*/ 3268437 h 3861164"/>
              <a:gd name="connsiteX7" fmla="*/ 0 w 5933838"/>
              <a:gd name="connsiteY7" fmla="*/ 592727 h 3861164"/>
              <a:gd name="connsiteX8" fmla="*/ 592728 w 5933838"/>
              <a:gd name="connsiteY8" fmla="*/ 0 h 38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3838" h="3861164">
                <a:moveTo>
                  <a:pt x="592728" y="0"/>
                </a:moveTo>
                <a:lnTo>
                  <a:pt x="5341112" y="0"/>
                </a:lnTo>
                <a:cubicBezTo>
                  <a:pt x="5668466" y="0"/>
                  <a:pt x="5933838" y="265373"/>
                  <a:pt x="5933838" y="592727"/>
                </a:cubicBezTo>
                <a:lnTo>
                  <a:pt x="5933838" y="3268437"/>
                </a:lnTo>
                <a:cubicBezTo>
                  <a:pt x="5933838" y="3595791"/>
                  <a:pt x="5668466" y="3861164"/>
                  <a:pt x="5341112" y="3861164"/>
                </a:cubicBezTo>
                <a:lnTo>
                  <a:pt x="592728" y="3861164"/>
                </a:lnTo>
                <a:cubicBezTo>
                  <a:pt x="265373" y="3861164"/>
                  <a:pt x="0" y="3595791"/>
                  <a:pt x="0" y="3268437"/>
                </a:cubicBezTo>
                <a:lnTo>
                  <a:pt x="0" y="592727"/>
                </a:lnTo>
                <a:cubicBezTo>
                  <a:pt x="0" y="265373"/>
                  <a:pt x="265373" y="0"/>
                  <a:pt x="592728" y="0"/>
                </a:cubicBezTo>
                <a:close/>
              </a:path>
            </a:pathLst>
          </a:custGeom>
          <a:pattFill prst="pct5">
            <a:fgClr>
              <a:schemeClr val="tx1"/>
            </a:fgClr>
            <a:bgClr>
              <a:schemeClr val="bg1"/>
            </a:bgClr>
          </a:pattFill>
        </p:spPr>
        <p:txBody>
          <a:bodyPr wrap="square">
            <a:noAutofit/>
          </a:bodyPr>
          <a:lstStyle>
            <a:lvl1pPr>
              <a:defRPr sz="1600"/>
            </a:lvl1pPr>
          </a:lstStyle>
          <a:p>
            <a:endParaRPr lang="id-ID"/>
          </a:p>
        </p:txBody>
      </p:sp>
    </p:spTree>
    <p:extLst>
      <p:ext uri="{BB962C8B-B14F-4D97-AF65-F5344CB8AC3E}">
        <p14:creationId xmlns:p14="http://schemas.microsoft.com/office/powerpoint/2010/main" val="35703314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C5FAB1-6B99-C87F-7ECD-6885DD6216AC}"/>
              </a:ext>
            </a:extLst>
          </p:cNvPr>
          <p:cNvSpPr>
            <a:spLocks noGrp="1"/>
          </p:cNvSpPr>
          <p:nvPr>
            <p:ph type="sldNum" sz="quarter" idx="10"/>
          </p:nvPr>
        </p:nvSpPr>
        <p:spPr/>
        <p:txBody>
          <a:bodyPr/>
          <a:lstStyle/>
          <a:p>
            <a:fld id="{86CB4B4D-7CA3-9044-876B-883B54F8677D}" type="slidenum">
              <a:rPr lang="en-IE" smtClean="0"/>
              <a:t>‹#›</a:t>
            </a:fld>
            <a:endParaRPr lang="en-IE"/>
          </a:p>
        </p:txBody>
      </p:sp>
      <p:sp>
        <p:nvSpPr>
          <p:cNvPr id="6" name="Image">
            <a:extLst>
              <a:ext uri="{FF2B5EF4-FFF2-40B4-BE49-F238E27FC236}">
                <a16:creationId xmlns:a16="http://schemas.microsoft.com/office/drawing/2014/main" id="{63610E3F-3273-AC61-0CED-A11F676AF9D1}"/>
              </a:ext>
            </a:extLst>
          </p:cNvPr>
          <p:cNvSpPr>
            <a:spLocks noGrp="1"/>
          </p:cNvSpPr>
          <p:nvPr>
            <p:ph type="pic" sz="half" idx="21"/>
          </p:nvPr>
        </p:nvSpPr>
        <p:spPr>
          <a:xfrm>
            <a:off x="371351" y="327819"/>
            <a:ext cx="4716000" cy="5963444"/>
          </a:xfrm>
          <a:prstGeom prst="roundRect">
            <a:avLst>
              <a:gd name="adj" fmla="val 4901"/>
            </a:avLst>
          </a:prstGeom>
          <a:pattFill prst="pct5">
            <a:fgClr>
              <a:srgbClr val="FFFFFF"/>
            </a:fgClr>
            <a:bgClr>
              <a:schemeClr val="accent1"/>
            </a:bgClr>
          </a:pattFill>
        </p:spPr>
        <p:txBody>
          <a:bodyPr lIns="91439" tIns="45719" rIns="91439" bIns="45719">
            <a:noAutofit/>
          </a:bodyPr>
          <a:lstStyle>
            <a:lvl1pPr>
              <a:defRPr sz="600">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40074815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copy 10">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2EA519EE-2CE0-2290-4E7B-B5B6F46E12D3}"/>
              </a:ext>
            </a:extLst>
          </p:cNvPr>
          <p:cNvSpPr>
            <a:spLocks noGrp="1"/>
          </p:cNvSpPr>
          <p:nvPr>
            <p:ph type="pic" idx="27"/>
          </p:nvPr>
        </p:nvSpPr>
        <p:spPr>
          <a:xfrm>
            <a:off x="8027927" y="461803"/>
            <a:ext cx="3792737" cy="1894822"/>
          </a:xfrm>
          <a:prstGeom prst="roundRect">
            <a:avLst>
              <a:gd name="adj" fmla="val 5805"/>
            </a:avLst>
          </a:prstGeom>
          <a:pattFill prst="pct5">
            <a:fgClr>
              <a:schemeClr val="bg1"/>
            </a:fgClr>
            <a:bgClr>
              <a:schemeClr val="accent1"/>
            </a:bgClr>
          </a:pattFill>
        </p:spPr>
        <p:txBody>
          <a:bodyPr lIns="91439" tIns="45719" rIns="91439" bIns="45719">
            <a:noAutofit/>
          </a:bodyPr>
          <a:lstStyle>
            <a:lvl1pPr>
              <a:defRPr sz="600">
                <a:latin typeface="Arial" panose="020B0604020202020204" pitchFamily="34" charset="0"/>
                <a:cs typeface="Arial" panose="020B0604020202020204" pitchFamily="34" charset="0"/>
              </a:defRPr>
            </a:lvl1pPr>
          </a:lstStyle>
          <a:p>
            <a:endParaRPr/>
          </a:p>
        </p:txBody>
      </p:sp>
      <p:sp>
        <p:nvSpPr>
          <p:cNvPr id="2" name="Image">
            <a:extLst>
              <a:ext uri="{FF2B5EF4-FFF2-40B4-BE49-F238E27FC236}">
                <a16:creationId xmlns:a16="http://schemas.microsoft.com/office/drawing/2014/main" id="{C6BE3820-DAE7-23FB-03F8-FD0F0D843C02}"/>
              </a:ext>
            </a:extLst>
          </p:cNvPr>
          <p:cNvSpPr>
            <a:spLocks noGrp="1"/>
          </p:cNvSpPr>
          <p:nvPr>
            <p:ph type="pic" idx="28"/>
          </p:nvPr>
        </p:nvSpPr>
        <p:spPr>
          <a:xfrm>
            <a:off x="8027927" y="2511769"/>
            <a:ext cx="3792737" cy="1894822"/>
          </a:xfrm>
          <a:prstGeom prst="roundRect">
            <a:avLst>
              <a:gd name="adj" fmla="val 5805"/>
            </a:avLst>
          </a:prstGeom>
          <a:pattFill prst="pct5">
            <a:fgClr>
              <a:schemeClr val="bg1"/>
            </a:fgClr>
            <a:bgClr>
              <a:schemeClr val="accent1"/>
            </a:bgClr>
          </a:pattFill>
        </p:spPr>
        <p:txBody>
          <a:bodyPr lIns="91439" tIns="45719" rIns="91439" bIns="45719">
            <a:noAutofit/>
          </a:bodyPr>
          <a:lstStyle>
            <a:lvl1pPr>
              <a:defRPr sz="600">
                <a:latin typeface="Arial" panose="020B0604020202020204" pitchFamily="34" charset="0"/>
                <a:cs typeface="Arial" panose="020B0604020202020204" pitchFamily="34" charset="0"/>
              </a:defRPr>
            </a:lvl1pPr>
          </a:lstStyle>
          <a:p>
            <a:endParaRPr/>
          </a:p>
        </p:txBody>
      </p:sp>
      <p:sp>
        <p:nvSpPr>
          <p:cNvPr id="4" name="Image">
            <a:extLst>
              <a:ext uri="{FF2B5EF4-FFF2-40B4-BE49-F238E27FC236}">
                <a16:creationId xmlns:a16="http://schemas.microsoft.com/office/drawing/2014/main" id="{FB98BC3A-E2BE-B75C-5A1F-98560BCB592B}"/>
              </a:ext>
            </a:extLst>
          </p:cNvPr>
          <p:cNvSpPr>
            <a:spLocks noGrp="1"/>
          </p:cNvSpPr>
          <p:nvPr>
            <p:ph type="pic" idx="29"/>
          </p:nvPr>
        </p:nvSpPr>
        <p:spPr>
          <a:xfrm>
            <a:off x="8027927" y="4561735"/>
            <a:ext cx="3792737" cy="1894822"/>
          </a:xfrm>
          <a:prstGeom prst="roundRect">
            <a:avLst>
              <a:gd name="adj" fmla="val 5805"/>
            </a:avLst>
          </a:prstGeom>
          <a:pattFill prst="pct5">
            <a:fgClr>
              <a:schemeClr val="bg1"/>
            </a:fgClr>
            <a:bgClr>
              <a:schemeClr val="accent1"/>
            </a:bgClr>
          </a:pattFill>
        </p:spPr>
        <p:txBody>
          <a:bodyPr lIns="91439" tIns="45719" rIns="91439" bIns="45719">
            <a:noAutofit/>
          </a:bodyPr>
          <a:lstStyle>
            <a:lvl1pPr>
              <a:defRPr sz="600">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229773510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5DAB1A5-E317-74A6-C0E8-701A79E56007}"/>
              </a:ext>
            </a:extLst>
          </p:cNvPr>
          <p:cNvSpPr>
            <a:spLocks noGrp="1"/>
          </p:cNvSpPr>
          <p:nvPr>
            <p:ph type="pic" sz="quarter" idx="11"/>
          </p:nvPr>
        </p:nvSpPr>
        <p:spPr>
          <a:xfrm>
            <a:off x="2769979" y="4149091"/>
            <a:ext cx="2142439" cy="2160429"/>
          </a:xfrm>
          <a:custGeom>
            <a:avLst/>
            <a:gdLst>
              <a:gd name="connsiteX0" fmla="*/ 622681 w 4284599"/>
              <a:gd name="connsiteY0" fmla="*/ 0 h 4320858"/>
              <a:gd name="connsiteX1" fmla="*/ 3661918 w 4284599"/>
              <a:gd name="connsiteY1" fmla="*/ 0 h 4320858"/>
              <a:gd name="connsiteX2" fmla="*/ 4284599 w 4284599"/>
              <a:gd name="connsiteY2" fmla="*/ 622681 h 4320858"/>
              <a:gd name="connsiteX3" fmla="*/ 4284599 w 4284599"/>
              <a:gd name="connsiteY3" fmla="*/ 3698177 h 4320858"/>
              <a:gd name="connsiteX4" fmla="*/ 3661918 w 4284599"/>
              <a:gd name="connsiteY4" fmla="*/ 4320858 h 4320858"/>
              <a:gd name="connsiteX5" fmla="*/ 622681 w 4284599"/>
              <a:gd name="connsiteY5" fmla="*/ 4320858 h 4320858"/>
              <a:gd name="connsiteX6" fmla="*/ 0 w 4284599"/>
              <a:gd name="connsiteY6" fmla="*/ 3698177 h 4320858"/>
              <a:gd name="connsiteX7" fmla="*/ 0 w 4284599"/>
              <a:gd name="connsiteY7" fmla="*/ 622681 h 4320858"/>
              <a:gd name="connsiteX8" fmla="*/ 622681 w 4284599"/>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599" h="4320858">
                <a:moveTo>
                  <a:pt x="622681" y="0"/>
                </a:moveTo>
                <a:lnTo>
                  <a:pt x="3661918" y="0"/>
                </a:lnTo>
                <a:cubicBezTo>
                  <a:pt x="4005815" y="0"/>
                  <a:pt x="4284599" y="278784"/>
                  <a:pt x="4284599" y="622681"/>
                </a:cubicBezTo>
                <a:lnTo>
                  <a:pt x="4284599" y="3698177"/>
                </a:lnTo>
                <a:cubicBezTo>
                  <a:pt x="4284599" y="4042074"/>
                  <a:pt x="4005815" y="4320858"/>
                  <a:pt x="3661918" y="4320858"/>
                </a:cubicBezTo>
                <a:lnTo>
                  <a:pt x="622681" y="4320858"/>
                </a:lnTo>
                <a:cubicBezTo>
                  <a:pt x="278783" y="4320858"/>
                  <a:pt x="0" y="4042074"/>
                  <a:pt x="0" y="3698177"/>
                </a:cubicBezTo>
                <a:lnTo>
                  <a:pt x="0" y="622681"/>
                </a:lnTo>
                <a:cubicBezTo>
                  <a:pt x="0" y="278784"/>
                  <a:pt x="278783" y="0"/>
                  <a:pt x="622681" y="0"/>
                </a:cubicBezTo>
                <a:close/>
              </a:path>
            </a:pathLst>
          </a:custGeom>
          <a:pattFill prst="pct5">
            <a:fgClr>
              <a:schemeClr val="tx1"/>
            </a:fgClr>
            <a:bgClr>
              <a:schemeClr val="bg1"/>
            </a:bgClr>
          </a:pattFill>
        </p:spPr>
        <p:txBody>
          <a:bodyPr wrap="square">
            <a:noAutofit/>
          </a:bodyPr>
          <a:lstStyle>
            <a:lvl1pPr>
              <a:defRPr sz="1200"/>
            </a:lvl1pPr>
          </a:lstStyle>
          <a:p>
            <a:endParaRPr lang="id-ID"/>
          </a:p>
        </p:txBody>
      </p:sp>
      <p:sp>
        <p:nvSpPr>
          <p:cNvPr id="15" name="Picture Placeholder 14">
            <a:extLst>
              <a:ext uri="{FF2B5EF4-FFF2-40B4-BE49-F238E27FC236}">
                <a16:creationId xmlns:a16="http://schemas.microsoft.com/office/drawing/2014/main" id="{8C2B1FF3-52CF-9FA7-EFA2-8CE11A42B5D3}"/>
              </a:ext>
            </a:extLst>
          </p:cNvPr>
          <p:cNvSpPr>
            <a:spLocks noGrp="1"/>
          </p:cNvSpPr>
          <p:nvPr>
            <p:ph type="pic" sz="quarter" idx="12"/>
          </p:nvPr>
        </p:nvSpPr>
        <p:spPr>
          <a:xfrm>
            <a:off x="5024780" y="5086351"/>
            <a:ext cx="2142440" cy="1223169"/>
          </a:xfrm>
          <a:custGeom>
            <a:avLst/>
            <a:gdLst>
              <a:gd name="connsiteX0" fmla="*/ 454578 w 4284600"/>
              <a:gd name="connsiteY0" fmla="*/ 0 h 2446337"/>
              <a:gd name="connsiteX1" fmla="*/ 3830022 w 4284600"/>
              <a:gd name="connsiteY1" fmla="*/ 0 h 2446337"/>
              <a:gd name="connsiteX2" fmla="*/ 4284600 w 4284600"/>
              <a:gd name="connsiteY2" fmla="*/ 454578 h 2446337"/>
              <a:gd name="connsiteX3" fmla="*/ 4284600 w 4284600"/>
              <a:gd name="connsiteY3" fmla="*/ 1991759 h 2446337"/>
              <a:gd name="connsiteX4" fmla="*/ 3830022 w 4284600"/>
              <a:gd name="connsiteY4" fmla="*/ 2446337 h 2446337"/>
              <a:gd name="connsiteX5" fmla="*/ 454578 w 4284600"/>
              <a:gd name="connsiteY5" fmla="*/ 2446337 h 2446337"/>
              <a:gd name="connsiteX6" fmla="*/ 0 w 4284600"/>
              <a:gd name="connsiteY6" fmla="*/ 1991759 h 2446337"/>
              <a:gd name="connsiteX7" fmla="*/ 0 w 4284600"/>
              <a:gd name="connsiteY7" fmla="*/ 454578 h 2446337"/>
              <a:gd name="connsiteX8" fmla="*/ 454578 w 4284600"/>
              <a:gd name="connsiteY8" fmla="*/ 0 h 24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2446337">
                <a:moveTo>
                  <a:pt x="454578" y="0"/>
                </a:moveTo>
                <a:lnTo>
                  <a:pt x="3830022" y="0"/>
                </a:lnTo>
                <a:cubicBezTo>
                  <a:pt x="4081078" y="0"/>
                  <a:pt x="4284600" y="203522"/>
                  <a:pt x="4284600" y="454578"/>
                </a:cubicBezTo>
                <a:lnTo>
                  <a:pt x="4284600" y="1991759"/>
                </a:lnTo>
                <a:cubicBezTo>
                  <a:pt x="4284600" y="2242815"/>
                  <a:pt x="4081078" y="2446337"/>
                  <a:pt x="3830022" y="2446337"/>
                </a:cubicBezTo>
                <a:lnTo>
                  <a:pt x="454578" y="2446337"/>
                </a:lnTo>
                <a:cubicBezTo>
                  <a:pt x="203523" y="2446337"/>
                  <a:pt x="0" y="2242815"/>
                  <a:pt x="0" y="1991759"/>
                </a:cubicBezTo>
                <a:lnTo>
                  <a:pt x="0" y="454578"/>
                </a:lnTo>
                <a:cubicBezTo>
                  <a:pt x="0" y="203522"/>
                  <a:pt x="203523" y="0"/>
                  <a:pt x="454578" y="0"/>
                </a:cubicBezTo>
                <a:close/>
              </a:path>
            </a:pathLst>
          </a:custGeom>
          <a:pattFill prst="pct5">
            <a:fgClr>
              <a:schemeClr val="tx1"/>
            </a:fgClr>
            <a:bgClr>
              <a:schemeClr val="bg1"/>
            </a:bgClr>
          </a:pattFill>
        </p:spPr>
        <p:txBody>
          <a:bodyPr wrap="square">
            <a:noAutofit/>
          </a:bodyPr>
          <a:lstStyle>
            <a:lvl1pPr>
              <a:defRPr sz="1200"/>
            </a:lvl1pPr>
          </a:lstStyle>
          <a:p>
            <a:endParaRPr lang="id-ID"/>
          </a:p>
        </p:txBody>
      </p:sp>
      <p:sp>
        <p:nvSpPr>
          <p:cNvPr id="19" name="Picture Placeholder 18">
            <a:extLst>
              <a:ext uri="{FF2B5EF4-FFF2-40B4-BE49-F238E27FC236}">
                <a16:creationId xmlns:a16="http://schemas.microsoft.com/office/drawing/2014/main" id="{0A5CB5F1-A734-BAD5-F328-CAE7C4CC4714}"/>
              </a:ext>
            </a:extLst>
          </p:cNvPr>
          <p:cNvSpPr>
            <a:spLocks noGrp="1"/>
          </p:cNvSpPr>
          <p:nvPr>
            <p:ph type="pic" sz="quarter" idx="14"/>
          </p:nvPr>
        </p:nvSpPr>
        <p:spPr>
          <a:xfrm>
            <a:off x="9534383" y="3115300"/>
            <a:ext cx="2142440" cy="2160429"/>
          </a:xfrm>
          <a:custGeom>
            <a:avLst/>
            <a:gdLst>
              <a:gd name="connsiteX0" fmla="*/ 622682 w 4284600"/>
              <a:gd name="connsiteY0" fmla="*/ 0 h 4320858"/>
              <a:gd name="connsiteX1" fmla="*/ 3661920 w 4284600"/>
              <a:gd name="connsiteY1" fmla="*/ 0 h 4320858"/>
              <a:gd name="connsiteX2" fmla="*/ 4284600 w 4284600"/>
              <a:gd name="connsiteY2" fmla="*/ 622681 h 4320858"/>
              <a:gd name="connsiteX3" fmla="*/ 4284600 w 4284600"/>
              <a:gd name="connsiteY3" fmla="*/ 3698177 h 4320858"/>
              <a:gd name="connsiteX4" fmla="*/ 3661920 w 4284600"/>
              <a:gd name="connsiteY4" fmla="*/ 4320858 h 4320858"/>
              <a:gd name="connsiteX5" fmla="*/ 622682 w 4284600"/>
              <a:gd name="connsiteY5" fmla="*/ 4320858 h 4320858"/>
              <a:gd name="connsiteX6" fmla="*/ 0 w 4284600"/>
              <a:gd name="connsiteY6" fmla="*/ 3698177 h 4320858"/>
              <a:gd name="connsiteX7" fmla="*/ 0 w 4284600"/>
              <a:gd name="connsiteY7" fmla="*/ 622681 h 4320858"/>
              <a:gd name="connsiteX8" fmla="*/ 622682 w 4284600"/>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4320858">
                <a:moveTo>
                  <a:pt x="622682" y="0"/>
                </a:moveTo>
                <a:lnTo>
                  <a:pt x="3661920" y="0"/>
                </a:lnTo>
                <a:cubicBezTo>
                  <a:pt x="4005816" y="0"/>
                  <a:pt x="4284600" y="278785"/>
                  <a:pt x="4284600" y="622681"/>
                </a:cubicBezTo>
                <a:lnTo>
                  <a:pt x="4284600" y="3698177"/>
                </a:lnTo>
                <a:cubicBezTo>
                  <a:pt x="4284600" y="4042074"/>
                  <a:pt x="4005816" y="4320858"/>
                  <a:pt x="3661920" y="4320858"/>
                </a:cubicBezTo>
                <a:lnTo>
                  <a:pt x="622682" y="4320858"/>
                </a:lnTo>
                <a:cubicBezTo>
                  <a:pt x="278784" y="4320858"/>
                  <a:pt x="0" y="4042074"/>
                  <a:pt x="0" y="3698177"/>
                </a:cubicBezTo>
                <a:lnTo>
                  <a:pt x="0" y="622681"/>
                </a:lnTo>
                <a:cubicBezTo>
                  <a:pt x="0" y="278785"/>
                  <a:pt x="278784" y="0"/>
                  <a:pt x="622682" y="0"/>
                </a:cubicBezTo>
                <a:close/>
              </a:path>
            </a:pathLst>
          </a:custGeom>
          <a:pattFill prst="pct5">
            <a:fgClr>
              <a:schemeClr val="tx1"/>
            </a:fgClr>
            <a:bgClr>
              <a:schemeClr val="bg1"/>
            </a:bgClr>
          </a:pattFill>
        </p:spPr>
        <p:txBody>
          <a:bodyPr wrap="square">
            <a:noAutofit/>
          </a:bodyPr>
          <a:lstStyle>
            <a:lvl1pPr>
              <a:defRPr sz="1200"/>
            </a:lvl1pPr>
          </a:lstStyle>
          <a:p>
            <a:endParaRPr lang="id-ID"/>
          </a:p>
        </p:txBody>
      </p:sp>
      <p:sp>
        <p:nvSpPr>
          <p:cNvPr id="17" name="Picture Placeholder 16">
            <a:extLst>
              <a:ext uri="{FF2B5EF4-FFF2-40B4-BE49-F238E27FC236}">
                <a16:creationId xmlns:a16="http://schemas.microsoft.com/office/drawing/2014/main" id="{2DC1FE19-EE09-B5D6-DD00-5EAC51A40F9F}"/>
              </a:ext>
            </a:extLst>
          </p:cNvPr>
          <p:cNvSpPr>
            <a:spLocks noGrp="1"/>
          </p:cNvSpPr>
          <p:nvPr>
            <p:ph type="pic" sz="quarter" idx="13"/>
          </p:nvPr>
        </p:nvSpPr>
        <p:spPr>
          <a:xfrm>
            <a:off x="7279582" y="4149090"/>
            <a:ext cx="2142440" cy="2160429"/>
          </a:xfrm>
          <a:custGeom>
            <a:avLst/>
            <a:gdLst>
              <a:gd name="connsiteX0" fmla="*/ 622681 w 4284600"/>
              <a:gd name="connsiteY0" fmla="*/ 0 h 4320858"/>
              <a:gd name="connsiteX1" fmla="*/ 3661920 w 4284600"/>
              <a:gd name="connsiteY1" fmla="*/ 0 h 4320858"/>
              <a:gd name="connsiteX2" fmla="*/ 4284600 w 4284600"/>
              <a:gd name="connsiteY2" fmla="*/ 622681 h 4320858"/>
              <a:gd name="connsiteX3" fmla="*/ 4284600 w 4284600"/>
              <a:gd name="connsiteY3" fmla="*/ 3698177 h 4320858"/>
              <a:gd name="connsiteX4" fmla="*/ 3661920 w 4284600"/>
              <a:gd name="connsiteY4" fmla="*/ 4320858 h 4320858"/>
              <a:gd name="connsiteX5" fmla="*/ 622681 w 4284600"/>
              <a:gd name="connsiteY5" fmla="*/ 4320858 h 4320858"/>
              <a:gd name="connsiteX6" fmla="*/ 0 w 4284600"/>
              <a:gd name="connsiteY6" fmla="*/ 3698177 h 4320858"/>
              <a:gd name="connsiteX7" fmla="*/ 0 w 4284600"/>
              <a:gd name="connsiteY7" fmla="*/ 622681 h 4320858"/>
              <a:gd name="connsiteX8" fmla="*/ 622681 w 4284600"/>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4320858">
                <a:moveTo>
                  <a:pt x="622681" y="0"/>
                </a:moveTo>
                <a:lnTo>
                  <a:pt x="3661920" y="0"/>
                </a:lnTo>
                <a:cubicBezTo>
                  <a:pt x="4005816" y="0"/>
                  <a:pt x="4284600" y="278784"/>
                  <a:pt x="4284600" y="622681"/>
                </a:cubicBezTo>
                <a:lnTo>
                  <a:pt x="4284600" y="3698177"/>
                </a:lnTo>
                <a:cubicBezTo>
                  <a:pt x="4284600" y="4042074"/>
                  <a:pt x="4005816" y="4320858"/>
                  <a:pt x="3661920" y="4320858"/>
                </a:cubicBezTo>
                <a:lnTo>
                  <a:pt x="622681" y="4320858"/>
                </a:lnTo>
                <a:cubicBezTo>
                  <a:pt x="278784" y="4320858"/>
                  <a:pt x="0" y="4042074"/>
                  <a:pt x="0" y="3698177"/>
                </a:cubicBezTo>
                <a:lnTo>
                  <a:pt x="0" y="622681"/>
                </a:lnTo>
                <a:cubicBezTo>
                  <a:pt x="0" y="278784"/>
                  <a:pt x="278784" y="0"/>
                  <a:pt x="622681" y="0"/>
                </a:cubicBezTo>
                <a:close/>
              </a:path>
            </a:pathLst>
          </a:custGeom>
          <a:pattFill prst="pct5">
            <a:fgClr>
              <a:schemeClr val="tx1"/>
            </a:fgClr>
            <a:bgClr>
              <a:schemeClr val="bg1"/>
            </a:bgClr>
          </a:pattFill>
        </p:spPr>
        <p:txBody>
          <a:bodyPr wrap="square">
            <a:noAutofit/>
          </a:bodyPr>
          <a:lstStyle>
            <a:lvl1pPr>
              <a:defRPr sz="1200"/>
            </a:lvl1pPr>
          </a:lstStyle>
          <a:p>
            <a:endParaRPr lang="id-ID"/>
          </a:p>
        </p:txBody>
      </p:sp>
      <p:sp>
        <p:nvSpPr>
          <p:cNvPr id="11" name="Picture Placeholder 10">
            <a:extLst>
              <a:ext uri="{FF2B5EF4-FFF2-40B4-BE49-F238E27FC236}">
                <a16:creationId xmlns:a16="http://schemas.microsoft.com/office/drawing/2014/main" id="{8332F3B3-B034-A015-66E2-DDB142985779}"/>
              </a:ext>
            </a:extLst>
          </p:cNvPr>
          <p:cNvSpPr>
            <a:spLocks noGrp="1"/>
          </p:cNvSpPr>
          <p:nvPr>
            <p:ph type="pic" sz="quarter" idx="10"/>
          </p:nvPr>
        </p:nvSpPr>
        <p:spPr>
          <a:xfrm>
            <a:off x="515177" y="3115300"/>
            <a:ext cx="2142440" cy="2160429"/>
          </a:xfrm>
          <a:custGeom>
            <a:avLst/>
            <a:gdLst>
              <a:gd name="connsiteX0" fmla="*/ 622682 w 4284601"/>
              <a:gd name="connsiteY0" fmla="*/ 0 h 4320858"/>
              <a:gd name="connsiteX1" fmla="*/ 3661920 w 4284601"/>
              <a:gd name="connsiteY1" fmla="*/ 0 h 4320858"/>
              <a:gd name="connsiteX2" fmla="*/ 4284601 w 4284601"/>
              <a:gd name="connsiteY2" fmla="*/ 622681 h 4320858"/>
              <a:gd name="connsiteX3" fmla="*/ 4284601 w 4284601"/>
              <a:gd name="connsiteY3" fmla="*/ 3698177 h 4320858"/>
              <a:gd name="connsiteX4" fmla="*/ 3661920 w 4284601"/>
              <a:gd name="connsiteY4" fmla="*/ 4320858 h 4320858"/>
              <a:gd name="connsiteX5" fmla="*/ 622682 w 4284601"/>
              <a:gd name="connsiteY5" fmla="*/ 4320858 h 4320858"/>
              <a:gd name="connsiteX6" fmla="*/ 0 w 4284601"/>
              <a:gd name="connsiteY6" fmla="*/ 3698177 h 4320858"/>
              <a:gd name="connsiteX7" fmla="*/ 0 w 4284601"/>
              <a:gd name="connsiteY7" fmla="*/ 622681 h 4320858"/>
              <a:gd name="connsiteX8" fmla="*/ 622682 w 4284601"/>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1" h="4320858">
                <a:moveTo>
                  <a:pt x="622682" y="0"/>
                </a:moveTo>
                <a:lnTo>
                  <a:pt x="3661920" y="0"/>
                </a:lnTo>
                <a:cubicBezTo>
                  <a:pt x="4005817" y="0"/>
                  <a:pt x="4284601" y="278785"/>
                  <a:pt x="4284601" y="622681"/>
                </a:cubicBezTo>
                <a:lnTo>
                  <a:pt x="4284601" y="3698177"/>
                </a:lnTo>
                <a:cubicBezTo>
                  <a:pt x="4284601" y="4042074"/>
                  <a:pt x="4005817" y="4320858"/>
                  <a:pt x="3661920" y="4320858"/>
                </a:cubicBezTo>
                <a:lnTo>
                  <a:pt x="622682" y="4320858"/>
                </a:lnTo>
                <a:cubicBezTo>
                  <a:pt x="278785" y="4320858"/>
                  <a:pt x="0" y="4042074"/>
                  <a:pt x="0" y="3698177"/>
                </a:cubicBezTo>
                <a:lnTo>
                  <a:pt x="0" y="622681"/>
                </a:lnTo>
                <a:cubicBezTo>
                  <a:pt x="0" y="278785"/>
                  <a:pt x="278785" y="0"/>
                  <a:pt x="622682" y="0"/>
                </a:cubicBezTo>
                <a:close/>
              </a:path>
            </a:pathLst>
          </a:custGeom>
          <a:pattFill prst="pct5">
            <a:fgClr>
              <a:schemeClr val="tx1"/>
            </a:fgClr>
            <a:bgClr>
              <a:schemeClr val="bg1"/>
            </a:bgClr>
          </a:pattFill>
        </p:spPr>
        <p:txBody>
          <a:bodyPr wrap="square">
            <a:noAutofit/>
          </a:bodyPr>
          <a:lstStyle>
            <a:lvl1pPr>
              <a:defRPr sz="1200"/>
            </a:lvl1pPr>
          </a:lstStyle>
          <a:p>
            <a:endParaRPr lang="id-ID"/>
          </a:p>
        </p:txBody>
      </p:sp>
    </p:spTree>
    <p:extLst>
      <p:ext uri="{BB962C8B-B14F-4D97-AF65-F5344CB8AC3E}">
        <p14:creationId xmlns:p14="http://schemas.microsoft.com/office/powerpoint/2010/main" val="217267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E99EDF11-F2A0-3130-9E81-65407DCCF4BC}"/>
              </a:ext>
            </a:extLst>
          </p:cNvPr>
          <p:cNvSpPr>
            <a:spLocks noGrp="1"/>
          </p:cNvSpPr>
          <p:nvPr>
            <p:ph type="pic" sz="quarter" idx="10"/>
          </p:nvPr>
        </p:nvSpPr>
        <p:spPr>
          <a:xfrm>
            <a:off x="0" y="0"/>
            <a:ext cx="12192000" cy="4329100"/>
          </a:xfrm>
          <a:prstGeom prst="rect">
            <a:avLst/>
          </a:prstGeom>
          <a:pattFill prst="pct5">
            <a:fgClr>
              <a:schemeClr val="tx1"/>
            </a:fgClr>
            <a:bgClr>
              <a:schemeClr val="bg1"/>
            </a:bgClr>
          </a:pattFill>
        </p:spPr>
        <p:txBody>
          <a:bodyPr/>
          <a:lstStyle>
            <a:lvl1pPr>
              <a:defRPr sz="1600"/>
            </a:lvl1pPr>
          </a:lstStyle>
          <a:p>
            <a:endParaRPr lang="id-ID"/>
          </a:p>
        </p:txBody>
      </p:sp>
      <p:sp>
        <p:nvSpPr>
          <p:cNvPr id="4" name="Picture Placeholder 3">
            <a:extLst>
              <a:ext uri="{FF2B5EF4-FFF2-40B4-BE49-F238E27FC236}">
                <a16:creationId xmlns:a16="http://schemas.microsoft.com/office/drawing/2014/main" id="{78449770-ECAB-2E86-FCCF-296AC3138DA8}"/>
              </a:ext>
            </a:extLst>
          </p:cNvPr>
          <p:cNvSpPr>
            <a:spLocks noGrp="1"/>
          </p:cNvSpPr>
          <p:nvPr>
            <p:ph type="pic" sz="quarter" idx="11"/>
          </p:nvPr>
        </p:nvSpPr>
        <p:spPr>
          <a:xfrm>
            <a:off x="0" y="4329100"/>
            <a:ext cx="12192000" cy="2528900"/>
          </a:xfrm>
          <a:prstGeom prst="rect">
            <a:avLst/>
          </a:prstGeom>
          <a:pattFill prst="pct5">
            <a:fgClr>
              <a:schemeClr val="tx1"/>
            </a:fgClr>
            <a:bgClr>
              <a:schemeClr val="bg1"/>
            </a:bgClr>
          </a:pattFill>
        </p:spPr>
        <p:txBody>
          <a:bodyPr/>
          <a:lstStyle>
            <a:lvl1pPr>
              <a:defRPr sz="1600"/>
            </a:lvl1pPr>
          </a:lstStyle>
          <a:p>
            <a:endParaRPr lang="id-ID"/>
          </a:p>
        </p:txBody>
      </p:sp>
    </p:spTree>
    <p:extLst>
      <p:ext uri="{BB962C8B-B14F-4D97-AF65-F5344CB8AC3E}">
        <p14:creationId xmlns:p14="http://schemas.microsoft.com/office/powerpoint/2010/main" val="230551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158621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copy 11">
    <p:spTree>
      <p:nvGrpSpPr>
        <p:cNvPr id="1" name=""/>
        <p:cNvGrpSpPr/>
        <p:nvPr/>
      </p:nvGrpSpPr>
      <p:grpSpPr>
        <a:xfrm>
          <a:off x="0" y="0"/>
          <a:ext cx="0" cy="0"/>
          <a:chOff x="0" y="0"/>
          <a:chExt cx="0" cy="0"/>
        </a:xfrm>
      </p:grpSpPr>
      <p:sp>
        <p:nvSpPr>
          <p:cNvPr id="58" name="Image"/>
          <p:cNvSpPr>
            <a:spLocks noGrp="1"/>
          </p:cNvSpPr>
          <p:nvPr>
            <p:ph type="pic" sz="half" idx="21"/>
          </p:nvPr>
        </p:nvSpPr>
        <p:spPr>
          <a:xfrm>
            <a:off x="5898995" y="504440"/>
            <a:ext cx="5660783" cy="5702397"/>
          </a:xfrm>
          <a:prstGeom prst="roundRect">
            <a:avLst>
              <a:gd name="adj" fmla="val 4901"/>
            </a:avLst>
          </a:prstGeom>
          <a:pattFill prst="pct5">
            <a:fgClr>
              <a:srgbClr val="FFFFFF"/>
            </a:fgClr>
            <a:bgClr>
              <a:schemeClr val="accent1"/>
            </a:bgClr>
          </a:pattFill>
        </p:spPr>
        <p:txBody>
          <a:bodyPr lIns="91439" tIns="45719" rIns="91439" bIns="45719">
            <a:noAutofit/>
          </a:bodyPr>
          <a:lstStyle>
            <a:lvl1pPr>
              <a:defRPr sz="600">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290091364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copy 10">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2EA519EE-2CE0-2290-4E7B-B5B6F46E12D3}"/>
              </a:ext>
            </a:extLst>
          </p:cNvPr>
          <p:cNvSpPr>
            <a:spLocks noGrp="1"/>
          </p:cNvSpPr>
          <p:nvPr>
            <p:ph type="pic" idx="27"/>
          </p:nvPr>
        </p:nvSpPr>
        <p:spPr>
          <a:xfrm>
            <a:off x="8027927" y="461803"/>
            <a:ext cx="3792737" cy="1894822"/>
          </a:xfrm>
          <a:prstGeom prst="roundRect">
            <a:avLst>
              <a:gd name="adj" fmla="val 5805"/>
            </a:avLst>
          </a:prstGeom>
          <a:pattFill prst="pct5">
            <a:fgClr>
              <a:schemeClr val="bg1"/>
            </a:fgClr>
            <a:bgClr>
              <a:schemeClr val="accent1"/>
            </a:bgClr>
          </a:pattFill>
        </p:spPr>
        <p:txBody>
          <a:bodyPr lIns="91439" tIns="45719" rIns="91439" bIns="45719">
            <a:noAutofit/>
          </a:bodyPr>
          <a:lstStyle>
            <a:lvl1pPr>
              <a:defRPr sz="600">
                <a:latin typeface="Arial" panose="020B0604020202020204" pitchFamily="34" charset="0"/>
                <a:cs typeface="Arial" panose="020B0604020202020204" pitchFamily="34" charset="0"/>
              </a:defRPr>
            </a:lvl1pPr>
          </a:lstStyle>
          <a:p>
            <a:endParaRPr/>
          </a:p>
        </p:txBody>
      </p:sp>
      <p:sp>
        <p:nvSpPr>
          <p:cNvPr id="2" name="Image">
            <a:extLst>
              <a:ext uri="{FF2B5EF4-FFF2-40B4-BE49-F238E27FC236}">
                <a16:creationId xmlns:a16="http://schemas.microsoft.com/office/drawing/2014/main" id="{C6BE3820-DAE7-23FB-03F8-FD0F0D843C02}"/>
              </a:ext>
            </a:extLst>
          </p:cNvPr>
          <p:cNvSpPr>
            <a:spLocks noGrp="1"/>
          </p:cNvSpPr>
          <p:nvPr>
            <p:ph type="pic" idx="28"/>
          </p:nvPr>
        </p:nvSpPr>
        <p:spPr>
          <a:xfrm>
            <a:off x="8027927" y="2511769"/>
            <a:ext cx="3792737" cy="1894822"/>
          </a:xfrm>
          <a:prstGeom prst="roundRect">
            <a:avLst>
              <a:gd name="adj" fmla="val 5805"/>
            </a:avLst>
          </a:prstGeom>
          <a:pattFill prst="pct5">
            <a:fgClr>
              <a:schemeClr val="bg1"/>
            </a:fgClr>
            <a:bgClr>
              <a:schemeClr val="accent1"/>
            </a:bgClr>
          </a:pattFill>
        </p:spPr>
        <p:txBody>
          <a:bodyPr lIns="91439" tIns="45719" rIns="91439" bIns="45719">
            <a:noAutofit/>
          </a:bodyPr>
          <a:lstStyle>
            <a:lvl1pPr>
              <a:defRPr sz="600">
                <a:latin typeface="Arial" panose="020B0604020202020204" pitchFamily="34" charset="0"/>
                <a:cs typeface="Arial" panose="020B0604020202020204" pitchFamily="34" charset="0"/>
              </a:defRPr>
            </a:lvl1pPr>
          </a:lstStyle>
          <a:p>
            <a:endParaRPr/>
          </a:p>
        </p:txBody>
      </p:sp>
      <p:sp>
        <p:nvSpPr>
          <p:cNvPr id="4" name="Image">
            <a:extLst>
              <a:ext uri="{FF2B5EF4-FFF2-40B4-BE49-F238E27FC236}">
                <a16:creationId xmlns:a16="http://schemas.microsoft.com/office/drawing/2014/main" id="{FB98BC3A-E2BE-B75C-5A1F-98560BCB592B}"/>
              </a:ext>
            </a:extLst>
          </p:cNvPr>
          <p:cNvSpPr>
            <a:spLocks noGrp="1"/>
          </p:cNvSpPr>
          <p:nvPr>
            <p:ph type="pic" idx="29"/>
          </p:nvPr>
        </p:nvSpPr>
        <p:spPr>
          <a:xfrm>
            <a:off x="8027927" y="4561735"/>
            <a:ext cx="3792737" cy="1894822"/>
          </a:xfrm>
          <a:prstGeom prst="roundRect">
            <a:avLst>
              <a:gd name="adj" fmla="val 5805"/>
            </a:avLst>
          </a:prstGeom>
          <a:pattFill prst="pct5">
            <a:fgClr>
              <a:schemeClr val="bg1"/>
            </a:fgClr>
            <a:bgClr>
              <a:schemeClr val="accent1"/>
            </a:bgClr>
          </a:pattFill>
        </p:spPr>
        <p:txBody>
          <a:bodyPr lIns="91439" tIns="45719" rIns="91439" bIns="45719">
            <a:noAutofit/>
          </a:bodyPr>
          <a:lstStyle>
            <a:lvl1pPr>
              <a:defRPr sz="600">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211815625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5DAB1A5-E317-74A6-C0E8-701A79E56007}"/>
              </a:ext>
            </a:extLst>
          </p:cNvPr>
          <p:cNvSpPr>
            <a:spLocks noGrp="1"/>
          </p:cNvSpPr>
          <p:nvPr>
            <p:ph type="pic" sz="quarter" idx="11"/>
          </p:nvPr>
        </p:nvSpPr>
        <p:spPr>
          <a:xfrm>
            <a:off x="2769979" y="4149091"/>
            <a:ext cx="2142439" cy="2160429"/>
          </a:xfrm>
          <a:custGeom>
            <a:avLst/>
            <a:gdLst>
              <a:gd name="connsiteX0" fmla="*/ 622681 w 4284599"/>
              <a:gd name="connsiteY0" fmla="*/ 0 h 4320858"/>
              <a:gd name="connsiteX1" fmla="*/ 3661918 w 4284599"/>
              <a:gd name="connsiteY1" fmla="*/ 0 h 4320858"/>
              <a:gd name="connsiteX2" fmla="*/ 4284599 w 4284599"/>
              <a:gd name="connsiteY2" fmla="*/ 622681 h 4320858"/>
              <a:gd name="connsiteX3" fmla="*/ 4284599 w 4284599"/>
              <a:gd name="connsiteY3" fmla="*/ 3698177 h 4320858"/>
              <a:gd name="connsiteX4" fmla="*/ 3661918 w 4284599"/>
              <a:gd name="connsiteY4" fmla="*/ 4320858 h 4320858"/>
              <a:gd name="connsiteX5" fmla="*/ 622681 w 4284599"/>
              <a:gd name="connsiteY5" fmla="*/ 4320858 h 4320858"/>
              <a:gd name="connsiteX6" fmla="*/ 0 w 4284599"/>
              <a:gd name="connsiteY6" fmla="*/ 3698177 h 4320858"/>
              <a:gd name="connsiteX7" fmla="*/ 0 w 4284599"/>
              <a:gd name="connsiteY7" fmla="*/ 622681 h 4320858"/>
              <a:gd name="connsiteX8" fmla="*/ 622681 w 4284599"/>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599" h="4320858">
                <a:moveTo>
                  <a:pt x="622681" y="0"/>
                </a:moveTo>
                <a:lnTo>
                  <a:pt x="3661918" y="0"/>
                </a:lnTo>
                <a:cubicBezTo>
                  <a:pt x="4005815" y="0"/>
                  <a:pt x="4284599" y="278784"/>
                  <a:pt x="4284599" y="622681"/>
                </a:cubicBezTo>
                <a:lnTo>
                  <a:pt x="4284599" y="3698177"/>
                </a:lnTo>
                <a:cubicBezTo>
                  <a:pt x="4284599" y="4042074"/>
                  <a:pt x="4005815" y="4320858"/>
                  <a:pt x="3661918" y="4320858"/>
                </a:cubicBezTo>
                <a:lnTo>
                  <a:pt x="622681" y="4320858"/>
                </a:lnTo>
                <a:cubicBezTo>
                  <a:pt x="278783" y="4320858"/>
                  <a:pt x="0" y="4042074"/>
                  <a:pt x="0" y="3698177"/>
                </a:cubicBezTo>
                <a:lnTo>
                  <a:pt x="0" y="622681"/>
                </a:lnTo>
                <a:cubicBezTo>
                  <a:pt x="0" y="278784"/>
                  <a:pt x="278783" y="0"/>
                  <a:pt x="622681" y="0"/>
                </a:cubicBezTo>
                <a:close/>
              </a:path>
            </a:pathLst>
          </a:custGeom>
          <a:pattFill prst="pct5">
            <a:fgClr>
              <a:schemeClr val="tx1"/>
            </a:fgClr>
            <a:bgClr>
              <a:schemeClr val="bg1"/>
            </a:bgClr>
          </a:pattFill>
        </p:spPr>
        <p:txBody>
          <a:bodyPr wrap="square">
            <a:noAutofit/>
          </a:bodyPr>
          <a:lstStyle>
            <a:lvl1pPr>
              <a:defRPr sz="1200"/>
            </a:lvl1pPr>
          </a:lstStyle>
          <a:p>
            <a:endParaRPr lang="id-ID"/>
          </a:p>
        </p:txBody>
      </p:sp>
      <p:sp>
        <p:nvSpPr>
          <p:cNvPr id="15" name="Picture Placeholder 14">
            <a:extLst>
              <a:ext uri="{FF2B5EF4-FFF2-40B4-BE49-F238E27FC236}">
                <a16:creationId xmlns:a16="http://schemas.microsoft.com/office/drawing/2014/main" id="{8C2B1FF3-52CF-9FA7-EFA2-8CE11A42B5D3}"/>
              </a:ext>
            </a:extLst>
          </p:cNvPr>
          <p:cNvSpPr>
            <a:spLocks noGrp="1"/>
          </p:cNvSpPr>
          <p:nvPr>
            <p:ph type="pic" sz="quarter" idx="12"/>
          </p:nvPr>
        </p:nvSpPr>
        <p:spPr>
          <a:xfrm>
            <a:off x="5024780" y="5086351"/>
            <a:ext cx="2142440" cy="1223169"/>
          </a:xfrm>
          <a:custGeom>
            <a:avLst/>
            <a:gdLst>
              <a:gd name="connsiteX0" fmla="*/ 454578 w 4284600"/>
              <a:gd name="connsiteY0" fmla="*/ 0 h 2446337"/>
              <a:gd name="connsiteX1" fmla="*/ 3830022 w 4284600"/>
              <a:gd name="connsiteY1" fmla="*/ 0 h 2446337"/>
              <a:gd name="connsiteX2" fmla="*/ 4284600 w 4284600"/>
              <a:gd name="connsiteY2" fmla="*/ 454578 h 2446337"/>
              <a:gd name="connsiteX3" fmla="*/ 4284600 w 4284600"/>
              <a:gd name="connsiteY3" fmla="*/ 1991759 h 2446337"/>
              <a:gd name="connsiteX4" fmla="*/ 3830022 w 4284600"/>
              <a:gd name="connsiteY4" fmla="*/ 2446337 h 2446337"/>
              <a:gd name="connsiteX5" fmla="*/ 454578 w 4284600"/>
              <a:gd name="connsiteY5" fmla="*/ 2446337 h 2446337"/>
              <a:gd name="connsiteX6" fmla="*/ 0 w 4284600"/>
              <a:gd name="connsiteY6" fmla="*/ 1991759 h 2446337"/>
              <a:gd name="connsiteX7" fmla="*/ 0 w 4284600"/>
              <a:gd name="connsiteY7" fmla="*/ 454578 h 2446337"/>
              <a:gd name="connsiteX8" fmla="*/ 454578 w 4284600"/>
              <a:gd name="connsiteY8" fmla="*/ 0 h 24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2446337">
                <a:moveTo>
                  <a:pt x="454578" y="0"/>
                </a:moveTo>
                <a:lnTo>
                  <a:pt x="3830022" y="0"/>
                </a:lnTo>
                <a:cubicBezTo>
                  <a:pt x="4081078" y="0"/>
                  <a:pt x="4284600" y="203522"/>
                  <a:pt x="4284600" y="454578"/>
                </a:cubicBezTo>
                <a:lnTo>
                  <a:pt x="4284600" y="1991759"/>
                </a:lnTo>
                <a:cubicBezTo>
                  <a:pt x="4284600" y="2242815"/>
                  <a:pt x="4081078" y="2446337"/>
                  <a:pt x="3830022" y="2446337"/>
                </a:cubicBezTo>
                <a:lnTo>
                  <a:pt x="454578" y="2446337"/>
                </a:lnTo>
                <a:cubicBezTo>
                  <a:pt x="203523" y="2446337"/>
                  <a:pt x="0" y="2242815"/>
                  <a:pt x="0" y="1991759"/>
                </a:cubicBezTo>
                <a:lnTo>
                  <a:pt x="0" y="454578"/>
                </a:lnTo>
                <a:cubicBezTo>
                  <a:pt x="0" y="203522"/>
                  <a:pt x="203523" y="0"/>
                  <a:pt x="454578" y="0"/>
                </a:cubicBezTo>
                <a:close/>
              </a:path>
            </a:pathLst>
          </a:custGeom>
          <a:pattFill prst="pct5">
            <a:fgClr>
              <a:schemeClr val="tx1"/>
            </a:fgClr>
            <a:bgClr>
              <a:schemeClr val="bg1"/>
            </a:bgClr>
          </a:pattFill>
        </p:spPr>
        <p:txBody>
          <a:bodyPr wrap="square">
            <a:noAutofit/>
          </a:bodyPr>
          <a:lstStyle>
            <a:lvl1pPr>
              <a:defRPr sz="1200"/>
            </a:lvl1pPr>
          </a:lstStyle>
          <a:p>
            <a:endParaRPr lang="id-ID"/>
          </a:p>
        </p:txBody>
      </p:sp>
      <p:sp>
        <p:nvSpPr>
          <p:cNvPr id="19" name="Picture Placeholder 18">
            <a:extLst>
              <a:ext uri="{FF2B5EF4-FFF2-40B4-BE49-F238E27FC236}">
                <a16:creationId xmlns:a16="http://schemas.microsoft.com/office/drawing/2014/main" id="{0A5CB5F1-A734-BAD5-F328-CAE7C4CC4714}"/>
              </a:ext>
            </a:extLst>
          </p:cNvPr>
          <p:cNvSpPr>
            <a:spLocks noGrp="1"/>
          </p:cNvSpPr>
          <p:nvPr>
            <p:ph type="pic" sz="quarter" idx="14"/>
          </p:nvPr>
        </p:nvSpPr>
        <p:spPr>
          <a:xfrm>
            <a:off x="9534383" y="3115300"/>
            <a:ext cx="2142440" cy="2160429"/>
          </a:xfrm>
          <a:custGeom>
            <a:avLst/>
            <a:gdLst>
              <a:gd name="connsiteX0" fmla="*/ 622682 w 4284600"/>
              <a:gd name="connsiteY0" fmla="*/ 0 h 4320858"/>
              <a:gd name="connsiteX1" fmla="*/ 3661920 w 4284600"/>
              <a:gd name="connsiteY1" fmla="*/ 0 h 4320858"/>
              <a:gd name="connsiteX2" fmla="*/ 4284600 w 4284600"/>
              <a:gd name="connsiteY2" fmla="*/ 622681 h 4320858"/>
              <a:gd name="connsiteX3" fmla="*/ 4284600 w 4284600"/>
              <a:gd name="connsiteY3" fmla="*/ 3698177 h 4320858"/>
              <a:gd name="connsiteX4" fmla="*/ 3661920 w 4284600"/>
              <a:gd name="connsiteY4" fmla="*/ 4320858 h 4320858"/>
              <a:gd name="connsiteX5" fmla="*/ 622682 w 4284600"/>
              <a:gd name="connsiteY5" fmla="*/ 4320858 h 4320858"/>
              <a:gd name="connsiteX6" fmla="*/ 0 w 4284600"/>
              <a:gd name="connsiteY6" fmla="*/ 3698177 h 4320858"/>
              <a:gd name="connsiteX7" fmla="*/ 0 w 4284600"/>
              <a:gd name="connsiteY7" fmla="*/ 622681 h 4320858"/>
              <a:gd name="connsiteX8" fmla="*/ 622682 w 4284600"/>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4320858">
                <a:moveTo>
                  <a:pt x="622682" y="0"/>
                </a:moveTo>
                <a:lnTo>
                  <a:pt x="3661920" y="0"/>
                </a:lnTo>
                <a:cubicBezTo>
                  <a:pt x="4005816" y="0"/>
                  <a:pt x="4284600" y="278785"/>
                  <a:pt x="4284600" y="622681"/>
                </a:cubicBezTo>
                <a:lnTo>
                  <a:pt x="4284600" y="3698177"/>
                </a:lnTo>
                <a:cubicBezTo>
                  <a:pt x="4284600" y="4042074"/>
                  <a:pt x="4005816" y="4320858"/>
                  <a:pt x="3661920" y="4320858"/>
                </a:cubicBezTo>
                <a:lnTo>
                  <a:pt x="622682" y="4320858"/>
                </a:lnTo>
                <a:cubicBezTo>
                  <a:pt x="278784" y="4320858"/>
                  <a:pt x="0" y="4042074"/>
                  <a:pt x="0" y="3698177"/>
                </a:cubicBezTo>
                <a:lnTo>
                  <a:pt x="0" y="622681"/>
                </a:lnTo>
                <a:cubicBezTo>
                  <a:pt x="0" y="278785"/>
                  <a:pt x="278784" y="0"/>
                  <a:pt x="622682" y="0"/>
                </a:cubicBezTo>
                <a:close/>
              </a:path>
            </a:pathLst>
          </a:custGeom>
          <a:pattFill prst="pct5">
            <a:fgClr>
              <a:schemeClr val="tx1"/>
            </a:fgClr>
            <a:bgClr>
              <a:schemeClr val="bg1"/>
            </a:bgClr>
          </a:pattFill>
        </p:spPr>
        <p:txBody>
          <a:bodyPr wrap="square">
            <a:noAutofit/>
          </a:bodyPr>
          <a:lstStyle>
            <a:lvl1pPr>
              <a:defRPr sz="1200"/>
            </a:lvl1pPr>
          </a:lstStyle>
          <a:p>
            <a:endParaRPr lang="id-ID"/>
          </a:p>
        </p:txBody>
      </p:sp>
      <p:sp>
        <p:nvSpPr>
          <p:cNvPr id="17" name="Picture Placeholder 16">
            <a:extLst>
              <a:ext uri="{FF2B5EF4-FFF2-40B4-BE49-F238E27FC236}">
                <a16:creationId xmlns:a16="http://schemas.microsoft.com/office/drawing/2014/main" id="{2DC1FE19-EE09-B5D6-DD00-5EAC51A40F9F}"/>
              </a:ext>
            </a:extLst>
          </p:cNvPr>
          <p:cNvSpPr>
            <a:spLocks noGrp="1"/>
          </p:cNvSpPr>
          <p:nvPr>
            <p:ph type="pic" sz="quarter" idx="13"/>
          </p:nvPr>
        </p:nvSpPr>
        <p:spPr>
          <a:xfrm>
            <a:off x="7279582" y="4149090"/>
            <a:ext cx="2142440" cy="2160429"/>
          </a:xfrm>
          <a:custGeom>
            <a:avLst/>
            <a:gdLst>
              <a:gd name="connsiteX0" fmla="*/ 622681 w 4284600"/>
              <a:gd name="connsiteY0" fmla="*/ 0 h 4320858"/>
              <a:gd name="connsiteX1" fmla="*/ 3661920 w 4284600"/>
              <a:gd name="connsiteY1" fmla="*/ 0 h 4320858"/>
              <a:gd name="connsiteX2" fmla="*/ 4284600 w 4284600"/>
              <a:gd name="connsiteY2" fmla="*/ 622681 h 4320858"/>
              <a:gd name="connsiteX3" fmla="*/ 4284600 w 4284600"/>
              <a:gd name="connsiteY3" fmla="*/ 3698177 h 4320858"/>
              <a:gd name="connsiteX4" fmla="*/ 3661920 w 4284600"/>
              <a:gd name="connsiteY4" fmla="*/ 4320858 h 4320858"/>
              <a:gd name="connsiteX5" fmla="*/ 622681 w 4284600"/>
              <a:gd name="connsiteY5" fmla="*/ 4320858 h 4320858"/>
              <a:gd name="connsiteX6" fmla="*/ 0 w 4284600"/>
              <a:gd name="connsiteY6" fmla="*/ 3698177 h 4320858"/>
              <a:gd name="connsiteX7" fmla="*/ 0 w 4284600"/>
              <a:gd name="connsiteY7" fmla="*/ 622681 h 4320858"/>
              <a:gd name="connsiteX8" fmla="*/ 622681 w 4284600"/>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4320858">
                <a:moveTo>
                  <a:pt x="622681" y="0"/>
                </a:moveTo>
                <a:lnTo>
                  <a:pt x="3661920" y="0"/>
                </a:lnTo>
                <a:cubicBezTo>
                  <a:pt x="4005816" y="0"/>
                  <a:pt x="4284600" y="278784"/>
                  <a:pt x="4284600" y="622681"/>
                </a:cubicBezTo>
                <a:lnTo>
                  <a:pt x="4284600" y="3698177"/>
                </a:lnTo>
                <a:cubicBezTo>
                  <a:pt x="4284600" y="4042074"/>
                  <a:pt x="4005816" y="4320858"/>
                  <a:pt x="3661920" y="4320858"/>
                </a:cubicBezTo>
                <a:lnTo>
                  <a:pt x="622681" y="4320858"/>
                </a:lnTo>
                <a:cubicBezTo>
                  <a:pt x="278784" y="4320858"/>
                  <a:pt x="0" y="4042074"/>
                  <a:pt x="0" y="3698177"/>
                </a:cubicBezTo>
                <a:lnTo>
                  <a:pt x="0" y="622681"/>
                </a:lnTo>
                <a:cubicBezTo>
                  <a:pt x="0" y="278784"/>
                  <a:pt x="278784" y="0"/>
                  <a:pt x="622681" y="0"/>
                </a:cubicBezTo>
                <a:close/>
              </a:path>
            </a:pathLst>
          </a:custGeom>
          <a:pattFill prst="pct5">
            <a:fgClr>
              <a:schemeClr val="tx1"/>
            </a:fgClr>
            <a:bgClr>
              <a:schemeClr val="bg1"/>
            </a:bgClr>
          </a:pattFill>
        </p:spPr>
        <p:txBody>
          <a:bodyPr wrap="square">
            <a:noAutofit/>
          </a:bodyPr>
          <a:lstStyle>
            <a:lvl1pPr>
              <a:defRPr sz="1200"/>
            </a:lvl1pPr>
          </a:lstStyle>
          <a:p>
            <a:endParaRPr lang="id-ID"/>
          </a:p>
        </p:txBody>
      </p:sp>
      <p:sp>
        <p:nvSpPr>
          <p:cNvPr id="11" name="Picture Placeholder 10">
            <a:extLst>
              <a:ext uri="{FF2B5EF4-FFF2-40B4-BE49-F238E27FC236}">
                <a16:creationId xmlns:a16="http://schemas.microsoft.com/office/drawing/2014/main" id="{8332F3B3-B034-A015-66E2-DDB142985779}"/>
              </a:ext>
            </a:extLst>
          </p:cNvPr>
          <p:cNvSpPr>
            <a:spLocks noGrp="1"/>
          </p:cNvSpPr>
          <p:nvPr>
            <p:ph type="pic" sz="quarter" idx="10"/>
          </p:nvPr>
        </p:nvSpPr>
        <p:spPr>
          <a:xfrm>
            <a:off x="515177" y="3115300"/>
            <a:ext cx="2142440" cy="2160429"/>
          </a:xfrm>
          <a:custGeom>
            <a:avLst/>
            <a:gdLst>
              <a:gd name="connsiteX0" fmla="*/ 622682 w 4284601"/>
              <a:gd name="connsiteY0" fmla="*/ 0 h 4320858"/>
              <a:gd name="connsiteX1" fmla="*/ 3661920 w 4284601"/>
              <a:gd name="connsiteY1" fmla="*/ 0 h 4320858"/>
              <a:gd name="connsiteX2" fmla="*/ 4284601 w 4284601"/>
              <a:gd name="connsiteY2" fmla="*/ 622681 h 4320858"/>
              <a:gd name="connsiteX3" fmla="*/ 4284601 w 4284601"/>
              <a:gd name="connsiteY3" fmla="*/ 3698177 h 4320858"/>
              <a:gd name="connsiteX4" fmla="*/ 3661920 w 4284601"/>
              <a:gd name="connsiteY4" fmla="*/ 4320858 h 4320858"/>
              <a:gd name="connsiteX5" fmla="*/ 622682 w 4284601"/>
              <a:gd name="connsiteY5" fmla="*/ 4320858 h 4320858"/>
              <a:gd name="connsiteX6" fmla="*/ 0 w 4284601"/>
              <a:gd name="connsiteY6" fmla="*/ 3698177 h 4320858"/>
              <a:gd name="connsiteX7" fmla="*/ 0 w 4284601"/>
              <a:gd name="connsiteY7" fmla="*/ 622681 h 4320858"/>
              <a:gd name="connsiteX8" fmla="*/ 622682 w 4284601"/>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1" h="4320858">
                <a:moveTo>
                  <a:pt x="622682" y="0"/>
                </a:moveTo>
                <a:lnTo>
                  <a:pt x="3661920" y="0"/>
                </a:lnTo>
                <a:cubicBezTo>
                  <a:pt x="4005817" y="0"/>
                  <a:pt x="4284601" y="278785"/>
                  <a:pt x="4284601" y="622681"/>
                </a:cubicBezTo>
                <a:lnTo>
                  <a:pt x="4284601" y="3698177"/>
                </a:lnTo>
                <a:cubicBezTo>
                  <a:pt x="4284601" y="4042074"/>
                  <a:pt x="4005817" y="4320858"/>
                  <a:pt x="3661920" y="4320858"/>
                </a:cubicBezTo>
                <a:lnTo>
                  <a:pt x="622682" y="4320858"/>
                </a:lnTo>
                <a:cubicBezTo>
                  <a:pt x="278785" y="4320858"/>
                  <a:pt x="0" y="4042074"/>
                  <a:pt x="0" y="3698177"/>
                </a:cubicBezTo>
                <a:lnTo>
                  <a:pt x="0" y="622681"/>
                </a:lnTo>
                <a:cubicBezTo>
                  <a:pt x="0" y="278785"/>
                  <a:pt x="278785" y="0"/>
                  <a:pt x="622682" y="0"/>
                </a:cubicBezTo>
                <a:close/>
              </a:path>
            </a:pathLst>
          </a:custGeom>
          <a:pattFill prst="pct5">
            <a:fgClr>
              <a:schemeClr val="tx1"/>
            </a:fgClr>
            <a:bgClr>
              <a:schemeClr val="bg1"/>
            </a:bgClr>
          </a:pattFill>
        </p:spPr>
        <p:txBody>
          <a:bodyPr wrap="square">
            <a:noAutofit/>
          </a:bodyPr>
          <a:lstStyle>
            <a:lvl1pPr>
              <a:defRPr sz="1200"/>
            </a:lvl1pPr>
          </a:lstStyle>
          <a:p>
            <a:endParaRPr lang="id-ID"/>
          </a:p>
        </p:txBody>
      </p:sp>
    </p:spTree>
    <p:extLst>
      <p:ext uri="{BB962C8B-B14F-4D97-AF65-F5344CB8AC3E}">
        <p14:creationId xmlns:p14="http://schemas.microsoft.com/office/powerpoint/2010/main" val="366579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6E472F9-B0EE-D1E1-277D-9FE2E478045B}"/>
              </a:ext>
            </a:extLst>
          </p:cNvPr>
          <p:cNvSpPr>
            <a:spLocks noGrp="1"/>
          </p:cNvSpPr>
          <p:nvPr>
            <p:ph type="pic" sz="quarter" idx="10"/>
          </p:nvPr>
        </p:nvSpPr>
        <p:spPr>
          <a:xfrm>
            <a:off x="0" y="0"/>
            <a:ext cx="4066120" cy="6858000"/>
          </a:xfrm>
          <a:prstGeom prst="rect">
            <a:avLst/>
          </a:prstGeom>
          <a:pattFill prst="pct5">
            <a:fgClr>
              <a:schemeClr val="tx1"/>
            </a:fgClr>
            <a:bgClr>
              <a:schemeClr val="bg1"/>
            </a:bgClr>
          </a:pattFill>
        </p:spPr>
        <p:txBody>
          <a:bodyPr/>
          <a:lstStyle>
            <a:lvl1pPr>
              <a:defRPr sz="1600"/>
            </a:lvl1pPr>
          </a:lstStyle>
          <a:p>
            <a:endParaRPr lang="id-ID"/>
          </a:p>
        </p:txBody>
      </p:sp>
      <p:sp>
        <p:nvSpPr>
          <p:cNvPr id="9" name="Picture Placeholder 3">
            <a:extLst>
              <a:ext uri="{FF2B5EF4-FFF2-40B4-BE49-F238E27FC236}">
                <a16:creationId xmlns:a16="http://schemas.microsoft.com/office/drawing/2014/main" id="{A3409F7E-2777-B681-D027-E0298C09F760}"/>
              </a:ext>
            </a:extLst>
          </p:cNvPr>
          <p:cNvSpPr>
            <a:spLocks noGrp="1"/>
          </p:cNvSpPr>
          <p:nvPr>
            <p:ph type="pic" sz="quarter" idx="11"/>
          </p:nvPr>
        </p:nvSpPr>
        <p:spPr>
          <a:xfrm>
            <a:off x="8125880" y="0"/>
            <a:ext cx="4066120" cy="6858000"/>
          </a:xfrm>
          <a:prstGeom prst="rect">
            <a:avLst/>
          </a:prstGeom>
          <a:pattFill prst="pct5">
            <a:fgClr>
              <a:schemeClr val="tx1"/>
            </a:fgClr>
            <a:bgClr>
              <a:schemeClr val="bg1"/>
            </a:bgClr>
          </a:pattFill>
        </p:spPr>
        <p:txBody>
          <a:bodyPr/>
          <a:lstStyle>
            <a:lvl1pPr>
              <a:defRPr sz="1600"/>
            </a:lvl1pPr>
          </a:lstStyle>
          <a:p>
            <a:endParaRPr lang="id-ID"/>
          </a:p>
        </p:txBody>
      </p:sp>
    </p:spTree>
    <p:extLst>
      <p:ext uri="{BB962C8B-B14F-4D97-AF65-F5344CB8AC3E}">
        <p14:creationId xmlns:p14="http://schemas.microsoft.com/office/powerpoint/2010/main" val="4051588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5238750" cy="7175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5238750" cy="41280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330728" y="571836"/>
            <a:ext cx="259687" cy="256480"/>
          </a:xfrm>
          <a:prstGeom prst="rect">
            <a:avLst/>
          </a:prstGeom>
          <a:ln w="12700">
            <a:miter lim="400000"/>
          </a:ln>
        </p:spPr>
        <p:txBody>
          <a:bodyPr wrap="none" lIns="50800" tIns="50800" rIns="50800" bIns="50800" anchor="b">
            <a:spAutoFit/>
          </a:bodyPr>
          <a:lstStyle>
            <a:lvl1pPr algn="ctr" defTabSz="292100">
              <a:defRPr sz="1000">
                <a:solidFill>
                  <a:srgbClr val="9F9A91"/>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415874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med"/>
  <p:txStyles>
    <p:titleStyle>
      <a:lvl1pPr marL="0" marR="0" indent="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1pPr>
      <a:lvl2pPr marL="0" marR="0" indent="2286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2pPr>
      <a:lvl3pPr marL="0" marR="0" indent="4572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3pPr>
      <a:lvl4pPr marL="0" marR="0" indent="6858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4pPr>
      <a:lvl5pPr marL="0" marR="0" indent="9144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5pPr>
      <a:lvl6pPr marL="0" marR="0" indent="11430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6pPr>
      <a:lvl7pPr marL="0" marR="0" indent="13716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7pPr>
      <a:lvl8pPr marL="0" marR="0" indent="16002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8pPr>
      <a:lvl9pPr marL="0" marR="0" indent="18288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9pPr>
    </p:titleStyle>
    <p:bodyStyle>
      <a:lvl1pPr marL="4318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1pPr>
      <a:lvl2pPr marL="7366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2pPr>
      <a:lvl3pPr marL="10414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3pPr>
      <a:lvl4pPr marL="13462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4pPr>
      <a:lvl5pPr marL="16510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5pPr>
      <a:lvl6pPr marL="19558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mn-lt"/>
          <a:ea typeface="+mn-ea"/>
          <a:cs typeface="+mn-cs"/>
          <a:sym typeface="Plus Jakarta Sans Regular Bold"/>
        </a:defRPr>
      </a:lvl6pPr>
      <a:lvl7pPr marL="22606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mn-lt"/>
          <a:ea typeface="+mn-ea"/>
          <a:cs typeface="+mn-cs"/>
          <a:sym typeface="Plus Jakarta Sans Regular Bold"/>
        </a:defRPr>
      </a:lvl7pPr>
      <a:lvl8pPr marL="25654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mn-lt"/>
          <a:ea typeface="+mn-ea"/>
          <a:cs typeface="+mn-cs"/>
          <a:sym typeface="Plus Jakarta Sans Regular Bold"/>
        </a:defRPr>
      </a:lvl8pPr>
      <a:lvl9pPr marL="28702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mn-lt"/>
          <a:ea typeface="+mn-ea"/>
          <a:cs typeface="+mn-cs"/>
          <a:sym typeface="Plus Jakarta Sans Regular Bold"/>
        </a:defRPr>
      </a:lvl9pPr>
    </p:bodyStyle>
    <p:otherStyle>
      <a:lvl1pPr marL="0" marR="0" indent="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1pPr>
      <a:lvl2pPr marL="0" marR="0" indent="2286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2pPr>
      <a:lvl3pPr marL="0" marR="0" indent="4572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3pPr>
      <a:lvl4pPr marL="0" marR="0" indent="6858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4pPr>
      <a:lvl5pPr marL="0" marR="0" indent="9144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5pPr>
      <a:lvl6pPr marL="0" marR="0" indent="11430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6pPr>
      <a:lvl7pPr marL="0" marR="0" indent="13716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7pPr>
      <a:lvl8pPr marL="0" marR="0" indent="16002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8pPr>
      <a:lvl9pPr marL="0" marR="0" indent="18288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5238750" cy="7175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5238750" cy="41280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330728" y="571836"/>
            <a:ext cx="259687" cy="256480"/>
          </a:xfrm>
          <a:prstGeom prst="rect">
            <a:avLst/>
          </a:prstGeom>
          <a:ln w="12700">
            <a:miter lim="400000"/>
          </a:ln>
        </p:spPr>
        <p:txBody>
          <a:bodyPr wrap="none" lIns="50800" tIns="50800" rIns="50800" bIns="50800" anchor="b">
            <a:spAutoFit/>
          </a:bodyPr>
          <a:lstStyle>
            <a:lvl1pPr algn="ctr" defTabSz="292100">
              <a:defRPr sz="1000">
                <a:solidFill>
                  <a:srgbClr val="9F9A91"/>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30188679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ransition spd="med"/>
  <p:txStyles>
    <p:titleStyle>
      <a:lvl1pPr marL="0" marR="0" indent="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1pPr>
      <a:lvl2pPr marL="0" marR="0" indent="2286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2pPr>
      <a:lvl3pPr marL="0" marR="0" indent="4572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3pPr>
      <a:lvl4pPr marL="0" marR="0" indent="6858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4pPr>
      <a:lvl5pPr marL="0" marR="0" indent="9144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5pPr>
      <a:lvl6pPr marL="0" marR="0" indent="11430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6pPr>
      <a:lvl7pPr marL="0" marR="0" indent="13716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7pPr>
      <a:lvl8pPr marL="0" marR="0" indent="16002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8pPr>
      <a:lvl9pPr marL="0" marR="0" indent="1828800" algn="l" defTabSz="1625559" rtl="0" latinLnBrk="0">
        <a:lnSpc>
          <a:spcPct val="80000"/>
        </a:lnSpc>
        <a:spcBef>
          <a:spcPts val="0"/>
        </a:spcBef>
        <a:spcAft>
          <a:spcPts val="0"/>
        </a:spcAft>
        <a:buClrTx/>
        <a:buSzTx/>
        <a:buFontTx/>
        <a:buNone/>
        <a:tabLst/>
        <a:defRPr sz="14350" b="0" i="0" u="none" strike="noStrike" cap="none" spc="-430" baseline="0">
          <a:solidFill>
            <a:srgbClr val="000000"/>
          </a:solidFill>
          <a:uFillTx/>
          <a:latin typeface="+mj-lt"/>
          <a:ea typeface="+mj-ea"/>
          <a:cs typeface="+mj-cs"/>
          <a:sym typeface="Plus Jakarta Sans Regular Regular"/>
        </a:defRPr>
      </a:lvl9pPr>
    </p:titleStyle>
    <p:bodyStyle>
      <a:lvl1pPr marL="4318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1pPr>
      <a:lvl2pPr marL="7366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2pPr>
      <a:lvl3pPr marL="10414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3pPr>
      <a:lvl4pPr marL="13462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4pPr>
      <a:lvl5pPr marL="16510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5pPr>
      <a:lvl6pPr marL="19558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mn-lt"/>
          <a:ea typeface="+mn-ea"/>
          <a:cs typeface="+mn-cs"/>
          <a:sym typeface="Plus Jakarta Sans Regular Bold"/>
        </a:defRPr>
      </a:lvl6pPr>
      <a:lvl7pPr marL="22606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mn-lt"/>
          <a:ea typeface="+mn-ea"/>
          <a:cs typeface="+mn-cs"/>
          <a:sym typeface="Plus Jakarta Sans Regular Bold"/>
        </a:defRPr>
      </a:lvl7pPr>
      <a:lvl8pPr marL="25654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mn-lt"/>
          <a:ea typeface="+mn-ea"/>
          <a:cs typeface="+mn-cs"/>
          <a:sym typeface="Plus Jakarta Sans Regular Bold"/>
        </a:defRPr>
      </a:lvl8pPr>
      <a:lvl9pPr marL="2870200" marR="0" indent="-431800" algn="l" defTabSz="1625559" rtl="0" latinLnBrk="0">
        <a:lnSpc>
          <a:spcPct val="100000"/>
        </a:lnSpc>
        <a:spcBef>
          <a:spcPts val="0"/>
        </a:spcBef>
        <a:spcAft>
          <a:spcPts val="0"/>
        </a:spcAft>
        <a:buClrTx/>
        <a:buSzPct val="123000"/>
        <a:buFontTx/>
        <a:buChar char="•"/>
        <a:tabLst/>
        <a:defRPr sz="3400" b="0" i="0" u="none" strike="noStrike" cap="none" spc="-170" baseline="0">
          <a:solidFill>
            <a:schemeClr val="accent4">
              <a:hueOff val="6770512"/>
              <a:satOff val="-52173"/>
              <a:lumOff val="-46261"/>
            </a:schemeClr>
          </a:solidFill>
          <a:uFillTx/>
          <a:latin typeface="+mn-lt"/>
          <a:ea typeface="+mn-ea"/>
          <a:cs typeface="+mn-cs"/>
          <a:sym typeface="Plus Jakarta Sans Regular Bold"/>
        </a:defRPr>
      </a:lvl9pPr>
    </p:bodyStyle>
    <p:otherStyle>
      <a:lvl1pPr marL="0" marR="0" indent="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1pPr>
      <a:lvl2pPr marL="0" marR="0" indent="2286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2pPr>
      <a:lvl3pPr marL="0" marR="0" indent="4572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3pPr>
      <a:lvl4pPr marL="0" marR="0" indent="6858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4pPr>
      <a:lvl5pPr marL="0" marR="0" indent="9144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5pPr>
      <a:lvl6pPr marL="0" marR="0" indent="11430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6pPr>
      <a:lvl7pPr marL="0" marR="0" indent="13716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7pPr>
      <a:lvl8pPr marL="0" marR="0" indent="16002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8pPr>
      <a:lvl9pPr marL="0" marR="0" indent="18288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accountsiq.com/" TargetMode="External"/><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hyperlink" Target="https://www.accountsiq.com/customer-stories/epilepsy-action" TargetMode="External"/><Relationship Id="rId2" Type="http://schemas.openxmlformats.org/officeDocument/2006/relationships/hyperlink" Target="https://www.accountsiq.com/case-studies/"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www.accountsiq.com/customer-stories/welsh-council-for-voluntary-associations-wcva" TargetMode="External"/><Relationship Id="rId2" Type="http://schemas.openxmlformats.org/officeDocument/2006/relationships/hyperlink" Target="https://www.accountsiq.com/case-studie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www.accountsiq.com/customer-stories/archdiocese-of-dublin" TargetMode="External"/><Relationship Id="rId2" Type="http://schemas.openxmlformats.org/officeDocument/2006/relationships/hyperlink" Target="https://www.accountsiq.com/case-studies/"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hyperlink" Target="https://www.accountsiq.com/" TargetMode="External"/><Relationship Id="rId4" Type="http://schemas.openxmlformats.org/officeDocument/2006/relationships/hyperlink" Target="mailto:aoppe@accountsiq.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47" name="Picture Placeholder 46" descr="A screenshot of a computer&#10;&#10;AI-generated content may be incorrect.">
            <a:extLst>
              <a:ext uri="{FF2B5EF4-FFF2-40B4-BE49-F238E27FC236}">
                <a16:creationId xmlns:a16="http://schemas.microsoft.com/office/drawing/2014/main" id="{AFFFCA78-6273-0F03-C97E-BE5D0DB5A79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844" t="833" r="14495" b="-833"/>
          <a:stretch/>
        </p:blipFill>
        <p:spPr>
          <a:xfrm>
            <a:off x="515177" y="3115300"/>
            <a:ext cx="2142440" cy="2160429"/>
          </a:xfrm>
        </p:spPr>
      </p:pic>
      <p:pic>
        <p:nvPicPr>
          <p:cNvPr id="59" name="Picture Placeholder 58" descr="A screenshot of a computer screen&#10;&#10;AI-generated content may be incorrect.">
            <a:extLst>
              <a:ext uri="{FF2B5EF4-FFF2-40B4-BE49-F238E27FC236}">
                <a16:creationId xmlns:a16="http://schemas.microsoft.com/office/drawing/2014/main" id="{D1756630-A099-E1D5-DEDD-C3C455963E5C}"/>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8169" r="8169"/>
          <a:stretch>
            <a:fillRect/>
          </a:stretch>
        </p:blipFill>
        <p:spPr/>
      </p:pic>
      <p:pic>
        <p:nvPicPr>
          <p:cNvPr id="62" name="Picture Placeholder 61" descr="A screenshot of a computer&#10;&#10;AI-generated content may be incorrect.">
            <a:extLst>
              <a:ext uri="{FF2B5EF4-FFF2-40B4-BE49-F238E27FC236}">
                <a16:creationId xmlns:a16="http://schemas.microsoft.com/office/drawing/2014/main" id="{DEECE115-44FA-3DF0-D49D-92A9DFBCA407}"/>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680" t="14188" r="1680" b="18169"/>
          <a:stretch/>
        </p:blipFill>
        <p:spPr>
          <a:xfrm>
            <a:off x="5024780" y="5086351"/>
            <a:ext cx="2142440" cy="1223169"/>
          </a:xfrm>
        </p:spPr>
      </p:pic>
      <p:pic>
        <p:nvPicPr>
          <p:cNvPr id="87" name="Picture Placeholder 86" descr="A screenshot of a phone&#10;&#10;AI-generated content may be incorrect.">
            <a:extLst>
              <a:ext uri="{FF2B5EF4-FFF2-40B4-BE49-F238E27FC236}">
                <a16:creationId xmlns:a16="http://schemas.microsoft.com/office/drawing/2014/main" id="{8262E58F-D5C7-CB64-12D4-216B9F0D7B3D}"/>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438" r="15901"/>
          <a:stretch/>
        </p:blipFill>
        <p:spPr>
          <a:xfrm>
            <a:off x="7279582" y="4149090"/>
            <a:ext cx="2142440" cy="2160429"/>
          </a:xfrm>
        </p:spPr>
      </p:pic>
      <p:pic>
        <p:nvPicPr>
          <p:cNvPr id="69" name="Picture Placeholder 68" descr="A screenshot of a computer&#10;&#10;AI-generated content may be incorrect.">
            <a:extLst>
              <a:ext uri="{FF2B5EF4-FFF2-40B4-BE49-F238E27FC236}">
                <a16:creationId xmlns:a16="http://schemas.microsoft.com/office/drawing/2014/main" id="{CF387CBE-8D31-2A1B-F351-42C6F7DD77D2}"/>
              </a:ext>
            </a:extLst>
          </p:cNvPr>
          <p:cNvPicPr>
            <a:picLocks noGrp="1" noChangeAspect="1"/>
          </p:cNvPicPr>
          <p:nvPr>
            <p:ph type="pic" sz="quarter" idx="14"/>
          </p:nvPr>
        </p:nvPicPr>
        <p:blipFill>
          <a:blip r:embed="rId7" cstate="print">
            <a:extLst>
              <a:ext uri="{28A0092B-C50C-407E-A947-70E740481C1C}">
                <a14:useLocalDpi xmlns:a14="http://schemas.microsoft.com/office/drawing/2010/main" val="0"/>
              </a:ext>
            </a:extLst>
          </a:blip>
          <a:srcRect l="1140" t="833" r="15199" b="-833"/>
          <a:stretch/>
        </p:blipFill>
        <p:spPr>
          <a:xfrm>
            <a:off x="9534383" y="3115300"/>
            <a:ext cx="2142440" cy="2160429"/>
          </a:xfrm>
        </p:spPr>
      </p:pic>
      <p:sp>
        <p:nvSpPr>
          <p:cNvPr id="33" name="TextBox 32">
            <a:extLst>
              <a:ext uri="{FF2B5EF4-FFF2-40B4-BE49-F238E27FC236}">
                <a16:creationId xmlns:a16="http://schemas.microsoft.com/office/drawing/2014/main" id="{489CD79C-C884-EBF5-7E09-C2BC6B8CD2F4}"/>
              </a:ext>
            </a:extLst>
          </p:cNvPr>
          <p:cNvSpPr txBox="1"/>
          <p:nvPr/>
        </p:nvSpPr>
        <p:spPr>
          <a:xfrm>
            <a:off x="514321" y="1318238"/>
            <a:ext cx="11161710" cy="1200329"/>
          </a:xfrm>
          <a:prstGeom prst="rect">
            <a:avLst/>
          </a:prstGeom>
          <a:noFill/>
        </p:spPr>
        <p:txBody>
          <a:bodyPr wrap="square" rtlCol="0">
            <a:spAutoFit/>
          </a:bodyPr>
          <a:lstStyle/>
          <a:p>
            <a:pPr algn="ctr" defTabSz="1625559" hangingPunct="0"/>
            <a:r>
              <a:rPr lang="en-US" sz="3600" kern="0" spc="-75" dirty="0">
                <a:solidFill>
                  <a:srgbClr val="ECF4FF"/>
                </a:solidFill>
                <a:latin typeface="Inter Medium" panose="02000503000000020004" pitchFamily="2" charset="0"/>
                <a:ea typeface="Inter Medium" panose="02000503000000020004" pitchFamily="2" charset="0"/>
                <a:cs typeface="+mj-cs"/>
                <a:sym typeface="Plus Jakarta Sans Regular Regular"/>
              </a:rPr>
              <a:t>Five ways charities are automating finance to save time, stay compliant, and focus on impact</a:t>
            </a:r>
            <a:endParaRPr lang="en-IE" sz="3600" kern="0" spc="-75" dirty="0">
              <a:solidFill>
                <a:srgbClr val="ECF4FF"/>
              </a:solidFill>
              <a:latin typeface="Inter Medium" panose="02000503000000020004" pitchFamily="2" charset="0"/>
              <a:ea typeface="Inter Medium" panose="02000503000000020004" pitchFamily="2" charset="0"/>
              <a:cs typeface="+mj-cs"/>
              <a:sym typeface="Plus Jakarta Sans Regular Regular"/>
            </a:endParaRPr>
          </a:p>
        </p:txBody>
      </p:sp>
      <p:sp>
        <p:nvSpPr>
          <p:cNvPr id="45" name="TextBox 44">
            <a:extLst>
              <a:ext uri="{FF2B5EF4-FFF2-40B4-BE49-F238E27FC236}">
                <a16:creationId xmlns:a16="http://schemas.microsoft.com/office/drawing/2014/main" id="{B1E1A185-30F4-B766-6C62-0BD6751C65BE}"/>
              </a:ext>
            </a:extLst>
          </p:cNvPr>
          <p:cNvSpPr txBox="1"/>
          <p:nvPr/>
        </p:nvSpPr>
        <p:spPr>
          <a:xfrm>
            <a:off x="9052164" y="6469194"/>
            <a:ext cx="2623867" cy="215444"/>
          </a:xfrm>
          <a:prstGeom prst="rect">
            <a:avLst/>
          </a:prstGeom>
          <a:noFill/>
        </p:spPr>
        <p:txBody>
          <a:bodyPr wrap="square" rtlCol="0">
            <a:spAutoFit/>
          </a:bodyPr>
          <a:lstStyle/>
          <a:p>
            <a:pPr algn="r" defTabSz="1625559" hangingPunct="0"/>
            <a:r>
              <a:rPr lang="en-IE" sz="800" kern="0" dirty="0">
                <a:solidFill>
                  <a:srgbClr val="688AFF"/>
                </a:solidFill>
                <a:latin typeface="Inter" panose="02000503000000020004" pitchFamily="2" charset="0"/>
                <a:ea typeface="Inter" panose="02000503000000020004" pitchFamily="2" charset="0"/>
                <a:cs typeface="+mj-cs"/>
                <a:sym typeface="Plus Jakarta Sans Regular Regular"/>
              </a:rPr>
              <a:t>AccountsIQ ©</a:t>
            </a:r>
          </a:p>
        </p:txBody>
      </p:sp>
      <p:sp>
        <p:nvSpPr>
          <p:cNvPr id="90" name="Rectangle: Rounded Corners 7">
            <a:extLst>
              <a:ext uri="{FF2B5EF4-FFF2-40B4-BE49-F238E27FC236}">
                <a16:creationId xmlns:a16="http://schemas.microsoft.com/office/drawing/2014/main" id="{0EF04100-67DC-C827-0722-130FDC2A4544}"/>
              </a:ext>
            </a:extLst>
          </p:cNvPr>
          <p:cNvSpPr/>
          <p:nvPr/>
        </p:nvSpPr>
        <p:spPr>
          <a:xfrm>
            <a:off x="514386" y="5363373"/>
            <a:ext cx="2142440" cy="946147"/>
          </a:xfrm>
          <a:prstGeom prst="roundRect">
            <a:avLst>
              <a:gd name="adj" fmla="val 251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id-ID" sz="800" kern="0">
              <a:solidFill>
                <a:srgbClr val="ECF4FF"/>
              </a:solidFill>
              <a:latin typeface="Inter" panose="02000503000000020004" pitchFamily="2" charset="0"/>
              <a:sym typeface="Plus Jakarta Sans Regular Regular"/>
            </a:endParaRPr>
          </a:p>
        </p:txBody>
      </p:sp>
      <p:sp>
        <p:nvSpPr>
          <p:cNvPr id="91" name="Rectangle: Rounded Corners 8">
            <a:extLst>
              <a:ext uri="{FF2B5EF4-FFF2-40B4-BE49-F238E27FC236}">
                <a16:creationId xmlns:a16="http://schemas.microsoft.com/office/drawing/2014/main" id="{A71BEDE5-5E86-ADE1-4824-892568CBF2CA}"/>
              </a:ext>
            </a:extLst>
          </p:cNvPr>
          <p:cNvSpPr/>
          <p:nvPr/>
        </p:nvSpPr>
        <p:spPr>
          <a:xfrm>
            <a:off x="9533592" y="5363373"/>
            <a:ext cx="2142440" cy="946147"/>
          </a:xfrm>
          <a:prstGeom prst="roundRect">
            <a:avLst>
              <a:gd name="adj" fmla="val 251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id-ID" sz="800" kern="0">
              <a:solidFill>
                <a:srgbClr val="ECF4FF"/>
              </a:solidFill>
              <a:latin typeface="Inter" panose="02000503000000020004" pitchFamily="2" charset="0"/>
              <a:sym typeface="Plus Jakarta Sans Regular Regular"/>
            </a:endParaRPr>
          </a:p>
        </p:txBody>
      </p:sp>
      <p:sp>
        <p:nvSpPr>
          <p:cNvPr id="93" name="TextBox 92">
            <a:extLst>
              <a:ext uri="{FF2B5EF4-FFF2-40B4-BE49-F238E27FC236}">
                <a16:creationId xmlns:a16="http://schemas.microsoft.com/office/drawing/2014/main" id="{3DCB80C1-173B-AD41-0502-DDF2F02228F0}"/>
              </a:ext>
            </a:extLst>
          </p:cNvPr>
          <p:cNvSpPr txBox="1"/>
          <p:nvPr/>
        </p:nvSpPr>
        <p:spPr>
          <a:xfrm>
            <a:off x="1168744" y="5597919"/>
            <a:ext cx="1339994" cy="738664"/>
          </a:xfrm>
          <a:prstGeom prst="rect">
            <a:avLst/>
          </a:prstGeom>
          <a:noFill/>
        </p:spPr>
        <p:txBody>
          <a:bodyPr wrap="square" rtlCol="0">
            <a:spAutoFit/>
          </a:bodyPr>
          <a:lstStyle/>
          <a:p>
            <a:pPr defTabSz="1625559" hangingPunct="0"/>
            <a:r>
              <a:rPr lang="en-IE" sz="1400" kern="0">
                <a:solidFill>
                  <a:srgbClr val="ECF4FF"/>
                </a:solidFill>
                <a:latin typeface="Inter Light" panose="02000503000000020004" pitchFamily="2" charset="0"/>
                <a:ea typeface="Inter Light" panose="02000503000000020004" pitchFamily="2" charset="0"/>
                <a:cs typeface="+mj-cs"/>
                <a:sym typeface="Plus Jakarta Sans Regular Regular"/>
              </a:rPr>
              <a:t>Trusted by 35,000+ users</a:t>
            </a:r>
          </a:p>
        </p:txBody>
      </p:sp>
      <p:sp>
        <p:nvSpPr>
          <p:cNvPr id="97" name="TextBox 96">
            <a:extLst>
              <a:ext uri="{FF2B5EF4-FFF2-40B4-BE49-F238E27FC236}">
                <a16:creationId xmlns:a16="http://schemas.microsoft.com/office/drawing/2014/main" id="{4294E560-3BAC-3E32-D5A1-9E1BAFC789E8}"/>
              </a:ext>
            </a:extLst>
          </p:cNvPr>
          <p:cNvSpPr txBox="1"/>
          <p:nvPr/>
        </p:nvSpPr>
        <p:spPr>
          <a:xfrm>
            <a:off x="10194668" y="5596967"/>
            <a:ext cx="1104882" cy="738664"/>
          </a:xfrm>
          <a:prstGeom prst="rect">
            <a:avLst/>
          </a:prstGeom>
          <a:noFill/>
        </p:spPr>
        <p:txBody>
          <a:bodyPr wrap="square" rtlCol="0">
            <a:spAutoFit/>
          </a:bodyPr>
          <a:lstStyle/>
          <a:p>
            <a:pPr defTabSz="1625559" hangingPunct="0"/>
            <a:r>
              <a:rPr lang="en-IE" sz="1400" kern="0">
                <a:solidFill>
                  <a:srgbClr val="ECF4FF"/>
                </a:solidFill>
                <a:latin typeface="Inter Light" panose="02000503000000020004" pitchFamily="2" charset="0"/>
                <a:ea typeface="Inter Light" panose="02000503000000020004" pitchFamily="2" charset="0"/>
                <a:cs typeface="+mj-cs"/>
                <a:sym typeface="Plus Jakarta Sans Regular Regular"/>
              </a:rPr>
              <a:t>Better </a:t>
            </a:r>
            <a:br>
              <a:rPr lang="en-IE" sz="1400" kern="0">
                <a:solidFill>
                  <a:srgbClr val="ECF4FF"/>
                </a:solidFill>
                <a:latin typeface="Inter Light" panose="02000503000000020004" pitchFamily="2" charset="0"/>
                <a:ea typeface="Inter Light" panose="02000503000000020004" pitchFamily="2" charset="0"/>
                <a:cs typeface="+mj-cs"/>
                <a:sym typeface="Plus Jakarta Sans Regular Regular"/>
              </a:rPr>
            </a:br>
            <a:r>
              <a:rPr lang="en-IE" sz="1400" kern="0">
                <a:solidFill>
                  <a:srgbClr val="ECF4FF"/>
                </a:solidFill>
                <a:latin typeface="Inter Light" panose="02000503000000020004" pitchFamily="2" charset="0"/>
                <a:ea typeface="Inter Light" panose="02000503000000020004" pitchFamily="2" charset="0"/>
                <a:cs typeface="+mj-cs"/>
                <a:sym typeface="Plus Jakarta Sans Regular Regular"/>
              </a:rPr>
              <a:t>begins now</a:t>
            </a:r>
          </a:p>
        </p:txBody>
      </p:sp>
      <p:sp>
        <p:nvSpPr>
          <p:cNvPr id="98" name="Freeform 188">
            <a:extLst>
              <a:ext uri="{FF2B5EF4-FFF2-40B4-BE49-F238E27FC236}">
                <a16:creationId xmlns:a16="http://schemas.microsoft.com/office/drawing/2014/main" id="{E9E84942-EA58-2AA1-272D-96114C767856}"/>
              </a:ext>
            </a:extLst>
          </p:cNvPr>
          <p:cNvSpPr/>
          <p:nvPr/>
        </p:nvSpPr>
        <p:spPr>
          <a:xfrm>
            <a:off x="709314" y="5652984"/>
            <a:ext cx="348275" cy="348161"/>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4835"/>
                  <a:pt x="0" y="10800"/>
                </a:cubicBezTo>
                <a:cubicBezTo>
                  <a:pt x="0" y="16765"/>
                  <a:pt x="4833" y="21600"/>
                  <a:pt x="10796" y="21600"/>
                </a:cubicBezTo>
                <a:cubicBezTo>
                  <a:pt x="16757" y="21594"/>
                  <a:pt x="21594" y="16762"/>
                  <a:pt x="21600" y="10800"/>
                </a:cubicBezTo>
                <a:cubicBezTo>
                  <a:pt x="21600" y="4835"/>
                  <a:pt x="16760" y="0"/>
                  <a:pt x="10796" y="0"/>
                </a:cubicBezTo>
                <a:close/>
                <a:moveTo>
                  <a:pt x="10796" y="1796"/>
                </a:moveTo>
                <a:cubicBezTo>
                  <a:pt x="15763" y="1802"/>
                  <a:pt x="19792" y="5831"/>
                  <a:pt x="19797" y="10800"/>
                </a:cubicBezTo>
                <a:cubicBezTo>
                  <a:pt x="19797" y="15771"/>
                  <a:pt x="15766" y="19796"/>
                  <a:pt x="10796" y="19796"/>
                </a:cubicBezTo>
                <a:cubicBezTo>
                  <a:pt x="5827" y="19796"/>
                  <a:pt x="1803" y="15771"/>
                  <a:pt x="1803" y="10800"/>
                </a:cubicBezTo>
                <a:cubicBezTo>
                  <a:pt x="1803" y="5829"/>
                  <a:pt x="5827" y="1796"/>
                  <a:pt x="10796" y="1796"/>
                </a:cubicBezTo>
                <a:close/>
                <a:moveTo>
                  <a:pt x="8103" y="4498"/>
                </a:moveTo>
                <a:lnTo>
                  <a:pt x="8103" y="7200"/>
                </a:lnTo>
                <a:lnTo>
                  <a:pt x="5402" y="7200"/>
                </a:lnTo>
                <a:lnTo>
                  <a:pt x="5402" y="11698"/>
                </a:lnTo>
                <a:lnTo>
                  <a:pt x="8630" y="11698"/>
                </a:lnTo>
                <a:lnTo>
                  <a:pt x="9528" y="12596"/>
                </a:lnTo>
                <a:lnTo>
                  <a:pt x="12072" y="12596"/>
                </a:lnTo>
                <a:lnTo>
                  <a:pt x="12970" y="11698"/>
                </a:lnTo>
                <a:lnTo>
                  <a:pt x="16198" y="11698"/>
                </a:lnTo>
                <a:lnTo>
                  <a:pt x="16198" y="7200"/>
                </a:lnTo>
                <a:lnTo>
                  <a:pt x="13497" y="7200"/>
                </a:lnTo>
                <a:lnTo>
                  <a:pt x="13497" y="4498"/>
                </a:lnTo>
                <a:lnTo>
                  <a:pt x="8103" y="4498"/>
                </a:lnTo>
                <a:close/>
                <a:moveTo>
                  <a:pt x="9899" y="6295"/>
                </a:moveTo>
                <a:lnTo>
                  <a:pt x="11702" y="6295"/>
                </a:lnTo>
                <a:lnTo>
                  <a:pt x="11702" y="7200"/>
                </a:lnTo>
                <a:lnTo>
                  <a:pt x="9899" y="7200"/>
                </a:lnTo>
                <a:lnTo>
                  <a:pt x="9899" y="6295"/>
                </a:lnTo>
                <a:close/>
                <a:moveTo>
                  <a:pt x="7198" y="8996"/>
                </a:moveTo>
                <a:lnTo>
                  <a:pt x="14395" y="8996"/>
                </a:lnTo>
                <a:lnTo>
                  <a:pt x="14395" y="9902"/>
                </a:lnTo>
                <a:lnTo>
                  <a:pt x="12229" y="9902"/>
                </a:lnTo>
                <a:lnTo>
                  <a:pt x="11324" y="10800"/>
                </a:lnTo>
                <a:lnTo>
                  <a:pt x="10269" y="10800"/>
                </a:lnTo>
                <a:lnTo>
                  <a:pt x="9371" y="9902"/>
                </a:lnTo>
                <a:lnTo>
                  <a:pt x="7198" y="9902"/>
                </a:lnTo>
                <a:lnTo>
                  <a:pt x="7198" y="8996"/>
                </a:lnTo>
                <a:close/>
                <a:moveTo>
                  <a:pt x="5402" y="12596"/>
                </a:moveTo>
                <a:lnTo>
                  <a:pt x="5402" y="16196"/>
                </a:lnTo>
                <a:lnTo>
                  <a:pt x="16198" y="16196"/>
                </a:lnTo>
                <a:lnTo>
                  <a:pt x="16198" y="12596"/>
                </a:lnTo>
                <a:lnTo>
                  <a:pt x="14395" y="12596"/>
                </a:lnTo>
                <a:lnTo>
                  <a:pt x="14395" y="14400"/>
                </a:lnTo>
                <a:lnTo>
                  <a:pt x="7198" y="14400"/>
                </a:lnTo>
                <a:lnTo>
                  <a:pt x="7198" y="12596"/>
                </a:lnTo>
                <a:lnTo>
                  <a:pt x="5402" y="12596"/>
                </a:lnTo>
                <a:close/>
              </a:path>
            </a:pathLst>
          </a:custGeom>
          <a:solidFill>
            <a:schemeClr val="tx1"/>
          </a:solidFill>
          <a:ln w="12700">
            <a:miter lim="400000"/>
          </a:ln>
        </p:spPr>
        <p:txBody>
          <a:bodyPr tIns="45720" bIns="45720" anchor="ctr"/>
          <a:lstStyle/>
          <a:p>
            <a:pPr defTabSz="457200" hangingPunct="0">
              <a:defRPr sz="2000" b="1">
                <a:solidFill>
                  <a:srgbClr val="FDFDFD"/>
                </a:solidFill>
                <a:latin typeface="Arial"/>
                <a:ea typeface="Arial"/>
                <a:cs typeface="Arial"/>
                <a:sym typeface="Arial"/>
              </a:defRPr>
            </a:pPr>
            <a:endParaRPr sz="1000" b="1" kern="0">
              <a:solidFill>
                <a:srgbClr val="162C5E"/>
              </a:solidFill>
              <a:latin typeface="Arial"/>
              <a:cs typeface="Arial"/>
              <a:sym typeface="Arial"/>
            </a:endParaRPr>
          </a:p>
        </p:txBody>
      </p:sp>
      <p:sp>
        <p:nvSpPr>
          <p:cNvPr id="100" name="Freeform 188">
            <a:extLst>
              <a:ext uri="{FF2B5EF4-FFF2-40B4-BE49-F238E27FC236}">
                <a16:creationId xmlns:a16="http://schemas.microsoft.com/office/drawing/2014/main" id="{5DAB5152-1B11-5E82-AA36-37070A09552C}"/>
              </a:ext>
            </a:extLst>
          </p:cNvPr>
          <p:cNvSpPr/>
          <p:nvPr/>
        </p:nvSpPr>
        <p:spPr>
          <a:xfrm>
            <a:off x="9734823" y="5652984"/>
            <a:ext cx="348275" cy="348161"/>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4835"/>
                  <a:pt x="0" y="10800"/>
                </a:cubicBezTo>
                <a:cubicBezTo>
                  <a:pt x="0" y="16765"/>
                  <a:pt x="4833" y="21600"/>
                  <a:pt x="10796" y="21600"/>
                </a:cubicBezTo>
                <a:cubicBezTo>
                  <a:pt x="16757" y="21594"/>
                  <a:pt x="21594" y="16762"/>
                  <a:pt x="21600" y="10800"/>
                </a:cubicBezTo>
                <a:cubicBezTo>
                  <a:pt x="21600" y="4835"/>
                  <a:pt x="16760" y="0"/>
                  <a:pt x="10796" y="0"/>
                </a:cubicBezTo>
                <a:close/>
                <a:moveTo>
                  <a:pt x="10796" y="1796"/>
                </a:moveTo>
                <a:cubicBezTo>
                  <a:pt x="15763" y="1802"/>
                  <a:pt x="19792" y="5831"/>
                  <a:pt x="19797" y="10800"/>
                </a:cubicBezTo>
                <a:cubicBezTo>
                  <a:pt x="19797" y="15771"/>
                  <a:pt x="15766" y="19796"/>
                  <a:pt x="10796" y="19796"/>
                </a:cubicBezTo>
                <a:cubicBezTo>
                  <a:pt x="5827" y="19796"/>
                  <a:pt x="1803" y="15771"/>
                  <a:pt x="1803" y="10800"/>
                </a:cubicBezTo>
                <a:cubicBezTo>
                  <a:pt x="1803" y="5829"/>
                  <a:pt x="5827" y="1796"/>
                  <a:pt x="10796" y="1796"/>
                </a:cubicBezTo>
                <a:close/>
                <a:moveTo>
                  <a:pt x="8103" y="4498"/>
                </a:moveTo>
                <a:lnTo>
                  <a:pt x="8103" y="7200"/>
                </a:lnTo>
                <a:lnTo>
                  <a:pt x="5402" y="7200"/>
                </a:lnTo>
                <a:lnTo>
                  <a:pt x="5402" y="11698"/>
                </a:lnTo>
                <a:lnTo>
                  <a:pt x="8630" y="11698"/>
                </a:lnTo>
                <a:lnTo>
                  <a:pt x="9528" y="12596"/>
                </a:lnTo>
                <a:lnTo>
                  <a:pt x="12072" y="12596"/>
                </a:lnTo>
                <a:lnTo>
                  <a:pt x="12970" y="11698"/>
                </a:lnTo>
                <a:lnTo>
                  <a:pt x="16198" y="11698"/>
                </a:lnTo>
                <a:lnTo>
                  <a:pt x="16198" y="7200"/>
                </a:lnTo>
                <a:lnTo>
                  <a:pt x="13497" y="7200"/>
                </a:lnTo>
                <a:lnTo>
                  <a:pt x="13497" y="4498"/>
                </a:lnTo>
                <a:lnTo>
                  <a:pt x="8103" y="4498"/>
                </a:lnTo>
                <a:close/>
                <a:moveTo>
                  <a:pt x="9899" y="6295"/>
                </a:moveTo>
                <a:lnTo>
                  <a:pt x="11702" y="6295"/>
                </a:lnTo>
                <a:lnTo>
                  <a:pt x="11702" y="7200"/>
                </a:lnTo>
                <a:lnTo>
                  <a:pt x="9899" y="7200"/>
                </a:lnTo>
                <a:lnTo>
                  <a:pt x="9899" y="6295"/>
                </a:lnTo>
                <a:close/>
                <a:moveTo>
                  <a:pt x="7198" y="8996"/>
                </a:moveTo>
                <a:lnTo>
                  <a:pt x="14395" y="8996"/>
                </a:lnTo>
                <a:lnTo>
                  <a:pt x="14395" y="9902"/>
                </a:lnTo>
                <a:lnTo>
                  <a:pt x="12229" y="9902"/>
                </a:lnTo>
                <a:lnTo>
                  <a:pt x="11324" y="10800"/>
                </a:lnTo>
                <a:lnTo>
                  <a:pt x="10269" y="10800"/>
                </a:lnTo>
                <a:lnTo>
                  <a:pt x="9371" y="9902"/>
                </a:lnTo>
                <a:lnTo>
                  <a:pt x="7198" y="9902"/>
                </a:lnTo>
                <a:lnTo>
                  <a:pt x="7198" y="8996"/>
                </a:lnTo>
                <a:close/>
                <a:moveTo>
                  <a:pt x="5402" y="12596"/>
                </a:moveTo>
                <a:lnTo>
                  <a:pt x="5402" y="16196"/>
                </a:lnTo>
                <a:lnTo>
                  <a:pt x="16198" y="16196"/>
                </a:lnTo>
                <a:lnTo>
                  <a:pt x="16198" y="12596"/>
                </a:lnTo>
                <a:lnTo>
                  <a:pt x="14395" y="12596"/>
                </a:lnTo>
                <a:lnTo>
                  <a:pt x="14395" y="14400"/>
                </a:lnTo>
                <a:lnTo>
                  <a:pt x="7198" y="14400"/>
                </a:lnTo>
                <a:lnTo>
                  <a:pt x="7198" y="12596"/>
                </a:lnTo>
                <a:lnTo>
                  <a:pt x="5402" y="12596"/>
                </a:lnTo>
                <a:close/>
              </a:path>
            </a:pathLst>
          </a:custGeom>
          <a:solidFill>
            <a:schemeClr val="tx1"/>
          </a:solidFill>
          <a:ln w="12700">
            <a:miter lim="400000"/>
          </a:ln>
        </p:spPr>
        <p:txBody>
          <a:bodyPr tIns="45720" bIns="45720" anchor="ctr"/>
          <a:lstStyle/>
          <a:p>
            <a:pPr defTabSz="457200" hangingPunct="0">
              <a:defRPr sz="2000" b="1">
                <a:solidFill>
                  <a:srgbClr val="FDFDFD"/>
                </a:solidFill>
                <a:latin typeface="Arial"/>
                <a:ea typeface="Arial"/>
                <a:cs typeface="Arial"/>
                <a:sym typeface="Arial"/>
              </a:defRPr>
            </a:pPr>
            <a:endParaRPr sz="1000" b="1" kern="0">
              <a:solidFill>
                <a:srgbClr val="162C5E"/>
              </a:solidFill>
              <a:latin typeface="Arial"/>
              <a:cs typeface="Arial"/>
              <a:sym typeface="Arial"/>
            </a:endParaRPr>
          </a:p>
        </p:txBody>
      </p:sp>
      <p:pic>
        <p:nvPicPr>
          <p:cNvPr id="102" name="Picture 101" descr="A blue and white letters on a black background&#10;&#10;AI-generated content may be incorrect.">
            <a:hlinkClick r:id="rId8"/>
            <a:extLst>
              <a:ext uri="{FF2B5EF4-FFF2-40B4-BE49-F238E27FC236}">
                <a16:creationId xmlns:a16="http://schemas.microsoft.com/office/drawing/2014/main" id="{2E6DDFE0-95C0-EAED-A302-2B2E6FA0AF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817" y="414285"/>
            <a:ext cx="650411" cy="325206"/>
          </a:xfrm>
          <a:prstGeom prst="rect">
            <a:avLst/>
          </a:prstGeom>
        </p:spPr>
      </p:pic>
      <p:sp>
        <p:nvSpPr>
          <p:cNvPr id="103" name="TextBox 102">
            <a:extLst>
              <a:ext uri="{FF2B5EF4-FFF2-40B4-BE49-F238E27FC236}">
                <a16:creationId xmlns:a16="http://schemas.microsoft.com/office/drawing/2014/main" id="{A72FE916-DBA2-B6F7-3943-9BB2F205AEEB}"/>
              </a:ext>
            </a:extLst>
          </p:cNvPr>
          <p:cNvSpPr txBox="1"/>
          <p:nvPr/>
        </p:nvSpPr>
        <p:spPr>
          <a:xfrm>
            <a:off x="8717973" y="3466489"/>
            <a:ext cx="51361"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625559" hangingPunct="0"/>
            <a:endParaRPr lang="en-US" sz="800" kern="0">
              <a:solidFill>
                <a:srgbClr val="000000"/>
              </a:solidFill>
              <a:latin typeface="Aptos Display" panose="02110004020202020204"/>
              <a:ea typeface="+mj-ea"/>
              <a:cs typeface="+mj-cs"/>
              <a:sym typeface="Plus Jakarta Sans Regular Regular"/>
            </a:endParaRPr>
          </a:p>
        </p:txBody>
      </p:sp>
      <p:sp>
        <p:nvSpPr>
          <p:cNvPr id="2" name="TextBox 1">
            <a:extLst>
              <a:ext uri="{FF2B5EF4-FFF2-40B4-BE49-F238E27FC236}">
                <a16:creationId xmlns:a16="http://schemas.microsoft.com/office/drawing/2014/main" id="{778942AA-18D9-6FD2-420B-DC70F01BB903}"/>
              </a:ext>
            </a:extLst>
          </p:cNvPr>
          <p:cNvSpPr txBox="1"/>
          <p:nvPr/>
        </p:nvSpPr>
        <p:spPr>
          <a:xfrm>
            <a:off x="528817" y="6469194"/>
            <a:ext cx="2623867" cy="215444"/>
          </a:xfrm>
          <a:prstGeom prst="rect">
            <a:avLst/>
          </a:prstGeom>
          <a:noFill/>
        </p:spPr>
        <p:txBody>
          <a:bodyPr wrap="square" rtlCol="0">
            <a:spAutoFit/>
          </a:bodyPr>
          <a:lstStyle/>
          <a:p>
            <a:pPr defTabSz="1625559" hangingPunct="0"/>
            <a:r>
              <a:rPr lang="en-IE" sz="800" kern="0" dirty="0">
                <a:solidFill>
                  <a:srgbClr val="688AFF"/>
                </a:solidFill>
                <a:latin typeface="Inter" panose="02000503000000020004" pitchFamily="2" charset="0"/>
                <a:ea typeface="Inter" panose="02000503000000020004" pitchFamily="2" charset="0"/>
                <a:cs typeface="+mj-cs"/>
                <a:sym typeface="Plus Jakarta Sans Regular Regular"/>
              </a:rPr>
              <a:t>Presented by Alex Oppe</a:t>
            </a:r>
          </a:p>
        </p:txBody>
      </p:sp>
    </p:spTree>
    <p:extLst>
      <p:ext uri="{BB962C8B-B14F-4D97-AF65-F5344CB8AC3E}">
        <p14:creationId xmlns:p14="http://schemas.microsoft.com/office/powerpoint/2010/main" val="47573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2CF0C91-4B79-3949-60C9-8640DE0525EC}"/>
            </a:ext>
          </a:extLst>
        </p:cNvPr>
        <p:cNvGrpSpPr/>
        <p:nvPr/>
      </p:nvGrpSpPr>
      <p:grpSpPr>
        <a:xfrm>
          <a:off x="0" y="0"/>
          <a:ext cx="0" cy="0"/>
          <a:chOff x="0" y="0"/>
          <a:chExt cx="0" cy="0"/>
        </a:xfrm>
      </p:grpSpPr>
      <p:sp>
        <p:nvSpPr>
          <p:cNvPr id="23" name="We'll explore how Sparkvision's eco-friendly linens, biodegradable toiletries, energy-efficient lighting, and water-saving fixtures can help hospitality.">
            <a:extLst>
              <a:ext uri="{FF2B5EF4-FFF2-40B4-BE49-F238E27FC236}">
                <a16:creationId xmlns:a16="http://schemas.microsoft.com/office/drawing/2014/main" id="{FFB4BD65-9EBE-6E24-D35A-C302F18FC923}"/>
              </a:ext>
            </a:extLst>
          </p:cNvPr>
          <p:cNvSpPr txBox="1"/>
          <p:nvPr/>
        </p:nvSpPr>
        <p:spPr>
          <a:xfrm>
            <a:off x="6096001" y="2368776"/>
            <a:ext cx="5319488"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defRPr/>
            </a:pPr>
            <a:r>
              <a:rPr lang="en-GB" sz="3600" b="1" kern="0" spc="0" dirty="0">
                <a:solidFill>
                  <a:srgbClr val="162C5E"/>
                </a:solidFill>
                <a:latin typeface="Inter SemiBold" panose="02000503000000020004" pitchFamily="2" charset="0"/>
                <a:ea typeface="Inter SemiBold" panose="02000503000000020004" pitchFamily="2" charset="0"/>
                <a:cs typeface="+mj-cs"/>
                <a:sym typeface="Plus Jakarta Sans Regular Regular"/>
              </a:rPr>
              <a:t>From </a:t>
            </a:r>
            <a:r>
              <a:rPr lang="en-GB" sz="3600" b="1" kern="0" spc="0" dirty="0">
                <a:solidFill>
                  <a:srgbClr val="688AFF"/>
                </a:solidFill>
                <a:latin typeface="Inter SemiBold" panose="02000503000000020004" pitchFamily="2" charset="0"/>
                <a:ea typeface="Inter SemiBold" panose="02000503000000020004" pitchFamily="2" charset="0"/>
                <a:cs typeface="+mj-cs"/>
                <a:sym typeface="Plus Jakarta Sans Regular Regular"/>
              </a:rPr>
              <a:t>insight </a:t>
            </a:r>
            <a:r>
              <a:rPr lang="en-GB" sz="3600" b="1" kern="0" spc="0" dirty="0">
                <a:solidFill>
                  <a:srgbClr val="162C5E"/>
                </a:solidFill>
                <a:latin typeface="Inter SemiBold" panose="02000503000000020004" pitchFamily="2" charset="0"/>
                <a:ea typeface="Inter SemiBold" panose="02000503000000020004" pitchFamily="2" charset="0"/>
                <a:cs typeface="+mj-cs"/>
                <a:sym typeface="Plus Jakarta Sans Regular Regular"/>
              </a:rPr>
              <a:t>to</a:t>
            </a:r>
            <a:r>
              <a:rPr lang="en-GB" sz="3600" b="1" kern="0" spc="0" dirty="0">
                <a:solidFill>
                  <a:srgbClr val="688AFF"/>
                </a:solidFill>
                <a:latin typeface="Inter SemiBold" panose="02000503000000020004" pitchFamily="2" charset="0"/>
                <a:ea typeface="Inter SemiBold" panose="02000503000000020004" pitchFamily="2" charset="0"/>
                <a:cs typeface="+mj-cs"/>
                <a:sym typeface="Plus Jakarta Sans Regular Regular"/>
              </a:rPr>
              <a:t> action</a:t>
            </a:r>
            <a:endParaRPr lang="en-GB" sz="3600" kern="0" spc="-170" dirty="0">
              <a:solidFill>
                <a:srgbClr val="688AFF"/>
              </a:solidFill>
              <a:latin typeface="Inter SemiBold" panose="02000503000000020004" pitchFamily="2" charset="0"/>
              <a:ea typeface="Inter SemiBold" panose="02000503000000020004" pitchFamily="2" charset="0"/>
              <a:cs typeface="+mj-cs"/>
              <a:sym typeface="Plus Jakarta Sans Regular Regular"/>
            </a:endParaRPr>
          </a:p>
        </p:txBody>
      </p:sp>
      <p:sp>
        <p:nvSpPr>
          <p:cNvPr id="30" name="TextBox 29">
            <a:extLst>
              <a:ext uri="{FF2B5EF4-FFF2-40B4-BE49-F238E27FC236}">
                <a16:creationId xmlns:a16="http://schemas.microsoft.com/office/drawing/2014/main" id="{3BE2CB5D-2FDF-BEF2-1E62-DC3E3EEFBC0A}"/>
              </a:ext>
            </a:extLst>
          </p:cNvPr>
          <p:cNvSpPr txBox="1"/>
          <p:nvPr/>
        </p:nvSpPr>
        <p:spPr>
          <a:xfrm>
            <a:off x="10030291" y="6469194"/>
            <a:ext cx="1790359" cy="215444"/>
          </a:xfrm>
          <a:prstGeom prst="rect">
            <a:avLst/>
          </a:prstGeom>
          <a:noFill/>
        </p:spPr>
        <p:txBody>
          <a:bodyPr wrap="square" rtlCol="0">
            <a:spAutoFit/>
          </a:bodyPr>
          <a:lstStyle/>
          <a:p>
            <a:pPr algn="r" defTabSz="1625559" hangingPunct="0">
              <a:defRPr/>
            </a:pPr>
            <a:r>
              <a:rPr lang="en-US" sz="800" kern="0">
                <a:solidFill>
                  <a:srgbClr val="162C5E"/>
                </a:solidFill>
                <a:latin typeface="Inter" panose="02000503000000020004" pitchFamily="2" charset="0"/>
                <a:ea typeface="Inter" panose="02000503000000020004" pitchFamily="2" charset="0"/>
                <a:cs typeface="+mj-cs"/>
                <a:sym typeface="Plus Jakarta Sans Regular Regular"/>
              </a:rPr>
              <a:t>Better begins now</a:t>
            </a:r>
            <a:endParaRPr lang="id-ID"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31" name="TextBox 30">
            <a:extLst>
              <a:ext uri="{FF2B5EF4-FFF2-40B4-BE49-F238E27FC236}">
                <a16:creationId xmlns:a16="http://schemas.microsoft.com/office/drawing/2014/main" id="{A460BED1-646A-3414-200C-91B83694E0D4}"/>
              </a:ext>
            </a:extLst>
          </p:cNvPr>
          <p:cNvSpPr txBox="1"/>
          <p:nvPr/>
        </p:nvSpPr>
        <p:spPr>
          <a:xfrm>
            <a:off x="371351" y="6469194"/>
            <a:ext cx="1368915" cy="215444"/>
          </a:xfrm>
          <a:prstGeom prst="rect">
            <a:avLst/>
          </a:prstGeom>
          <a:noFill/>
        </p:spPr>
        <p:txBody>
          <a:bodyPr wrap="square" rtlCol="0">
            <a:spAutoFit/>
          </a:bodyPr>
          <a:lstStyle/>
          <a:p>
            <a:pPr defTabSz="1625559" hangingPunct="0">
              <a:defRPr/>
            </a:pPr>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www.accountsiq.com</a:t>
            </a:r>
            <a:endParaRPr lang="en-IE"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32" name="TextBox 31">
            <a:extLst>
              <a:ext uri="{FF2B5EF4-FFF2-40B4-BE49-F238E27FC236}">
                <a16:creationId xmlns:a16="http://schemas.microsoft.com/office/drawing/2014/main" id="{0B90A122-9DA5-05A2-D008-4092B645AC2F}"/>
              </a:ext>
            </a:extLst>
          </p:cNvPr>
          <p:cNvSpPr txBox="1"/>
          <p:nvPr/>
        </p:nvSpPr>
        <p:spPr>
          <a:xfrm>
            <a:off x="4730946" y="6469194"/>
            <a:ext cx="2623867" cy="215444"/>
          </a:xfrm>
          <a:prstGeom prst="rect">
            <a:avLst/>
          </a:prstGeom>
          <a:noFill/>
        </p:spPr>
        <p:txBody>
          <a:bodyPr wrap="square" rtlCol="0">
            <a:spAutoFit/>
          </a:bodyPr>
          <a:lstStyle/>
          <a:p>
            <a:pPr algn="ctr" defTabSz="1625559" hangingPunct="0">
              <a:defRPr/>
            </a:pPr>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AccountsIQ</a:t>
            </a:r>
            <a:r>
              <a:rPr lang="en-IE" sz="800" kern="0">
                <a:solidFill>
                  <a:srgbClr val="162C5E"/>
                </a:solidFill>
                <a:latin typeface="Inter" panose="02000503000000020004" pitchFamily="2" charset="0"/>
                <a:ea typeface="Inter" panose="02000503000000020004" pitchFamily="2" charset="0"/>
                <a:cs typeface="+mj-cs"/>
                <a:sym typeface="Plus Jakarta Sans Regular Regular"/>
              </a:rPr>
              <a:t> ©</a:t>
            </a:r>
          </a:p>
        </p:txBody>
      </p:sp>
      <p:sp>
        <p:nvSpPr>
          <p:cNvPr id="3" name="TextBox 2">
            <a:extLst>
              <a:ext uri="{FF2B5EF4-FFF2-40B4-BE49-F238E27FC236}">
                <a16:creationId xmlns:a16="http://schemas.microsoft.com/office/drawing/2014/main" id="{3E94B53B-60B7-46D4-1A07-497B1B49F6D6}"/>
              </a:ext>
            </a:extLst>
          </p:cNvPr>
          <p:cNvSpPr txBox="1"/>
          <p:nvPr/>
        </p:nvSpPr>
        <p:spPr>
          <a:xfrm>
            <a:off x="6096000" y="3429000"/>
            <a:ext cx="5724651" cy="1277273"/>
          </a:xfrm>
          <a:prstGeom prst="rect">
            <a:avLst/>
          </a:prstGeom>
          <a:noFill/>
        </p:spPr>
        <p:txBody>
          <a:bodyPr wrap="square" lIns="45720" tIns="22860" rIns="45720" bIns="22860" rtlCol="0" anchor="t">
            <a:spAutoFit/>
          </a:bodyPr>
          <a:lstStyle/>
          <a:p>
            <a:pPr marL="228600" indent="-228600" defTabSz="1625559" hangingPunct="0">
              <a:buFont typeface="Arial" panose="020B0604020202020204" pitchFamily="34" charset="0"/>
              <a:buChar char="•"/>
              <a:defRPr/>
            </a:pPr>
            <a:r>
              <a:rPr lang="en-US" sz="2000" kern="0" dirty="0">
                <a:solidFill>
                  <a:srgbClr val="000000"/>
                </a:solidFill>
                <a:latin typeface="Inter"/>
                <a:ea typeface="Inter" panose="02000503000000020004" pitchFamily="2" charset="0"/>
                <a:cs typeface="+mj-cs"/>
                <a:sym typeface="Plus Jakarta Sans Regular Regular"/>
              </a:rPr>
              <a:t>Review your data ecosystem</a:t>
            </a:r>
          </a:p>
          <a:p>
            <a:pPr marL="228600" indent="-228600" defTabSz="1625559" hangingPunct="0">
              <a:buFont typeface="Arial" panose="020B0604020202020204" pitchFamily="34" charset="0"/>
              <a:buChar char="•"/>
              <a:defRPr/>
            </a:pPr>
            <a:r>
              <a:rPr lang="en-US" sz="2000" kern="0" dirty="0">
                <a:solidFill>
                  <a:srgbClr val="000000"/>
                </a:solidFill>
                <a:latin typeface="Inter"/>
                <a:ea typeface="Inter" panose="02000503000000020004" pitchFamily="2" charset="0"/>
                <a:cs typeface="+mj-cs"/>
                <a:sym typeface="Plus Jakarta Sans Regular Regular"/>
              </a:rPr>
              <a:t>Tighten controls without slowing down</a:t>
            </a:r>
          </a:p>
          <a:p>
            <a:pPr marL="228600" indent="-228600" defTabSz="1625559" hangingPunct="0">
              <a:buFont typeface="Arial" panose="020B0604020202020204" pitchFamily="34" charset="0"/>
              <a:buChar char="•"/>
              <a:defRPr/>
            </a:pPr>
            <a:r>
              <a:rPr lang="en-US" sz="2000" kern="0" dirty="0">
                <a:solidFill>
                  <a:srgbClr val="000000"/>
                </a:solidFill>
                <a:latin typeface="Inter"/>
                <a:ea typeface="Inter" panose="02000503000000020004" pitchFamily="2" charset="0"/>
                <a:cs typeface="+mj-cs"/>
                <a:sym typeface="Plus Jakarta Sans Regular Regular"/>
              </a:rPr>
              <a:t>Explore AI safely</a:t>
            </a:r>
          </a:p>
          <a:p>
            <a:pPr marL="228600" indent="-228600" defTabSz="1625559" hangingPunct="0">
              <a:buFont typeface="Arial" panose="020B0604020202020204" pitchFamily="34" charset="0"/>
              <a:buChar char="•"/>
              <a:defRPr/>
            </a:pPr>
            <a:r>
              <a:rPr lang="en-US" sz="2000" kern="0" dirty="0">
                <a:solidFill>
                  <a:srgbClr val="000000"/>
                </a:solidFill>
                <a:latin typeface="Inter"/>
                <a:ea typeface="Inter" panose="02000503000000020004" pitchFamily="2" charset="0"/>
                <a:cs typeface="+mj-cs"/>
                <a:sym typeface="Plus Jakarta Sans Regular Regular"/>
              </a:rPr>
              <a:t>Reimagine reporting as storytelling</a:t>
            </a:r>
          </a:p>
        </p:txBody>
      </p:sp>
      <p:pic>
        <p:nvPicPr>
          <p:cNvPr id="6" name="Picture 5">
            <a:extLst>
              <a:ext uri="{FF2B5EF4-FFF2-40B4-BE49-F238E27FC236}">
                <a16:creationId xmlns:a16="http://schemas.microsoft.com/office/drawing/2014/main" id="{9BEABB8C-CE16-D87E-A063-F026F61C3090}"/>
              </a:ext>
            </a:extLst>
          </p:cNvPr>
          <p:cNvPicPr>
            <a:picLocks noChangeAspect="1"/>
          </p:cNvPicPr>
          <p:nvPr/>
        </p:nvPicPr>
        <p:blipFill>
          <a:blip r:embed="rId3"/>
          <a:srcRect l="30616"/>
          <a:stretch>
            <a:fillRect/>
          </a:stretch>
        </p:blipFill>
        <p:spPr>
          <a:xfrm>
            <a:off x="407105" y="940261"/>
            <a:ext cx="5176222" cy="497747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6936947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1E7F389-C4E2-917D-C680-D732AC041EED}"/>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09129D80-6D54-4E6D-359A-D689DEE8CB0F}"/>
              </a:ext>
            </a:extLst>
          </p:cNvPr>
          <p:cNvSpPr txBox="1"/>
          <p:nvPr/>
        </p:nvSpPr>
        <p:spPr>
          <a:xfrm>
            <a:off x="371351" y="6469194"/>
            <a:ext cx="1368915" cy="215444"/>
          </a:xfrm>
          <a:prstGeom prst="rect">
            <a:avLst/>
          </a:prstGeom>
          <a:noFill/>
        </p:spPr>
        <p:txBody>
          <a:bodyPr wrap="square" rtlCol="0">
            <a:spAutoFit/>
          </a:bodyPr>
          <a:lstStyle/>
          <a:p>
            <a:pPr defTabSz="1625559" hangingPunct="0">
              <a:defRPr/>
            </a:pPr>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www.accountsiq.com</a:t>
            </a:r>
            <a:endParaRPr lang="en-IE"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32" name="TextBox 31">
            <a:extLst>
              <a:ext uri="{FF2B5EF4-FFF2-40B4-BE49-F238E27FC236}">
                <a16:creationId xmlns:a16="http://schemas.microsoft.com/office/drawing/2014/main" id="{F13F3B11-F480-F4FC-12E9-2558C55EFA6C}"/>
              </a:ext>
            </a:extLst>
          </p:cNvPr>
          <p:cNvSpPr txBox="1"/>
          <p:nvPr/>
        </p:nvSpPr>
        <p:spPr>
          <a:xfrm>
            <a:off x="4730946" y="6469194"/>
            <a:ext cx="2623867" cy="215444"/>
          </a:xfrm>
          <a:prstGeom prst="rect">
            <a:avLst/>
          </a:prstGeom>
          <a:noFill/>
        </p:spPr>
        <p:txBody>
          <a:bodyPr wrap="square" rtlCol="0">
            <a:spAutoFit/>
          </a:bodyPr>
          <a:lstStyle/>
          <a:p>
            <a:pPr algn="ctr" defTabSz="1625559" hangingPunct="0">
              <a:defRPr/>
            </a:pPr>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AccountsIQ</a:t>
            </a:r>
            <a:r>
              <a:rPr lang="en-IE" sz="800" kern="0">
                <a:solidFill>
                  <a:srgbClr val="162C5E"/>
                </a:solidFill>
                <a:latin typeface="Inter" panose="02000503000000020004" pitchFamily="2" charset="0"/>
                <a:ea typeface="Inter" panose="02000503000000020004" pitchFamily="2" charset="0"/>
                <a:cs typeface="+mj-cs"/>
                <a:sym typeface="Plus Jakarta Sans Regular Regular"/>
              </a:rPr>
              <a:t> ©</a:t>
            </a:r>
          </a:p>
        </p:txBody>
      </p:sp>
      <p:pic>
        <p:nvPicPr>
          <p:cNvPr id="26" name="Picture 25">
            <a:extLst>
              <a:ext uri="{FF2B5EF4-FFF2-40B4-BE49-F238E27FC236}">
                <a16:creationId xmlns:a16="http://schemas.microsoft.com/office/drawing/2014/main" id="{987378DA-58D2-9431-6F28-1CE9EB4C5BEF}"/>
              </a:ext>
            </a:extLst>
          </p:cNvPr>
          <p:cNvPicPr>
            <a:picLocks noChangeAspect="1"/>
          </p:cNvPicPr>
          <p:nvPr/>
        </p:nvPicPr>
        <p:blipFill>
          <a:blip r:embed="rId3"/>
          <a:stretch>
            <a:fillRect/>
          </a:stretch>
        </p:blipFill>
        <p:spPr>
          <a:xfrm>
            <a:off x="-53121" y="36756"/>
            <a:ext cx="12192000" cy="6647882"/>
          </a:xfrm>
          <a:prstGeom prst="rect">
            <a:avLst/>
          </a:prstGeom>
        </p:spPr>
      </p:pic>
    </p:spTree>
    <p:extLst>
      <p:ext uri="{BB962C8B-B14F-4D97-AF65-F5344CB8AC3E}">
        <p14:creationId xmlns:p14="http://schemas.microsoft.com/office/powerpoint/2010/main" val="16960178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E08C4E2D-F297-C3C2-5254-C911251DADB7}"/>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F3EA2098-A1CC-32E7-F9E1-90CD377349E0}"/>
              </a:ext>
            </a:extLst>
          </p:cNvPr>
          <p:cNvSpPr txBox="1"/>
          <p:nvPr/>
        </p:nvSpPr>
        <p:spPr>
          <a:xfrm>
            <a:off x="10030291" y="6469194"/>
            <a:ext cx="1790359" cy="215444"/>
          </a:xfrm>
          <a:prstGeom prst="rect">
            <a:avLst/>
          </a:prstGeom>
          <a:noFill/>
        </p:spPr>
        <p:txBody>
          <a:bodyPr wrap="square" rtlCol="0">
            <a:spAutoFit/>
          </a:bodyPr>
          <a:lstStyle/>
          <a:p>
            <a:pPr algn="r" defTabSz="1625559" hangingPunct="0">
              <a:defRPr/>
            </a:pPr>
            <a:r>
              <a:rPr lang="en-US" sz="800" kern="0">
                <a:solidFill>
                  <a:srgbClr val="162C5E"/>
                </a:solidFill>
                <a:latin typeface="Inter" panose="02000503000000020004" pitchFamily="2" charset="0"/>
                <a:ea typeface="Inter" panose="02000503000000020004" pitchFamily="2" charset="0"/>
                <a:cs typeface="+mj-cs"/>
                <a:sym typeface="Plus Jakarta Sans Regular Regular"/>
              </a:rPr>
              <a:t>Better begins now</a:t>
            </a:r>
            <a:endParaRPr lang="id-ID"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48" name="TextBox 47">
            <a:extLst>
              <a:ext uri="{FF2B5EF4-FFF2-40B4-BE49-F238E27FC236}">
                <a16:creationId xmlns:a16="http://schemas.microsoft.com/office/drawing/2014/main" id="{DAAB8C74-A8C2-E7CA-6217-42A5035E7F7E}"/>
              </a:ext>
            </a:extLst>
          </p:cNvPr>
          <p:cNvSpPr txBox="1"/>
          <p:nvPr/>
        </p:nvSpPr>
        <p:spPr>
          <a:xfrm>
            <a:off x="4730946" y="6469194"/>
            <a:ext cx="2623867" cy="215444"/>
          </a:xfrm>
          <a:prstGeom prst="rect">
            <a:avLst/>
          </a:prstGeom>
          <a:noFill/>
        </p:spPr>
        <p:txBody>
          <a:bodyPr wrap="square" rtlCol="0">
            <a:spAutoFit/>
          </a:bodyPr>
          <a:lstStyle/>
          <a:p>
            <a:pPr algn="ctr" defTabSz="1625559" hangingPunct="0">
              <a:defRPr/>
            </a:pPr>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AccountsIQ</a:t>
            </a:r>
            <a:r>
              <a:rPr lang="en-IE" sz="800" kern="0">
                <a:solidFill>
                  <a:srgbClr val="162C5E"/>
                </a:solidFill>
                <a:latin typeface="Inter" panose="02000503000000020004" pitchFamily="2" charset="0"/>
                <a:ea typeface="Inter" panose="02000503000000020004" pitchFamily="2" charset="0"/>
                <a:cs typeface="+mj-cs"/>
                <a:sym typeface="Plus Jakarta Sans Regular Regular"/>
              </a:rPr>
              <a:t> ©</a:t>
            </a:r>
          </a:p>
        </p:txBody>
      </p:sp>
      <p:sp>
        <p:nvSpPr>
          <p:cNvPr id="49" name="TextBox 48">
            <a:extLst>
              <a:ext uri="{FF2B5EF4-FFF2-40B4-BE49-F238E27FC236}">
                <a16:creationId xmlns:a16="http://schemas.microsoft.com/office/drawing/2014/main" id="{C4FFD0E3-8C04-C923-877A-9BA5C7A9FE8F}"/>
              </a:ext>
            </a:extLst>
          </p:cNvPr>
          <p:cNvSpPr txBox="1"/>
          <p:nvPr/>
        </p:nvSpPr>
        <p:spPr>
          <a:xfrm>
            <a:off x="371351" y="6469194"/>
            <a:ext cx="1368915" cy="215444"/>
          </a:xfrm>
          <a:prstGeom prst="rect">
            <a:avLst/>
          </a:prstGeom>
          <a:noFill/>
        </p:spPr>
        <p:txBody>
          <a:bodyPr wrap="square" rtlCol="0">
            <a:spAutoFit/>
          </a:bodyPr>
          <a:lstStyle/>
          <a:p>
            <a:pPr defTabSz="1625559" hangingPunct="0">
              <a:defRPr/>
            </a:pPr>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www.accountsiq.com</a:t>
            </a:r>
            <a:endParaRPr lang="en-IE"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pic>
        <p:nvPicPr>
          <p:cNvPr id="4" name="Picture 3">
            <a:extLst>
              <a:ext uri="{FF2B5EF4-FFF2-40B4-BE49-F238E27FC236}">
                <a16:creationId xmlns:a16="http://schemas.microsoft.com/office/drawing/2014/main" id="{0D1028F2-B2D6-AA59-6F33-F205752464EF}"/>
              </a:ext>
            </a:extLst>
          </p:cNvPr>
          <p:cNvPicPr>
            <a:picLocks noChangeAspect="1"/>
          </p:cNvPicPr>
          <p:nvPr/>
        </p:nvPicPr>
        <p:blipFill>
          <a:blip r:embed="rId4"/>
          <a:srcRect l="28013" r="5142"/>
          <a:stretch>
            <a:fillRect/>
          </a:stretch>
        </p:blipFill>
        <p:spPr>
          <a:xfrm>
            <a:off x="508000" y="1123751"/>
            <a:ext cx="4622800" cy="4610498"/>
          </a:xfrm>
          <a:prstGeom prst="roundRect">
            <a:avLst>
              <a:gd name="adj" fmla="val 8594"/>
            </a:avLst>
          </a:prstGeom>
          <a:solidFill>
            <a:srgbClr val="FFFFFF">
              <a:shade val="85000"/>
            </a:srgbClr>
          </a:solidFill>
          <a:ln>
            <a:noFill/>
          </a:ln>
          <a:effectLst/>
        </p:spPr>
      </p:pic>
      <p:sp>
        <p:nvSpPr>
          <p:cNvPr id="5" name="We'll explore how Sparkvision's eco-friendly linens, biodegradable toiletries, energy-efficient lighting, and water-saving fixtures can help hospitality.">
            <a:extLst>
              <a:ext uri="{FF2B5EF4-FFF2-40B4-BE49-F238E27FC236}">
                <a16:creationId xmlns:a16="http://schemas.microsoft.com/office/drawing/2014/main" id="{5D1CD8B3-00E4-45DD-E7D1-BFFC7BE1DE4A}"/>
              </a:ext>
            </a:extLst>
          </p:cNvPr>
          <p:cNvSpPr txBox="1"/>
          <p:nvPr/>
        </p:nvSpPr>
        <p:spPr>
          <a:xfrm>
            <a:off x="6096000" y="1325592"/>
            <a:ext cx="5319488" cy="1159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defRPr/>
            </a:pPr>
            <a:r>
              <a:rPr lang="en-US" sz="3600" b="1" kern="0" spc="0" dirty="0">
                <a:solidFill>
                  <a:srgbClr val="162C5E"/>
                </a:solidFill>
                <a:latin typeface="Inter SemiBold"/>
                <a:ea typeface="Inter SemiBold" panose="02000503000000020004" pitchFamily="2" charset="0"/>
                <a:cs typeface="+mj-cs"/>
                <a:sym typeface="Plus Jakarta Sans Regular Regular"/>
              </a:rPr>
              <a:t>Financial controls that </a:t>
            </a:r>
            <a:r>
              <a:rPr lang="en-US" sz="3600" b="1" kern="0" spc="0" dirty="0">
                <a:solidFill>
                  <a:srgbClr val="FFFFFF"/>
                </a:solidFill>
                <a:latin typeface="Inter SemiBold"/>
                <a:ea typeface="Inter SemiBold" panose="02000503000000020004" pitchFamily="2" charset="0"/>
                <a:cs typeface="+mj-cs"/>
                <a:sym typeface="Plus Jakarta Sans Regular Regular"/>
              </a:rPr>
              <a:t>build confidence</a:t>
            </a:r>
            <a:endParaRPr lang="en-US" sz="3600" b="1" kern="0" spc="-170" dirty="0">
              <a:solidFill>
                <a:srgbClr val="FFFFFF"/>
              </a:solidFill>
              <a:latin typeface="Inter SemiBold" panose="02000503000000020004" pitchFamily="2" charset="0"/>
              <a:ea typeface="Inter SemiBold" panose="02000503000000020004" pitchFamily="2" charset="0"/>
              <a:cs typeface="+mj-cs"/>
              <a:sym typeface="Plus Jakarta Sans Regular Regular"/>
            </a:endParaRPr>
          </a:p>
        </p:txBody>
      </p:sp>
      <p:sp>
        <p:nvSpPr>
          <p:cNvPr id="6" name="TextBox 5">
            <a:extLst>
              <a:ext uri="{FF2B5EF4-FFF2-40B4-BE49-F238E27FC236}">
                <a16:creationId xmlns:a16="http://schemas.microsoft.com/office/drawing/2014/main" id="{5A053AF3-D2A6-9CBB-0764-C7C18BCB4C0A}"/>
              </a:ext>
            </a:extLst>
          </p:cNvPr>
          <p:cNvSpPr txBox="1"/>
          <p:nvPr/>
        </p:nvSpPr>
        <p:spPr>
          <a:xfrm>
            <a:off x="6096000" y="2826956"/>
            <a:ext cx="5724651" cy="2816156"/>
          </a:xfrm>
          <a:prstGeom prst="rect">
            <a:avLst/>
          </a:prstGeom>
          <a:noFill/>
        </p:spPr>
        <p:txBody>
          <a:bodyPr wrap="square" lIns="45720" tIns="22860" rIns="45720" bIns="22860" rtlCol="0" anchor="t">
            <a:spAutoFit/>
          </a:bodyPr>
          <a:lstStyle/>
          <a:p>
            <a:pPr marL="342900" indent="-342900" defTabSz="457200" eaLnBrk="0" fontAlgn="base" hangingPunct="0">
              <a:spcBef>
                <a:spcPct val="0"/>
              </a:spcBef>
              <a:spcAft>
                <a:spcPct val="0"/>
              </a:spcAft>
              <a:buFont typeface="Arial" panose="020B0604020202020204" pitchFamily="34" charset="0"/>
              <a:buChar char="•"/>
            </a:pPr>
            <a:r>
              <a:rPr lang="en-US" altLang="en-US" sz="2000" kern="0" dirty="0">
                <a:solidFill>
                  <a:srgbClr val="162C5E"/>
                </a:solidFill>
                <a:latin typeface="Inter" panose="02000503000000020004" pitchFamily="2" charset="0"/>
                <a:ea typeface="Inter" panose="02000503000000020004" pitchFamily="2" charset="0"/>
                <a:cs typeface="+mj-cs"/>
                <a:sym typeface="Plus Jakarta Sans Regular Regular"/>
              </a:rPr>
              <a:t>PO &amp; PI approvals against budget lines</a:t>
            </a:r>
          </a:p>
          <a:p>
            <a:pPr marL="342900" indent="-342900" defTabSz="457200" eaLnBrk="0" fontAlgn="base" hangingPunct="0">
              <a:spcBef>
                <a:spcPct val="0"/>
              </a:spcBef>
              <a:spcAft>
                <a:spcPct val="0"/>
              </a:spcAft>
              <a:buFont typeface="Arial" panose="020B0604020202020204" pitchFamily="34" charset="0"/>
              <a:buChar char="•"/>
            </a:pPr>
            <a:endParaRPr lang="en-US" altLang="en-US" sz="2000" kern="0" dirty="0">
              <a:solidFill>
                <a:srgbClr val="162C5E"/>
              </a:solidFill>
              <a:latin typeface="Inter" panose="02000503000000020004" pitchFamily="2" charset="0"/>
              <a:ea typeface="Inter" panose="02000503000000020004" pitchFamily="2" charset="0"/>
              <a:cs typeface="+mj-cs"/>
              <a:sym typeface="Plus Jakarta Sans Regular Regular"/>
            </a:endParaRPr>
          </a:p>
          <a:p>
            <a:pPr marL="342900" indent="-342900" defTabSz="457200" eaLnBrk="0" fontAlgn="base" hangingPunct="0">
              <a:spcBef>
                <a:spcPct val="0"/>
              </a:spcBef>
              <a:spcAft>
                <a:spcPct val="0"/>
              </a:spcAft>
              <a:buFont typeface="Arial" panose="020B0604020202020204" pitchFamily="34" charset="0"/>
              <a:buChar char="•"/>
            </a:pPr>
            <a:r>
              <a:rPr lang="en-US" altLang="en-US" sz="2000" kern="0" dirty="0">
                <a:solidFill>
                  <a:srgbClr val="162C5E"/>
                </a:solidFill>
                <a:latin typeface="Inter" panose="02000503000000020004" pitchFamily="2" charset="0"/>
                <a:ea typeface="Inter" panose="02000503000000020004" pitchFamily="2" charset="0"/>
                <a:cs typeface="+mj-cs"/>
                <a:sym typeface="Plus Jakarta Sans Regular Regular"/>
              </a:rPr>
              <a:t>Role-based approval hierarchies &amp; automated workflows</a:t>
            </a:r>
          </a:p>
          <a:p>
            <a:pPr marL="342900" indent="-342900" defTabSz="457200" eaLnBrk="0" fontAlgn="base" hangingPunct="0">
              <a:spcBef>
                <a:spcPct val="0"/>
              </a:spcBef>
              <a:spcAft>
                <a:spcPct val="0"/>
              </a:spcAft>
              <a:buFont typeface="Arial" panose="020B0604020202020204" pitchFamily="34" charset="0"/>
              <a:buChar char="•"/>
            </a:pPr>
            <a:endParaRPr lang="en-US" altLang="en-US" sz="2000" kern="0" dirty="0">
              <a:solidFill>
                <a:srgbClr val="162C5E"/>
              </a:solidFill>
              <a:latin typeface="Inter" panose="02000503000000020004" pitchFamily="2" charset="0"/>
              <a:ea typeface="Inter" panose="02000503000000020004" pitchFamily="2" charset="0"/>
              <a:cs typeface="+mj-cs"/>
              <a:sym typeface="Plus Jakarta Sans Regular Regular"/>
            </a:endParaRPr>
          </a:p>
          <a:p>
            <a:pPr marL="342900" indent="-342900" defTabSz="457200" eaLnBrk="0" fontAlgn="base" hangingPunct="0">
              <a:spcBef>
                <a:spcPct val="0"/>
              </a:spcBef>
              <a:spcAft>
                <a:spcPct val="0"/>
              </a:spcAft>
              <a:buFont typeface="Arial" panose="020B0604020202020204" pitchFamily="34" charset="0"/>
              <a:buChar char="•"/>
            </a:pPr>
            <a:r>
              <a:rPr lang="en-US" altLang="en-US" sz="2000" kern="0" dirty="0">
                <a:solidFill>
                  <a:srgbClr val="162C5E"/>
                </a:solidFill>
                <a:latin typeface="Inter" panose="02000503000000020004" pitchFamily="2" charset="0"/>
                <a:ea typeface="Inter" panose="02000503000000020004" pitchFamily="2" charset="0"/>
                <a:cs typeface="+mj-cs"/>
                <a:sym typeface="Plus Jakarta Sans Regular Regular"/>
              </a:rPr>
              <a:t>Real-time budget checks: prevent overspend </a:t>
            </a:r>
            <a:r>
              <a:rPr lang="en-US" altLang="en-US" sz="2000" i="1" kern="0" dirty="0">
                <a:solidFill>
                  <a:srgbClr val="162C5E"/>
                </a:solidFill>
                <a:latin typeface="Inter" panose="02000503000000020004" pitchFamily="2" charset="0"/>
                <a:ea typeface="Inter" panose="02000503000000020004" pitchFamily="2" charset="0"/>
                <a:cs typeface="+mj-cs"/>
                <a:sym typeface="Plus Jakarta Sans Regular Regular"/>
              </a:rPr>
              <a:t>before</a:t>
            </a:r>
            <a:r>
              <a:rPr lang="en-US" altLang="en-US" sz="2000" kern="0" dirty="0">
                <a:solidFill>
                  <a:srgbClr val="162C5E"/>
                </a:solidFill>
                <a:latin typeface="Inter" panose="02000503000000020004" pitchFamily="2" charset="0"/>
                <a:ea typeface="Inter" panose="02000503000000020004" pitchFamily="2" charset="0"/>
                <a:cs typeface="+mj-cs"/>
                <a:sym typeface="Plus Jakarta Sans Regular Regular"/>
              </a:rPr>
              <a:t> it happens</a:t>
            </a:r>
          </a:p>
          <a:p>
            <a:pPr marL="342900" indent="-342900" defTabSz="457200" eaLnBrk="0" fontAlgn="base" hangingPunct="0">
              <a:spcBef>
                <a:spcPct val="0"/>
              </a:spcBef>
              <a:spcAft>
                <a:spcPct val="0"/>
              </a:spcAft>
              <a:buFont typeface="Arial" panose="020B0604020202020204" pitchFamily="34" charset="0"/>
              <a:buChar char="•"/>
            </a:pPr>
            <a:endParaRPr lang="en-US" altLang="en-US" sz="2000" kern="0" dirty="0">
              <a:solidFill>
                <a:srgbClr val="162C5E"/>
              </a:solidFill>
              <a:latin typeface="Inter" panose="02000503000000020004" pitchFamily="2" charset="0"/>
              <a:ea typeface="Inter" panose="02000503000000020004" pitchFamily="2" charset="0"/>
              <a:cs typeface="+mj-cs"/>
              <a:sym typeface="Plus Jakarta Sans Regular Regular"/>
            </a:endParaRPr>
          </a:p>
          <a:p>
            <a:pPr marL="342900" indent="-342900" defTabSz="457200" eaLnBrk="0" fontAlgn="base" hangingPunct="0">
              <a:spcBef>
                <a:spcPct val="0"/>
              </a:spcBef>
              <a:spcAft>
                <a:spcPct val="0"/>
              </a:spcAft>
              <a:buFont typeface="Arial" panose="020B0604020202020204" pitchFamily="34" charset="0"/>
              <a:buChar char="•"/>
            </a:pPr>
            <a:r>
              <a:rPr lang="en-US" altLang="en-US" sz="2000" kern="0" dirty="0">
                <a:solidFill>
                  <a:srgbClr val="162C5E"/>
                </a:solidFill>
                <a:latin typeface="Inter" panose="02000503000000020004" pitchFamily="2" charset="0"/>
                <a:ea typeface="Inter" panose="02000503000000020004" pitchFamily="2" charset="0"/>
                <a:cs typeface="+mj-cs"/>
                <a:sym typeface="Plus Jakarta Sans Regular Regular"/>
              </a:rPr>
              <a:t>Audit trails &amp; restricted fund tracking</a:t>
            </a:r>
          </a:p>
        </p:txBody>
      </p:sp>
    </p:spTree>
    <p:extLst>
      <p:ext uri="{BB962C8B-B14F-4D97-AF65-F5344CB8AC3E}">
        <p14:creationId xmlns:p14="http://schemas.microsoft.com/office/powerpoint/2010/main" val="191330159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CF4FF"/>
        </a:solidFill>
        <a:effectLst/>
      </p:bgPr>
    </p:bg>
    <p:spTree>
      <p:nvGrpSpPr>
        <p:cNvPr id="1" name="">
          <a:extLst>
            <a:ext uri="{FF2B5EF4-FFF2-40B4-BE49-F238E27FC236}">
              <a16:creationId xmlns:a16="http://schemas.microsoft.com/office/drawing/2014/main" id="{399BC058-25B3-157F-7424-91838BFF6C54}"/>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F1E97E9-A615-0E45-36C8-2B4CFB4B7373}"/>
              </a:ext>
            </a:extLst>
          </p:cNvPr>
          <p:cNvSpPr/>
          <p:nvPr/>
        </p:nvSpPr>
        <p:spPr>
          <a:xfrm>
            <a:off x="398" y="0"/>
            <a:ext cx="12191207" cy="2780928"/>
          </a:xfrm>
          <a:prstGeom prst="rect">
            <a:avLst/>
          </a:prstGeom>
          <a:gradFill flip="none" rotWithShape="1">
            <a:gsLst>
              <a:gs pos="36000">
                <a:srgbClr val="000000">
                  <a:alpha val="0"/>
                </a:srgbClr>
              </a:gs>
              <a:gs pos="0">
                <a:srgbClr val="00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id-ID" sz="900" kern="0">
              <a:solidFill>
                <a:srgbClr val="ECF4FF"/>
              </a:solidFill>
              <a:latin typeface="Aptos" panose="02110004020202020204"/>
              <a:sym typeface="Plus Jakarta Sans Regular Regular"/>
            </a:endParaRPr>
          </a:p>
        </p:txBody>
      </p:sp>
      <p:grpSp>
        <p:nvGrpSpPr>
          <p:cNvPr id="5" name="Group 4">
            <a:extLst>
              <a:ext uri="{FF2B5EF4-FFF2-40B4-BE49-F238E27FC236}">
                <a16:creationId xmlns:a16="http://schemas.microsoft.com/office/drawing/2014/main" id="{0F15DEFF-99AB-6C11-83A3-2698F031A0A4}"/>
              </a:ext>
            </a:extLst>
          </p:cNvPr>
          <p:cNvGrpSpPr/>
          <p:nvPr/>
        </p:nvGrpSpPr>
        <p:grpSpPr>
          <a:xfrm>
            <a:off x="515541" y="535369"/>
            <a:ext cx="1837268" cy="524724"/>
            <a:chOff x="11997266" y="2215077"/>
            <a:chExt cx="3674536" cy="1049447"/>
          </a:xfrm>
        </p:grpSpPr>
        <p:pic>
          <p:nvPicPr>
            <p:cNvPr id="6" name="Graphic 5">
              <a:extLst>
                <a:ext uri="{FF2B5EF4-FFF2-40B4-BE49-F238E27FC236}">
                  <a16:creationId xmlns:a16="http://schemas.microsoft.com/office/drawing/2014/main" id="{4B7C1078-0ED0-9238-C6A2-8FF5F458F1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97266" y="2215077"/>
              <a:ext cx="960121" cy="960121"/>
            </a:xfrm>
            <a:prstGeom prst="rect">
              <a:avLst/>
            </a:prstGeom>
          </p:spPr>
        </p:pic>
        <p:sp>
          <p:nvSpPr>
            <p:cNvPr id="7" name="TextBox 6">
              <a:extLst>
                <a:ext uri="{FF2B5EF4-FFF2-40B4-BE49-F238E27FC236}">
                  <a16:creationId xmlns:a16="http://schemas.microsoft.com/office/drawing/2014/main" id="{DFA2FB5B-45BB-1147-DB71-20F4835A84C6}"/>
                </a:ext>
              </a:extLst>
            </p:cNvPr>
            <p:cNvSpPr txBox="1"/>
            <p:nvPr/>
          </p:nvSpPr>
          <p:spPr>
            <a:xfrm>
              <a:off x="13179266" y="2218085"/>
              <a:ext cx="2492536" cy="1046439"/>
            </a:xfrm>
            <a:prstGeom prst="rect">
              <a:avLst/>
            </a:prstGeom>
            <a:noFill/>
          </p:spPr>
          <p:txBody>
            <a:bodyPr wrap="square" rtlCol="0">
              <a:spAutoFit/>
            </a:bodyPr>
            <a:lstStyle/>
            <a:p>
              <a:pPr defTabSz="1625559" hangingPunct="0"/>
              <a:r>
                <a:rPr lang="en-US" sz="1400" b="1" kern="0">
                  <a:solidFill>
                    <a:srgbClr val="000000"/>
                  </a:solidFill>
                  <a:latin typeface="Aptos Display" panose="02110004020202020204"/>
                  <a:ea typeface="+mj-ea"/>
                  <a:cs typeface="+mj-cs"/>
                  <a:sym typeface="Plus Jakarta Sans Regular Regular"/>
                </a:rPr>
                <a:t>HORIZON</a:t>
              </a:r>
            </a:p>
            <a:p>
              <a:pPr defTabSz="1625559" hangingPunct="0"/>
              <a:r>
                <a:rPr lang="en-US" sz="1400" b="1" kern="0">
                  <a:solidFill>
                    <a:srgbClr val="000000"/>
                  </a:solidFill>
                  <a:latin typeface="Aptos Display" panose="02110004020202020204"/>
                  <a:ea typeface="+mj-ea"/>
                  <a:cs typeface="+mj-cs"/>
                  <a:sym typeface="Plus Jakarta Sans Regular Regular"/>
                </a:rPr>
                <a:t>TECH.</a:t>
              </a:r>
              <a:endParaRPr lang="id-ID" sz="1400" b="1" kern="0">
                <a:solidFill>
                  <a:srgbClr val="000000"/>
                </a:solidFill>
                <a:latin typeface="Aptos Display" panose="02110004020202020204"/>
                <a:ea typeface="+mj-ea"/>
                <a:cs typeface="+mj-cs"/>
                <a:sym typeface="Plus Jakarta Sans Regular Regular"/>
              </a:endParaRPr>
            </a:p>
          </p:txBody>
        </p:sp>
      </p:grpSp>
      <p:sp>
        <p:nvSpPr>
          <p:cNvPr id="8" name="TextBox 7">
            <a:extLst>
              <a:ext uri="{FF2B5EF4-FFF2-40B4-BE49-F238E27FC236}">
                <a16:creationId xmlns:a16="http://schemas.microsoft.com/office/drawing/2014/main" id="{C9FF8632-6135-6160-2F8B-B69040CB5FB6}"/>
              </a:ext>
            </a:extLst>
          </p:cNvPr>
          <p:cNvSpPr txBox="1"/>
          <p:nvPr/>
        </p:nvSpPr>
        <p:spPr>
          <a:xfrm>
            <a:off x="9228348" y="503675"/>
            <a:ext cx="2520280" cy="461665"/>
          </a:xfrm>
          <a:prstGeom prst="rect">
            <a:avLst/>
          </a:prstGeom>
          <a:noFill/>
        </p:spPr>
        <p:txBody>
          <a:bodyPr wrap="square" rtlCol="0">
            <a:spAutoFit/>
          </a:bodyPr>
          <a:lstStyle/>
          <a:p>
            <a:pPr algn="r" defTabSz="1625559" hangingPunct="0"/>
            <a:r>
              <a:rPr lang="en-US" sz="1200" kern="0">
                <a:solidFill>
                  <a:srgbClr val="000000"/>
                </a:solidFill>
                <a:latin typeface="Inter Tight Light" pitchFamily="2" charset="0"/>
                <a:ea typeface="Inter Tight Light" pitchFamily="2" charset="0"/>
                <a:cs typeface="Inter Tight Light" pitchFamily="2" charset="0"/>
                <a:sym typeface="Plus Jakarta Sans Regular Regular"/>
              </a:rPr>
              <a:t>INNOVATING TODAY FOR </a:t>
            </a:r>
          </a:p>
          <a:p>
            <a:pPr algn="r" defTabSz="1625559" hangingPunct="0"/>
            <a:r>
              <a:rPr lang="en-US" sz="1200" kern="0">
                <a:solidFill>
                  <a:srgbClr val="000000"/>
                </a:solidFill>
                <a:latin typeface="Inter Tight Light" pitchFamily="2" charset="0"/>
                <a:ea typeface="Inter Tight Light" pitchFamily="2" charset="0"/>
                <a:cs typeface="Inter Tight Light" pitchFamily="2" charset="0"/>
                <a:sym typeface="Plus Jakarta Sans Regular Regular"/>
              </a:rPr>
              <a:t>A SMARTER TOMORROW</a:t>
            </a:r>
            <a:endParaRPr lang="id-ID" sz="1200" kern="0">
              <a:solidFill>
                <a:srgbClr val="000000"/>
              </a:solidFill>
              <a:latin typeface="Inter Tight Light" pitchFamily="2" charset="0"/>
              <a:ea typeface="Inter Tight Light" pitchFamily="2" charset="0"/>
              <a:cs typeface="Inter Tight Light" pitchFamily="2" charset="0"/>
              <a:sym typeface="Plus Jakarta Sans Regular Regular"/>
            </a:endParaRPr>
          </a:p>
        </p:txBody>
      </p:sp>
      <p:pic>
        <p:nvPicPr>
          <p:cNvPr id="17" name="Picture Placeholder 16" descr="A screenshot of a computer&#10;&#10;AI-generated content may be incorrect.">
            <a:extLst>
              <a:ext uri="{FF2B5EF4-FFF2-40B4-BE49-F238E27FC236}">
                <a16:creationId xmlns:a16="http://schemas.microsoft.com/office/drawing/2014/main" id="{CFF3D0A8-D5C5-0306-145D-B906278ACB0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116" r="5116"/>
          <a:stretch>
            <a:fillRect/>
          </a:stretch>
        </p:blipFill>
        <p:spPr/>
      </p:pic>
      <p:sp>
        <p:nvSpPr>
          <p:cNvPr id="10" name="TextBox 9">
            <a:extLst>
              <a:ext uri="{FF2B5EF4-FFF2-40B4-BE49-F238E27FC236}">
                <a16:creationId xmlns:a16="http://schemas.microsoft.com/office/drawing/2014/main" id="{42E588CF-F315-21FE-2E2D-5E11DBE871CF}"/>
              </a:ext>
            </a:extLst>
          </p:cNvPr>
          <p:cNvSpPr txBox="1"/>
          <p:nvPr/>
        </p:nvSpPr>
        <p:spPr>
          <a:xfrm>
            <a:off x="371351" y="6469194"/>
            <a:ext cx="1368915" cy="215444"/>
          </a:xfrm>
          <a:prstGeom prst="rect">
            <a:avLst/>
          </a:prstGeom>
          <a:noFill/>
        </p:spPr>
        <p:txBody>
          <a:bodyPr wrap="square" rtlCol="0">
            <a:spAutoFit/>
          </a:bodyPr>
          <a:lstStyle/>
          <a:p>
            <a:pPr defTabSz="1625559" hangingPunct="0"/>
            <a:r>
              <a:rPr lang="en-IE" sz="800" kern="0" err="1">
                <a:solidFill>
                  <a:srgbClr val="688AFF"/>
                </a:solidFill>
                <a:latin typeface="Inter" panose="02000503000000020004" pitchFamily="2" charset="0"/>
                <a:ea typeface="Inter" panose="02000503000000020004" pitchFamily="2" charset="0"/>
                <a:cs typeface="+mj-cs"/>
                <a:sym typeface="Plus Jakarta Sans Regular Regular"/>
              </a:rPr>
              <a:t>www.accountsiq.com</a:t>
            </a:r>
            <a:endParaRPr lang="en-IE" sz="800" kern="0">
              <a:solidFill>
                <a:srgbClr val="688AFF"/>
              </a:solidFill>
              <a:latin typeface="Inter" panose="02000503000000020004" pitchFamily="2" charset="0"/>
              <a:ea typeface="Inter" panose="02000503000000020004" pitchFamily="2" charset="0"/>
              <a:cs typeface="+mj-cs"/>
              <a:sym typeface="Plus Jakarta Sans Regular Regular"/>
            </a:endParaRPr>
          </a:p>
        </p:txBody>
      </p:sp>
      <p:sp>
        <p:nvSpPr>
          <p:cNvPr id="11" name="TextBox 10">
            <a:extLst>
              <a:ext uri="{FF2B5EF4-FFF2-40B4-BE49-F238E27FC236}">
                <a16:creationId xmlns:a16="http://schemas.microsoft.com/office/drawing/2014/main" id="{D14CFED0-E211-59B1-617C-6C63BCE094EC}"/>
              </a:ext>
            </a:extLst>
          </p:cNvPr>
          <p:cNvSpPr txBox="1"/>
          <p:nvPr/>
        </p:nvSpPr>
        <p:spPr>
          <a:xfrm>
            <a:off x="4730946" y="6469194"/>
            <a:ext cx="2623867" cy="215444"/>
          </a:xfrm>
          <a:prstGeom prst="rect">
            <a:avLst/>
          </a:prstGeom>
          <a:noFill/>
        </p:spPr>
        <p:txBody>
          <a:bodyPr wrap="square" rtlCol="0">
            <a:spAutoFit/>
          </a:bodyPr>
          <a:lstStyle/>
          <a:p>
            <a:pPr algn="ctr" defTabSz="1625559" hangingPunct="0"/>
            <a:r>
              <a:rPr lang="en-IE" sz="800" kern="0" err="1">
                <a:solidFill>
                  <a:srgbClr val="688AFF"/>
                </a:solidFill>
                <a:latin typeface="Inter" panose="02000503000000020004" pitchFamily="2" charset="0"/>
                <a:ea typeface="Inter" panose="02000503000000020004" pitchFamily="2" charset="0"/>
                <a:cs typeface="+mj-cs"/>
                <a:sym typeface="Plus Jakarta Sans Regular Regular"/>
              </a:rPr>
              <a:t>AccountsIQ</a:t>
            </a:r>
            <a:r>
              <a:rPr lang="en-IE" sz="800" kern="0">
                <a:solidFill>
                  <a:srgbClr val="688AFF"/>
                </a:solidFill>
                <a:latin typeface="Inter" panose="02000503000000020004" pitchFamily="2" charset="0"/>
                <a:ea typeface="Inter" panose="02000503000000020004" pitchFamily="2" charset="0"/>
                <a:cs typeface="+mj-cs"/>
                <a:sym typeface="Plus Jakarta Sans Regular Regular"/>
              </a:rPr>
              <a:t> ©</a:t>
            </a:r>
          </a:p>
        </p:txBody>
      </p:sp>
      <p:sp>
        <p:nvSpPr>
          <p:cNvPr id="12" name="TextBox 11">
            <a:extLst>
              <a:ext uri="{FF2B5EF4-FFF2-40B4-BE49-F238E27FC236}">
                <a16:creationId xmlns:a16="http://schemas.microsoft.com/office/drawing/2014/main" id="{8B0D5AEE-076F-F7CD-5290-B464179840C1}"/>
              </a:ext>
            </a:extLst>
          </p:cNvPr>
          <p:cNvSpPr txBox="1"/>
          <p:nvPr/>
        </p:nvSpPr>
        <p:spPr>
          <a:xfrm>
            <a:off x="10030291" y="6469194"/>
            <a:ext cx="1790359" cy="215444"/>
          </a:xfrm>
          <a:prstGeom prst="rect">
            <a:avLst/>
          </a:prstGeom>
          <a:noFill/>
        </p:spPr>
        <p:txBody>
          <a:bodyPr wrap="square" rtlCol="0">
            <a:spAutoFit/>
          </a:bodyPr>
          <a:lstStyle/>
          <a:p>
            <a:pPr algn="r" defTabSz="1625559" hangingPunct="0"/>
            <a:r>
              <a:rPr lang="en-US" sz="800" kern="0">
                <a:solidFill>
                  <a:srgbClr val="688AFF"/>
                </a:solidFill>
                <a:latin typeface="Inter" panose="02000503000000020004" pitchFamily="2" charset="0"/>
                <a:ea typeface="Inter" panose="02000503000000020004" pitchFamily="2" charset="0"/>
                <a:cs typeface="+mj-cs"/>
                <a:sym typeface="Plus Jakarta Sans Regular Regular"/>
              </a:rPr>
              <a:t>Better begins now</a:t>
            </a:r>
            <a:endParaRPr lang="id-ID" sz="800" kern="0">
              <a:solidFill>
                <a:srgbClr val="688AFF"/>
              </a:solidFill>
              <a:latin typeface="Inter" panose="02000503000000020004" pitchFamily="2" charset="0"/>
              <a:ea typeface="Inter" panose="02000503000000020004" pitchFamily="2" charset="0"/>
              <a:cs typeface="+mj-cs"/>
              <a:sym typeface="Plus Jakarta Sans Regular Regular"/>
            </a:endParaRPr>
          </a:p>
        </p:txBody>
      </p:sp>
      <p:sp>
        <p:nvSpPr>
          <p:cNvPr id="3" name="TextBox 2">
            <a:extLst>
              <a:ext uri="{FF2B5EF4-FFF2-40B4-BE49-F238E27FC236}">
                <a16:creationId xmlns:a16="http://schemas.microsoft.com/office/drawing/2014/main" id="{A25417EA-C843-B92D-BCE2-53305E4AC259}"/>
              </a:ext>
            </a:extLst>
          </p:cNvPr>
          <p:cNvSpPr txBox="1"/>
          <p:nvPr/>
        </p:nvSpPr>
        <p:spPr>
          <a:xfrm>
            <a:off x="443372" y="5006732"/>
            <a:ext cx="10091684" cy="830997"/>
          </a:xfrm>
          <a:prstGeom prst="rect">
            <a:avLst/>
          </a:prstGeom>
          <a:noFill/>
          <a:ln>
            <a:noFill/>
          </a:ln>
        </p:spPr>
        <p:txBody>
          <a:bodyPr wrap="square">
            <a:spAutoFit/>
          </a:bodyPr>
          <a:lstStyle/>
          <a:p>
            <a:pPr defTabSz="1625559" hangingPunct="0"/>
            <a:r>
              <a:rPr lang="en-US" sz="4800" b="1" kern="0" spc="-150" dirty="0">
                <a:solidFill>
                  <a:srgbClr val="688AFF"/>
                </a:solidFill>
                <a:latin typeface="Inter" panose="02000503000000020004" pitchFamily="2" charset="0"/>
                <a:ea typeface="Inter" panose="02000503000000020004" pitchFamily="2" charset="0"/>
                <a:cs typeface="+mj-cs"/>
                <a:sym typeface="Plus Jakarta Sans Regular Regular"/>
              </a:rPr>
              <a:t>Product demo</a:t>
            </a:r>
            <a:endParaRPr lang="id-ID" sz="5750" b="1" kern="0" spc="-150" dirty="0">
              <a:solidFill>
                <a:srgbClr val="688AFF"/>
              </a:solidFill>
              <a:latin typeface="Inter" panose="02000503000000020004" pitchFamily="2" charset="0"/>
              <a:ea typeface="Inter" panose="02000503000000020004" pitchFamily="2" charset="0"/>
              <a:cs typeface="Inter Tight" pitchFamily="2" charset="0"/>
              <a:sym typeface="Plus Jakarta Sans Regular Regular"/>
            </a:endParaRPr>
          </a:p>
        </p:txBody>
      </p:sp>
    </p:spTree>
    <p:extLst>
      <p:ext uri="{BB962C8B-B14F-4D97-AF65-F5344CB8AC3E}">
        <p14:creationId xmlns:p14="http://schemas.microsoft.com/office/powerpoint/2010/main" val="3797608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86CC07-E880-AEFD-20F1-A2FD72BE1635}"/>
            </a:ext>
          </a:extLst>
        </p:cNvPr>
        <p:cNvGrpSpPr/>
        <p:nvPr/>
      </p:nvGrpSpPr>
      <p:grpSpPr>
        <a:xfrm>
          <a:off x="0" y="0"/>
          <a:ext cx="0" cy="0"/>
          <a:chOff x="0" y="0"/>
          <a:chExt cx="0" cy="0"/>
        </a:xfrm>
      </p:grpSpPr>
      <p:sp>
        <p:nvSpPr>
          <p:cNvPr id="420" name="Rounded Rectangle">
            <a:extLst>
              <a:ext uri="{FF2B5EF4-FFF2-40B4-BE49-F238E27FC236}">
                <a16:creationId xmlns:a16="http://schemas.microsoft.com/office/drawing/2014/main" id="{FCDA99DE-9DDF-108F-EC5A-AACD6B103E6B}"/>
              </a:ext>
            </a:extLst>
          </p:cNvPr>
          <p:cNvSpPr/>
          <p:nvPr/>
        </p:nvSpPr>
        <p:spPr>
          <a:xfrm>
            <a:off x="5475725" y="3162166"/>
            <a:ext cx="2468573" cy="2458446"/>
          </a:xfrm>
          <a:prstGeom prst="roundRect">
            <a:avLst>
              <a:gd name="adj" fmla="val 7875"/>
            </a:avLst>
          </a:prstGeom>
          <a:solidFill>
            <a:srgbClr val="FFFFFF"/>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421" name="Rounded Rectangle">
            <a:extLst>
              <a:ext uri="{FF2B5EF4-FFF2-40B4-BE49-F238E27FC236}">
                <a16:creationId xmlns:a16="http://schemas.microsoft.com/office/drawing/2014/main" id="{3B5B8B18-89D8-E6F6-9A61-2EC902440570}"/>
              </a:ext>
            </a:extLst>
          </p:cNvPr>
          <p:cNvSpPr/>
          <p:nvPr/>
        </p:nvSpPr>
        <p:spPr>
          <a:xfrm>
            <a:off x="371351" y="3162166"/>
            <a:ext cx="2468573" cy="2458446"/>
          </a:xfrm>
          <a:prstGeom prst="roundRect">
            <a:avLst>
              <a:gd name="adj" fmla="val 7814"/>
            </a:avLst>
          </a:prstGeom>
          <a:solidFill>
            <a:srgbClr val="FFFFFF"/>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422" name="Rounded Rectangle">
            <a:extLst>
              <a:ext uri="{FF2B5EF4-FFF2-40B4-BE49-F238E27FC236}">
                <a16:creationId xmlns:a16="http://schemas.microsoft.com/office/drawing/2014/main" id="{14519B7D-03D2-167C-B79F-9C621428556F}"/>
              </a:ext>
            </a:extLst>
          </p:cNvPr>
          <p:cNvSpPr/>
          <p:nvPr/>
        </p:nvSpPr>
        <p:spPr>
          <a:xfrm>
            <a:off x="2923538" y="3162166"/>
            <a:ext cx="2468573" cy="2458446"/>
          </a:xfrm>
          <a:prstGeom prst="roundRect">
            <a:avLst>
              <a:gd name="adj" fmla="val 7740"/>
            </a:avLst>
          </a:prstGeom>
          <a:solidFill>
            <a:srgbClr val="FFFFFF"/>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6" name="We'll explore how Sparkvision's eco-friendly linens, biodegradable toiletries, energy-efficient lighting, and water-saving fixtures can help hospitality.">
            <a:extLst>
              <a:ext uri="{FF2B5EF4-FFF2-40B4-BE49-F238E27FC236}">
                <a16:creationId xmlns:a16="http://schemas.microsoft.com/office/drawing/2014/main" id="{E0CFAF1C-6E5E-60E0-5750-ED405B38EC67}"/>
              </a:ext>
            </a:extLst>
          </p:cNvPr>
          <p:cNvSpPr txBox="1"/>
          <p:nvPr/>
        </p:nvSpPr>
        <p:spPr>
          <a:xfrm>
            <a:off x="371350" y="474546"/>
            <a:ext cx="6319382" cy="605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b="1" kern="0" spc="0" dirty="0">
                <a:solidFill>
                  <a:srgbClr val="162C5E"/>
                </a:solidFill>
                <a:latin typeface="Inter SemiBold"/>
                <a:ea typeface="Inter SemiBold" panose="02000503000000020004" pitchFamily="2" charset="0"/>
                <a:cs typeface="+mj-cs"/>
                <a:sym typeface="Plus Jakarta Sans Regular Regular"/>
              </a:rPr>
              <a:t>Case study: </a:t>
            </a:r>
            <a:r>
              <a:rPr lang="en-GB" sz="3600" kern="0" spc="0" dirty="0">
                <a:solidFill>
                  <a:srgbClr val="162C5E"/>
                </a:solidFill>
                <a:latin typeface="Inter" panose="02000503000000020004" pitchFamily="2" charset="0"/>
                <a:ea typeface="Inter" panose="02000503000000020004" pitchFamily="2" charset="0"/>
                <a:cs typeface="+mj-cs"/>
                <a:sym typeface="Plus Jakarta Sans Regular Regular"/>
              </a:rPr>
              <a:t>Epilepsy Action</a:t>
            </a:r>
            <a:r>
              <a:rPr lang="en-GB" sz="3600" b="1" kern="0" spc="0" dirty="0">
                <a:solidFill>
                  <a:srgbClr val="162C5E"/>
                </a:solidFill>
                <a:latin typeface="Inter SemiBold"/>
                <a:ea typeface="Inter SemiBold" panose="02000503000000020004" pitchFamily="2" charset="0"/>
                <a:cs typeface="+mj-cs"/>
                <a:sym typeface="Plus Jakarta Sans Regular Regular"/>
              </a:rPr>
              <a:t> </a:t>
            </a:r>
            <a:endParaRPr lang="en-GB" sz="3600" kern="0" spc="0" dirty="0">
              <a:solidFill>
                <a:srgbClr val="162C5E"/>
              </a:solidFill>
              <a:latin typeface="Inter"/>
              <a:ea typeface="Inter" panose="02000503000000020004" pitchFamily="2" charset="0"/>
              <a:cs typeface="+mj-cs"/>
              <a:sym typeface="Plus Jakarta Sans Regular Regular"/>
            </a:endParaRPr>
          </a:p>
        </p:txBody>
      </p:sp>
      <p:sp>
        <p:nvSpPr>
          <p:cNvPr id="8" name="TextBox 7">
            <a:extLst>
              <a:ext uri="{FF2B5EF4-FFF2-40B4-BE49-F238E27FC236}">
                <a16:creationId xmlns:a16="http://schemas.microsoft.com/office/drawing/2014/main" id="{63FA6B23-C801-2E21-9282-255C0FF376A7}"/>
              </a:ext>
            </a:extLst>
          </p:cNvPr>
          <p:cNvSpPr txBox="1"/>
          <p:nvPr/>
        </p:nvSpPr>
        <p:spPr>
          <a:xfrm>
            <a:off x="371351" y="1079839"/>
            <a:ext cx="5590538" cy="292388"/>
          </a:xfrm>
          <a:prstGeom prst="rect">
            <a:avLst/>
          </a:prstGeom>
          <a:noFill/>
        </p:spPr>
        <p:txBody>
          <a:bodyPr wrap="square" lIns="45720" tIns="22860" rIns="45720" bIns="22860" rtlCol="0" anchor="t">
            <a:spAutoFit/>
          </a:bodyPr>
          <a:lstStyle/>
          <a:p>
            <a:pPr defTabSz="1625559" hangingPunct="0"/>
            <a:r>
              <a:rPr lang="en-US" sz="1600" kern="0" dirty="0">
                <a:solidFill>
                  <a:srgbClr val="688AFF"/>
                </a:solidFill>
                <a:latin typeface="Inter"/>
                <a:ea typeface="Inter" panose="02000503000000020004" pitchFamily="2" charset="0"/>
                <a:cs typeface="+mj-cs"/>
                <a:sym typeface="Plus Jakarta Sans Regular Regular"/>
              </a:rPr>
              <a:t>Not for profit | Moved from Sage50 </a:t>
            </a:r>
          </a:p>
        </p:txBody>
      </p:sp>
      <p:sp>
        <p:nvSpPr>
          <p:cNvPr id="33" name="Text Placeholder 57">
            <a:extLst>
              <a:ext uri="{FF2B5EF4-FFF2-40B4-BE49-F238E27FC236}">
                <a16:creationId xmlns:a16="http://schemas.microsoft.com/office/drawing/2014/main" id="{4ED1FCF8-F30D-72BA-C5CF-CDA26549D57A}"/>
              </a:ext>
            </a:extLst>
          </p:cNvPr>
          <p:cNvSpPr txBox="1">
            <a:spLocks/>
          </p:cNvSpPr>
          <p:nvPr/>
        </p:nvSpPr>
        <p:spPr>
          <a:xfrm>
            <a:off x="165929" y="1712493"/>
            <a:ext cx="7431745" cy="494238"/>
          </a:xfrm>
          <a:prstGeom prst="rect">
            <a:avLst/>
          </a:prstGeom>
        </p:spPr>
        <p:txBody>
          <a:bodyPr vert="horz" wrap="square" lIns="91440" tIns="45720" rIns="91440" bIns="45720" rtlCol="0" anchor="t">
            <a:spAutoFit/>
          </a:bodyPr>
          <a:lstStyle>
            <a:lvl1pPr marL="285750" indent="-285750"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1pPr>
            <a:lvl2pPr marL="895335" indent="-285750"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2pPr>
            <a:lvl3pPr marL="1523962"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3pPr>
            <a:lvl4pPr marL="2133547"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4pPr>
            <a:lvl5pPr marL="2743131"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5pPr>
            <a:lvl6pPr marL="3047924" indent="0" algn="l" defTabSz="609585" rtl="0" eaLnBrk="1" latinLnBrk="0" hangingPunct="1">
              <a:spcBef>
                <a:spcPct val="20000"/>
              </a:spcBef>
              <a:buFont typeface="Arial"/>
              <a:buNone/>
              <a:defRPr sz="2667" b="0" i="0" kern="1200" baseline="300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42875" indent="-142875" defTabSz="304793">
              <a:lnSpc>
                <a:spcPct val="112999"/>
              </a:lnSpc>
              <a:buClr>
                <a:srgbClr val="416DFF"/>
              </a:buClr>
              <a:buNone/>
            </a:pPr>
            <a:r>
              <a:rPr lang="en-US" sz="1200" dirty="0">
                <a:solidFill>
                  <a:srgbClr val="162C5E"/>
                </a:solidFill>
                <a:latin typeface="Inter" panose="02000503000000020004" pitchFamily="2" charset="0"/>
                <a:ea typeface="Inter" panose="02000503000000020004" pitchFamily="2" charset="0"/>
                <a:sym typeface="Plus Jakarta Sans Regular Regular"/>
              </a:rPr>
              <a:t>    "AccountsIQ delivers a combination of time saving and financial visibility that allows us to do more data analysis and really add value to our </a:t>
            </a:r>
            <a:r>
              <a:rPr lang="en-US" sz="1200" dirty="0" err="1">
                <a:solidFill>
                  <a:srgbClr val="162C5E"/>
                </a:solidFill>
                <a:latin typeface="Inter" panose="02000503000000020004" pitchFamily="2" charset="0"/>
                <a:ea typeface="Inter" panose="02000503000000020004" pitchFamily="2" charset="0"/>
                <a:sym typeface="Plus Jakarta Sans Regular Regular"/>
              </a:rPr>
              <a:t>organisation</a:t>
            </a:r>
            <a:r>
              <a:rPr lang="en-US" sz="1200" dirty="0">
                <a:solidFill>
                  <a:srgbClr val="162C5E"/>
                </a:solidFill>
                <a:latin typeface="Inter" panose="02000503000000020004" pitchFamily="2" charset="0"/>
                <a:ea typeface="Inter" panose="02000503000000020004" pitchFamily="2" charset="0"/>
                <a:sym typeface="Plus Jakarta Sans Regular Regular"/>
              </a:rPr>
              <a:t>."</a:t>
            </a:r>
          </a:p>
        </p:txBody>
      </p:sp>
      <p:sp>
        <p:nvSpPr>
          <p:cNvPr id="34" name="Text Placeholder 5">
            <a:extLst>
              <a:ext uri="{FF2B5EF4-FFF2-40B4-BE49-F238E27FC236}">
                <a16:creationId xmlns:a16="http://schemas.microsoft.com/office/drawing/2014/main" id="{F1B2D6C0-3563-C651-E279-C2A6936818F7}"/>
              </a:ext>
            </a:extLst>
          </p:cNvPr>
          <p:cNvSpPr txBox="1">
            <a:spLocks/>
          </p:cNvSpPr>
          <p:nvPr/>
        </p:nvSpPr>
        <p:spPr>
          <a:xfrm>
            <a:off x="356343" y="2378505"/>
            <a:ext cx="3714914" cy="415498"/>
          </a:xfrm>
          <a:prstGeom prst="rect">
            <a:avLst/>
          </a:prstGeom>
        </p:spPr>
        <p:txBody>
          <a:bodyPr wrap="square" lIns="45720" tIns="22860" rIns="45720" bIns="22860" anchor="t">
            <a:spAutoFit/>
          </a:bodyPr>
          <a:lstStyle>
            <a:lvl1pPr marL="0" indent="0" algn="l" defTabSz="609585" rtl="0" eaLnBrk="1" fontAlgn="base" hangingPunct="1">
              <a:lnSpc>
                <a:spcPct val="113000"/>
              </a:lnSpc>
              <a:spcBef>
                <a:spcPct val="20000"/>
              </a:spcBef>
              <a:spcAft>
                <a:spcPct val="0"/>
              </a:spcAft>
              <a:buClr>
                <a:schemeClr val="accent1"/>
              </a:buClr>
              <a:buFont typeface="Arial" panose="020B0604020202020204" pitchFamily="34" charset="0"/>
              <a:buNone/>
              <a:defRPr sz="1600" b="0" i="0" kern="1200">
                <a:solidFill>
                  <a:schemeClr val="tx2">
                    <a:lumMod val="50000"/>
                  </a:schemeClr>
                </a:solidFill>
                <a:latin typeface="Sora" pitchFamily="2" charset="0"/>
                <a:ea typeface="MS PGothic" panose="020B0600070205080204" pitchFamily="34" charset="-128"/>
                <a:cs typeface="Sora" pitchFamily="2" charset="0"/>
              </a:defRPr>
            </a:lvl1pPr>
            <a:lvl2pPr marL="609585" indent="0" algn="l" defTabSz="609585" rtl="0" eaLnBrk="1" fontAlgn="base" hangingPunct="1">
              <a:lnSpc>
                <a:spcPct val="113000"/>
              </a:lnSpc>
              <a:spcBef>
                <a:spcPct val="20000"/>
              </a:spcBef>
              <a:spcAft>
                <a:spcPct val="0"/>
              </a:spcAft>
              <a:buClr>
                <a:schemeClr val="accent1"/>
              </a:buClr>
              <a:buFont typeface="Arial" panose="020B0604020202020204" pitchFamily="34" charset="0"/>
              <a:buNone/>
              <a:defRPr sz="1600" b="0" i="0" kern="1200">
                <a:solidFill>
                  <a:schemeClr val="tx2">
                    <a:lumMod val="50000"/>
                  </a:schemeClr>
                </a:solidFill>
                <a:latin typeface="Sora" pitchFamily="2" charset="0"/>
                <a:ea typeface="MS PGothic" panose="020B0600070205080204" pitchFamily="34" charset="-128"/>
                <a:cs typeface="Sora" pitchFamily="2" charset="0"/>
              </a:defRPr>
            </a:lvl2pPr>
            <a:lvl3pPr marL="1523962"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3pPr>
            <a:lvl4pPr marL="2133547"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4pPr>
            <a:lvl5pPr marL="2743131"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5pPr>
            <a:lvl6pPr marL="3047924" indent="0" algn="l" defTabSz="609585" rtl="0" eaLnBrk="1" latinLnBrk="0" hangingPunct="1">
              <a:spcBef>
                <a:spcPct val="20000"/>
              </a:spcBef>
              <a:buFont typeface="Arial"/>
              <a:buNone/>
              <a:defRPr sz="2667" b="0" i="0" kern="1200" baseline="300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304793">
              <a:lnSpc>
                <a:spcPct val="100000"/>
              </a:lnSpc>
              <a:buClr>
                <a:srgbClr val="416DFF"/>
              </a:buClr>
            </a:pPr>
            <a:r>
              <a:rPr lang="en-US" sz="1200" b="1" dirty="0">
                <a:solidFill>
                  <a:srgbClr val="162C5E"/>
                </a:solidFill>
                <a:latin typeface="Inter" panose="02000503000000020004" pitchFamily="2" charset="0"/>
                <a:ea typeface="Inter" panose="02000503000000020004" pitchFamily="2" charset="0"/>
                <a:sym typeface="Plus Jakarta Sans Regular Regular"/>
              </a:rPr>
              <a:t>Tony Spinks, </a:t>
            </a:r>
            <a:br>
              <a:rPr lang="en-US" sz="1200" b="1" dirty="0">
                <a:solidFill>
                  <a:srgbClr val="162C5E"/>
                </a:solidFill>
                <a:latin typeface="Inter" panose="02000503000000020004" pitchFamily="2" charset="0"/>
                <a:ea typeface="Inter" panose="02000503000000020004" pitchFamily="2" charset="0"/>
                <a:sym typeface="Plus Jakarta Sans Regular Regular"/>
              </a:rPr>
            </a:br>
            <a:r>
              <a:rPr lang="en-US" sz="1200" dirty="0">
                <a:solidFill>
                  <a:srgbClr val="162C5E"/>
                </a:solidFill>
                <a:latin typeface="Inter" panose="02000503000000020004" pitchFamily="2" charset="0"/>
                <a:ea typeface="Inter" panose="02000503000000020004" pitchFamily="2" charset="0"/>
                <a:sym typeface="Plus Jakarta Sans Regular Regular"/>
              </a:rPr>
              <a:t>Director of Corporate Services at Epilepsy Action</a:t>
            </a:r>
            <a:endParaRPr lang="en-US" sz="800" dirty="0">
              <a:solidFill>
                <a:srgbClr val="162C5E"/>
              </a:solidFill>
              <a:latin typeface="Inter" panose="02000503000000020004" pitchFamily="2" charset="0"/>
              <a:ea typeface="Inter" panose="02000503000000020004" pitchFamily="2" charset="0"/>
              <a:sym typeface="Plus Jakarta Sans Regular Regular"/>
            </a:endParaRPr>
          </a:p>
        </p:txBody>
      </p:sp>
      <p:sp>
        <p:nvSpPr>
          <p:cNvPr id="39" name="TextBox 38">
            <a:extLst>
              <a:ext uri="{FF2B5EF4-FFF2-40B4-BE49-F238E27FC236}">
                <a16:creationId xmlns:a16="http://schemas.microsoft.com/office/drawing/2014/main" id="{E5E2C79A-992D-003C-A247-1829FB2B1D4B}"/>
              </a:ext>
            </a:extLst>
          </p:cNvPr>
          <p:cNvSpPr txBox="1"/>
          <p:nvPr/>
        </p:nvSpPr>
        <p:spPr>
          <a:xfrm>
            <a:off x="371351" y="6469194"/>
            <a:ext cx="1368915" cy="215444"/>
          </a:xfrm>
          <a:prstGeom prst="rect">
            <a:avLst/>
          </a:prstGeom>
          <a:noFill/>
        </p:spPr>
        <p:txBody>
          <a:bodyPr wrap="square" rtlCol="0">
            <a:spAutoFit/>
          </a:bodyPr>
          <a:lstStyle/>
          <a:p>
            <a:pPr defTabSz="1625559" hangingPunct="0"/>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www.accountsiq.com</a:t>
            </a:r>
            <a:endParaRPr lang="en-IE"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40" name="TextBox 39">
            <a:extLst>
              <a:ext uri="{FF2B5EF4-FFF2-40B4-BE49-F238E27FC236}">
                <a16:creationId xmlns:a16="http://schemas.microsoft.com/office/drawing/2014/main" id="{FFCA6BE1-EEEF-734A-8459-54C7B60578E3}"/>
              </a:ext>
            </a:extLst>
          </p:cNvPr>
          <p:cNvSpPr txBox="1"/>
          <p:nvPr/>
        </p:nvSpPr>
        <p:spPr>
          <a:xfrm>
            <a:off x="4730946" y="6469194"/>
            <a:ext cx="2623867" cy="215444"/>
          </a:xfrm>
          <a:prstGeom prst="rect">
            <a:avLst/>
          </a:prstGeom>
          <a:noFill/>
        </p:spPr>
        <p:txBody>
          <a:bodyPr wrap="square" rtlCol="0">
            <a:spAutoFit/>
          </a:bodyPr>
          <a:lstStyle/>
          <a:p>
            <a:pPr algn="ctr" defTabSz="1625559" hangingPunct="0"/>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AccountsIQ</a:t>
            </a:r>
            <a:r>
              <a:rPr lang="en-IE" sz="800" kern="0">
                <a:solidFill>
                  <a:srgbClr val="162C5E"/>
                </a:solidFill>
                <a:latin typeface="Inter" panose="02000503000000020004" pitchFamily="2" charset="0"/>
                <a:ea typeface="Inter" panose="02000503000000020004" pitchFamily="2" charset="0"/>
                <a:cs typeface="+mj-cs"/>
                <a:sym typeface="Plus Jakarta Sans Regular Regular"/>
              </a:rPr>
              <a:t> ©</a:t>
            </a:r>
          </a:p>
        </p:txBody>
      </p:sp>
      <p:sp>
        <p:nvSpPr>
          <p:cNvPr id="41" name="TextBox 40">
            <a:extLst>
              <a:ext uri="{FF2B5EF4-FFF2-40B4-BE49-F238E27FC236}">
                <a16:creationId xmlns:a16="http://schemas.microsoft.com/office/drawing/2014/main" id="{8916ADBA-3F28-23FA-E37F-651A69A054A6}"/>
              </a:ext>
            </a:extLst>
          </p:cNvPr>
          <p:cNvSpPr txBox="1"/>
          <p:nvPr/>
        </p:nvSpPr>
        <p:spPr>
          <a:xfrm>
            <a:off x="10030291" y="6469194"/>
            <a:ext cx="1790359" cy="215444"/>
          </a:xfrm>
          <a:prstGeom prst="rect">
            <a:avLst/>
          </a:prstGeom>
          <a:noFill/>
        </p:spPr>
        <p:txBody>
          <a:bodyPr wrap="square" rtlCol="0">
            <a:spAutoFit/>
          </a:bodyPr>
          <a:lstStyle/>
          <a:p>
            <a:pPr algn="r" defTabSz="1625559" hangingPunct="0"/>
            <a:r>
              <a:rPr lang="en-US" sz="800" kern="0">
                <a:solidFill>
                  <a:srgbClr val="162C5E"/>
                </a:solidFill>
                <a:latin typeface="Inter" panose="02000503000000020004" pitchFamily="2" charset="0"/>
                <a:ea typeface="Inter" panose="02000503000000020004" pitchFamily="2" charset="0"/>
                <a:cs typeface="+mj-cs"/>
                <a:sym typeface="Plus Jakarta Sans Regular Regular"/>
              </a:rPr>
              <a:t>Better begins now</a:t>
            </a:r>
            <a:endParaRPr lang="id-ID"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2" name="We provided organic linens, biodegradable toiletries, and energy-efficient lighting to help the hotel reduce its environmental impact.">
            <a:extLst>
              <a:ext uri="{FF2B5EF4-FFF2-40B4-BE49-F238E27FC236}">
                <a16:creationId xmlns:a16="http://schemas.microsoft.com/office/drawing/2014/main" id="{A3B682EC-38F9-3E4D-CF92-0B764E98FC1B}"/>
              </a:ext>
            </a:extLst>
          </p:cNvPr>
          <p:cNvSpPr txBox="1"/>
          <p:nvPr/>
        </p:nvSpPr>
        <p:spPr>
          <a:xfrm>
            <a:off x="538991" y="3792068"/>
            <a:ext cx="2087573" cy="128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2600">
                <a:solidFill>
                  <a:schemeClr val="accent4">
                    <a:hueOff val="6770512"/>
                    <a:satOff val="-52173"/>
                    <a:lumOff val="-46261"/>
                  </a:schemeClr>
                </a:solidFill>
              </a:defRPr>
            </a:lvl1pPr>
          </a:lstStyle>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Complex financial management challenges</a:t>
            </a:r>
          </a:p>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Multiple sources of income </a:t>
            </a:r>
          </a:p>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Stringent controls over spending </a:t>
            </a:r>
          </a:p>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Restricted fund requirements</a:t>
            </a:r>
          </a:p>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Lack of management reporting in current system</a:t>
            </a:r>
            <a:endParaRPr lang="en-GB"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endParaRPr>
          </a:p>
        </p:txBody>
      </p:sp>
      <p:sp>
        <p:nvSpPr>
          <p:cNvPr id="3" name="We provided organic linens, biodegradable toiletries, and energy-efficient lighting to help the hotel reduce its environmental impact.">
            <a:extLst>
              <a:ext uri="{FF2B5EF4-FFF2-40B4-BE49-F238E27FC236}">
                <a16:creationId xmlns:a16="http://schemas.microsoft.com/office/drawing/2014/main" id="{6F8478FE-4C30-79CE-A712-3806B2CDBD8F}"/>
              </a:ext>
            </a:extLst>
          </p:cNvPr>
          <p:cNvSpPr txBox="1"/>
          <p:nvPr/>
        </p:nvSpPr>
        <p:spPr>
          <a:xfrm>
            <a:off x="5643365" y="3775084"/>
            <a:ext cx="2087573" cy="1436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2600">
                <a:solidFill>
                  <a:schemeClr val="accent4">
                    <a:hueOff val="6770512"/>
                    <a:satOff val="-52173"/>
                    <a:lumOff val="-46261"/>
                  </a:schemeClr>
                </a:solidFill>
              </a:defRPr>
            </a:lvl1pPr>
          </a:lstStyle>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Significant time saving, particularly around the purchasing processes which used to be very manual</a:t>
            </a:r>
          </a:p>
          <a:p>
            <a:pPr marL="171450" indent="-171450" defTabSz="1625559" hangingPunct="0">
              <a:buFont typeface="Arial" panose="020B0604020202020204" pitchFamily="34" charset="0"/>
              <a:buChar char="•"/>
            </a:pPr>
            <a:r>
              <a:rPr lang="en-GB"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Faster approvals and audit trails, enhancing efficiency</a:t>
            </a:r>
          </a:p>
          <a:p>
            <a:pPr marL="171450" indent="-171450" defTabSz="1625559" hangingPunct="0">
              <a:buFont typeface="Arial" panose="020B0604020202020204" pitchFamily="34" charset="0"/>
              <a:buChar char="•"/>
            </a:pPr>
            <a:r>
              <a:rPr lang="en-GB"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More efficient financial reporting</a:t>
            </a:r>
          </a:p>
          <a:p>
            <a:pPr marL="171450" indent="-171450" defTabSz="1625559" hangingPunct="0">
              <a:buFont typeface="Arial" panose="020B0604020202020204" pitchFamily="34" charset="0"/>
              <a:buChar char="•"/>
            </a:pPr>
            <a:r>
              <a:rPr lang="en-GB"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Scalability for future growth</a:t>
            </a:r>
          </a:p>
        </p:txBody>
      </p:sp>
      <p:sp>
        <p:nvSpPr>
          <p:cNvPr id="4" name="TextBox 3">
            <a:extLst>
              <a:ext uri="{FF2B5EF4-FFF2-40B4-BE49-F238E27FC236}">
                <a16:creationId xmlns:a16="http://schemas.microsoft.com/office/drawing/2014/main" id="{998BCC0D-8258-C9C8-F534-3F8C675AEC76}"/>
              </a:ext>
            </a:extLst>
          </p:cNvPr>
          <p:cNvSpPr txBox="1"/>
          <p:nvPr/>
        </p:nvSpPr>
        <p:spPr>
          <a:xfrm>
            <a:off x="3047114" y="3621196"/>
            <a:ext cx="2131637"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625559" hangingPunct="0"/>
            <a:r>
              <a:rPr lang="en-GB" sz="1000" kern="0" dirty="0">
                <a:solidFill>
                  <a:srgbClr val="000000"/>
                </a:solidFill>
                <a:latin typeface="Inter" panose="02000503000000020004" pitchFamily="2" charset="0"/>
                <a:ea typeface="Inter" panose="02000503000000020004" pitchFamily="2" charset="0"/>
                <a:cs typeface="Segoe UI"/>
                <a:sym typeface="Plus Jakarta Sans Regular Regular"/>
              </a:rPr>
              <a:t>Epilepsy Action chose AccountsIQ for its: </a:t>
            </a:r>
          </a:p>
          <a:p>
            <a:pPr marL="171450" indent="-171450" defTabSz="1625559" hangingPunct="0">
              <a:buFont typeface="Arial" panose="020B0604020202020204" pitchFamily="34" charset="0"/>
              <a:buChar char="•"/>
            </a:pPr>
            <a:r>
              <a:rPr lang="en-GB" sz="1000" kern="0" dirty="0">
                <a:solidFill>
                  <a:srgbClr val="000000"/>
                </a:solidFill>
                <a:latin typeface="Inter" panose="02000503000000020004" pitchFamily="2" charset="0"/>
                <a:ea typeface="Inter" panose="02000503000000020004" pitchFamily="2" charset="0"/>
                <a:cs typeface="Aptos"/>
                <a:sym typeface="Plus Jakarta Sans Regular Regular"/>
              </a:rPr>
              <a:t>Integrated AP Inbox, streamlining invoices </a:t>
            </a:r>
          </a:p>
          <a:p>
            <a:pPr marL="171450" indent="-171450" defTabSz="1625559" hangingPunct="0">
              <a:buFont typeface="Arial" panose="020B0604020202020204" pitchFamily="34" charset="0"/>
              <a:buChar char="•"/>
            </a:pPr>
            <a:r>
              <a:rPr lang="en-GB" sz="1000" kern="0" dirty="0">
                <a:solidFill>
                  <a:srgbClr val="000000"/>
                </a:solidFill>
                <a:latin typeface="Inter" panose="02000503000000020004" pitchFamily="2" charset="0"/>
                <a:ea typeface="Inter" panose="02000503000000020004" pitchFamily="2" charset="0"/>
                <a:cs typeface="Aptos"/>
                <a:sym typeface="Plus Jakarta Sans Regular Regular"/>
              </a:rPr>
              <a:t>All-in-One Financial Management for better grant tracking </a:t>
            </a:r>
          </a:p>
          <a:p>
            <a:pPr marL="171450" indent="-171450" defTabSz="1625559" hangingPunct="0">
              <a:buFont typeface="Arial" panose="020B0604020202020204" pitchFamily="34" charset="0"/>
              <a:buChar char="•"/>
            </a:pPr>
            <a:r>
              <a:rPr lang="en-GB" sz="1000" kern="0" dirty="0">
                <a:solidFill>
                  <a:srgbClr val="000000"/>
                </a:solidFill>
                <a:latin typeface="Inter" panose="02000503000000020004" pitchFamily="2" charset="0"/>
                <a:ea typeface="Inter" panose="02000503000000020004" pitchFamily="2" charset="0"/>
                <a:cs typeface="Aptos"/>
                <a:sym typeface="Plus Jakarta Sans Regular Regular"/>
              </a:rPr>
              <a:t>User-friendly cloud-based system, reducing training time </a:t>
            </a:r>
          </a:p>
          <a:p>
            <a:pPr marL="171450" indent="-171450" defTabSz="1625559" hangingPunct="0">
              <a:buFont typeface="Arial" panose="020B0604020202020204" pitchFamily="34" charset="0"/>
              <a:buChar char="•"/>
            </a:pPr>
            <a:r>
              <a:rPr lang="en-US" sz="1000" kern="0" dirty="0">
                <a:solidFill>
                  <a:srgbClr val="000000"/>
                </a:solidFill>
                <a:latin typeface="Inter" panose="02000503000000020004" pitchFamily="2" charset="0"/>
                <a:ea typeface="Inter" panose="02000503000000020004" pitchFamily="2" charset="0"/>
                <a:cs typeface="Aptos"/>
                <a:sym typeface="Plus Jakarta Sans Regular Regular"/>
              </a:rPr>
              <a:t>AIQ Academy online learning platform</a:t>
            </a:r>
            <a:endParaRPr lang="en-GB" sz="1000" kern="0" dirty="0">
              <a:solidFill>
                <a:srgbClr val="000000"/>
              </a:solidFill>
              <a:latin typeface="Inter" panose="02000503000000020004" pitchFamily="2" charset="0"/>
              <a:ea typeface="Inter" panose="02000503000000020004" pitchFamily="2" charset="0"/>
              <a:cs typeface="+mj-cs"/>
              <a:sym typeface="Plus Jakarta Sans Regular Regular"/>
            </a:endParaRPr>
          </a:p>
        </p:txBody>
      </p:sp>
      <p:grpSp>
        <p:nvGrpSpPr>
          <p:cNvPr id="35" name="Group 34">
            <a:extLst>
              <a:ext uri="{FF2B5EF4-FFF2-40B4-BE49-F238E27FC236}">
                <a16:creationId xmlns:a16="http://schemas.microsoft.com/office/drawing/2014/main" id="{1AD606DC-82D3-9A58-5819-F3D233DFA4AC}"/>
              </a:ext>
            </a:extLst>
          </p:cNvPr>
          <p:cNvGrpSpPr/>
          <p:nvPr/>
        </p:nvGrpSpPr>
        <p:grpSpPr>
          <a:xfrm>
            <a:off x="382767" y="5749324"/>
            <a:ext cx="1764637" cy="481697"/>
            <a:chOff x="11020664" y="8686800"/>
            <a:chExt cx="3529274" cy="963394"/>
          </a:xfrm>
        </p:grpSpPr>
        <p:sp>
          <p:nvSpPr>
            <p:cNvPr id="36" name="Rectangle: Rounded Corners 74">
              <a:hlinkClick r:id="rId2"/>
              <a:extLst>
                <a:ext uri="{FF2B5EF4-FFF2-40B4-BE49-F238E27FC236}">
                  <a16:creationId xmlns:a16="http://schemas.microsoft.com/office/drawing/2014/main" id="{2667C730-4AED-0F54-B1B6-976F74FE5323}"/>
                </a:ext>
              </a:extLst>
            </p:cNvPr>
            <p:cNvSpPr/>
            <p:nvPr/>
          </p:nvSpPr>
          <p:spPr>
            <a:xfrm>
              <a:off x="11020664" y="8686800"/>
              <a:ext cx="3529274" cy="96339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defTabSz="1625559" hangingPunct="0"/>
              <a:endParaRPr lang="id-ID" sz="1100" kern="0" spc="150">
                <a:solidFill>
                  <a:srgbClr val="ECF4FF"/>
                </a:solidFill>
                <a:latin typeface="Inter" panose="02000503000000020004" pitchFamily="2" charset="0"/>
                <a:ea typeface="Inter" panose="02000503000000020004" pitchFamily="2" charset="0"/>
                <a:sym typeface="Plus Jakarta Sans Regular Regular"/>
              </a:endParaRPr>
            </a:p>
          </p:txBody>
        </p:sp>
        <p:grpSp>
          <p:nvGrpSpPr>
            <p:cNvPr id="37" name="Group 36">
              <a:extLst>
                <a:ext uri="{FF2B5EF4-FFF2-40B4-BE49-F238E27FC236}">
                  <a16:creationId xmlns:a16="http://schemas.microsoft.com/office/drawing/2014/main" id="{9DBE5250-C4DC-050A-E2E7-BDD983B1A5AA}"/>
                </a:ext>
              </a:extLst>
            </p:cNvPr>
            <p:cNvGrpSpPr/>
            <p:nvPr/>
          </p:nvGrpSpPr>
          <p:grpSpPr>
            <a:xfrm>
              <a:off x="13732841" y="8826992"/>
              <a:ext cx="676904" cy="676904"/>
              <a:chOff x="4302922" y="11865370"/>
              <a:chExt cx="676904" cy="676904"/>
            </a:xfrm>
          </p:grpSpPr>
          <p:sp>
            <p:nvSpPr>
              <p:cNvPr id="38" name="Oval 37">
                <a:hlinkClick r:id="rId2"/>
                <a:extLst>
                  <a:ext uri="{FF2B5EF4-FFF2-40B4-BE49-F238E27FC236}">
                    <a16:creationId xmlns:a16="http://schemas.microsoft.com/office/drawing/2014/main" id="{9F7E2909-CC4D-65F4-661B-C8BAA30CE718}"/>
                  </a:ext>
                </a:extLst>
              </p:cNvPr>
              <p:cNvSpPr/>
              <p:nvPr/>
            </p:nvSpPr>
            <p:spPr>
              <a:xfrm rot="2700000">
                <a:off x="4302922" y="11865370"/>
                <a:ext cx="676904" cy="6769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id-ID" sz="800" kern="0">
                  <a:solidFill>
                    <a:srgbClr val="ECF4FF"/>
                  </a:solidFill>
                  <a:latin typeface="Inter" panose="02000503000000020004" pitchFamily="2" charset="0"/>
                  <a:ea typeface="Inter" panose="02000503000000020004" pitchFamily="2" charset="0"/>
                  <a:sym typeface="Plus Jakarta Sans Regular Regular"/>
                </a:endParaRPr>
              </a:p>
            </p:txBody>
          </p:sp>
          <p:sp>
            <p:nvSpPr>
              <p:cNvPr id="44" name="Freeform: Shape 76">
                <a:extLst>
                  <a:ext uri="{FF2B5EF4-FFF2-40B4-BE49-F238E27FC236}">
                    <a16:creationId xmlns:a16="http://schemas.microsoft.com/office/drawing/2014/main" id="{9C4C4179-BA9D-BF9E-E73E-9130A1062F25}"/>
                  </a:ext>
                </a:extLst>
              </p:cNvPr>
              <p:cNvSpPr/>
              <p:nvPr/>
            </p:nvSpPr>
            <p:spPr>
              <a:xfrm rot="16200000">
                <a:off x="4449608" y="12009825"/>
                <a:ext cx="383530" cy="387992"/>
              </a:xfrm>
              <a:custGeom>
                <a:avLst/>
                <a:gdLst>
                  <a:gd name="connsiteX0" fmla="*/ 339803 w 743106"/>
                  <a:gd name="connsiteY0" fmla="*/ 0 h 751751"/>
                  <a:gd name="connsiteX1" fmla="*/ 403303 w 743106"/>
                  <a:gd name="connsiteY1" fmla="*/ 0 h 751751"/>
                  <a:gd name="connsiteX2" fmla="*/ 403303 w 743106"/>
                  <a:gd name="connsiteY2" fmla="*/ 630197 h 751751"/>
                  <a:gd name="connsiteX3" fmla="*/ 698205 w 743106"/>
                  <a:gd name="connsiteY3" fmla="*/ 335295 h 751751"/>
                  <a:gd name="connsiteX4" fmla="*/ 743106 w 743106"/>
                  <a:gd name="connsiteY4" fmla="*/ 380196 h 751751"/>
                  <a:gd name="connsiteX5" fmla="*/ 416454 w 743106"/>
                  <a:gd name="connsiteY5" fmla="*/ 706849 h 751751"/>
                  <a:gd name="connsiteX6" fmla="*/ 416454 w 743106"/>
                  <a:gd name="connsiteY6" fmla="*/ 706849 h 751751"/>
                  <a:gd name="connsiteX7" fmla="*/ 371553 w 743106"/>
                  <a:gd name="connsiteY7" fmla="*/ 751751 h 751751"/>
                  <a:gd name="connsiteX8" fmla="*/ 0 w 743106"/>
                  <a:gd name="connsiteY8" fmla="*/ 380198 h 751751"/>
                  <a:gd name="connsiteX9" fmla="*/ 44901 w 743106"/>
                  <a:gd name="connsiteY9" fmla="*/ 335297 h 751751"/>
                  <a:gd name="connsiteX10" fmla="*/ 339803 w 743106"/>
                  <a:gd name="connsiteY10" fmla="*/ 630198 h 75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106" h="751751">
                    <a:moveTo>
                      <a:pt x="339803" y="0"/>
                    </a:moveTo>
                    <a:lnTo>
                      <a:pt x="403303" y="0"/>
                    </a:lnTo>
                    <a:lnTo>
                      <a:pt x="403303" y="630197"/>
                    </a:lnTo>
                    <a:lnTo>
                      <a:pt x="698205" y="335295"/>
                    </a:lnTo>
                    <a:lnTo>
                      <a:pt x="743106" y="380196"/>
                    </a:lnTo>
                    <a:lnTo>
                      <a:pt x="416454" y="706849"/>
                    </a:lnTo>
                    <a:lnTo>
                      <a:pt x="416454" y="706849"/>
                    </a:lnTo>
                    <a:lnTo>
                      <a:pt x="371553" y="751751"/>
                    </a:lnTo>
                    <a:lnTo>
                      <a:pt x="0" y="380198"/>
                    </a:lnTo>
                    <a:lnTo>
                      <a:pt x="44901" y="335297"/>
                    </a:lnTo>
                    <a:lnTo>
                      <a:pt x="339803" y="6301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625559" hangingPunct="0"/>
                <a:endParaRPr lang="id-ID" sz="800" kern="0">
                  <a:solidFill>
                    <a:srgbClr val="688AFF"/>
                  </a:solidFill>
                  <a:latin typeface="Inter" panose="02000503000000020004" pitchFamily="2" charset="0"/>
                  <a:ea typeface="Inter" panose="02000503000000020004" pitchFamily="2" charset="0"/>
                  <a:sym typeface="Plus Jakarta Sans Regular Regular"/>
                </a:endParaRPr>
              </a:p>
            </p:txBody>
          </p:sp>
        </p:grpSp>
      </p:grpSp>
      <p:sp>
        <p:nvSpPr>
          <p:cNvPr id="45" name="TextBox 44">
            <a:hlinkClick r:id="rId3"/>
            <a:extLst>
              <a:ext uri="{FF2B5EF4-FFF2-40B4-BE49-F238E27FC236}">
                <a16:creationId xmlns:a16="http://schemas.microsoft.com/office/drawing/2014/main" id="{BCD768C3-1E8B-2EC9-185D-D2394D1778C8}"/>
              </a:ext>
            </a:extLst>
          </p:cNvPr>
          <p:cNvSpPr txBox="1"/>
          <p:nvPr/>
        </p:nvSpPr>
        <p:spPr>
          <a:xfrm>
            <a:off x="567981" y="5834757"/>
            <a:ext cx="1100390" cy="307777"/>
          </a:xfrm>
          <a:prstGeom prst="rect">
            <a:avLst/>
          </a:prstGeom>
          <a:noFill/>
        </p:spPr>
        <p:txBody>
          <a:bodyPr wrap="square" rtlCol="0">
            <a:spAutoFit/>
          </a:bodyPr>
          <a:lstStyle/>
          <a:p>
            <a:pPr defTabSz="1625559" hangingPunct="0"/>
            <a:r>
              <a:rPr lang="en-IE" sz="1400" kern="0" dirty="0">
                <a:solidFill>
                  <a:srgbClr val="ECF4FF"/>
                </a:solidFill>
                <a:latin typeface="Inter" panose="02000503000000020004" pitchFamily="2" charset="0"/>
                <a:ea typeface="Inter" panose="02000503000000020004" pitchFamily="2" charset="0"/>
                <a:cs typeface="+mj-cs"/>
                <a:sym typeface="Plus Jakarta Sans Regular Regular"/>
              </a:rPr>
              <a:t>case study</a:t>
            </a:r>
          </a:p>
        </p:txBody>
      </p:sp>
      <p:sp>
        <p:nvSpPr>
          <p:cNvPr id="46" name="Solution 1">
            <a:extLst>
              <a:ext uri="{FF2B5EF4-FFF2-40B4-BE49-F238E27FC236}">
                <a16:creationId xmlns:a16="http://schemas.microsoft.com/office/drawing/2014/main" id="{AF4236B1-7AC3-6F82-A19B-56D5FAF350BD}"/>
              </a:ext>
            </a:extLst>
          </p:cNvPr>
          <p:cNvSpPr txBox="1"/>
          <p:nvPr/>
        </p:nvSpPr>
        <p:spPr>
          <a:xfrm>
            <a:off x="538991" y="3333920"/>
            <a:ext cx="2087573" cy="2513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lvl1pPr>
              <a:defRPr sz="2600">
                <a:solidFill>
                  <a:schemeClr val="accent4">
                    <a:hueOff val="6770512"/>
                    <a:satOff val="-52173"/>
                    <a:lumOff val="-46261"/>
                  </a:schemeClr>
                </a:solidFill>
              </a:defRPr>
            </a:lvl1pPr>
          </a:lstStyle>
          <a:p>
            <a:pPr defTabSz="1625559" hangingPunct="0"/>
            <a:r>
              <a:rPr lang="en-US" sz="1300" b="1" kern="0">
                <a:solidFill>
                  <a:srgbClr val="688AFF"/>
                </a:solidFill>
                <a:latin typeface="Inter" panose="02000503000000020004" pitchFamily="2" charset="0"/>
                <a:ea typeface="Inter" panose="02000503000000020004" pitchFamily="2" charset="0"/>
                <a:cs typeface="+mj-cs"/>
                <a:sym typeface="Plus Jakarta Sans Regular Regular"/>
              </a:rPr>
              <a:t>Challenge</a:t>
            </a:r>
            <a:endParaRPr sz="1300" b="1" kern="0">
              <a:solidFill>
                <a:srgbClr val="688AFF"/>
              </a:solidFill>
              <a:latin typeface="Inter" panose="02000503000000020004" pitchFamily="2" charset="0"/>
              <a:ea typeface="Inter" panose="02000503000000020004" pitchFamily="2" charset="0"/>
              <a:cs typeface="+mj-cs"/>
              <a:sym typeface="Plus Jakarta Sans Regular Regular"/>
            </a:endParaRPr>
          </a:p>
        </p:txBody>
      </p:sp>
      <p:sp>
        <p:nvSpPr>
          <p:cNvPr id="47" name="Solution 2">
            <a:extLst>
              <a:ext uri="{FF2B5EF4-FFF2-40B4-BE49-F238E27FC236}">
                <a16:creationId xmlns:a16="http://schemas.microsoft.com/office/drawing/2014/main" id="{12898685-FB5B-0BB1-7D45-0FCBCC25EE42}"/>
              </a:ext>
            </a:extLst>
          </p:cNvPr>
          <p:cNvSpPr txBox="1"/>
          <p:nvPr/>
        </p:nvSpPr>
        <p:spPr>
          <a:xfrm>
            <a:off x="3091178" y="3333920"/>
            <a:ext cx="2087573" cy="2513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lvl1pPr>
              <a:defRPr sz="2600">
                <a:solidFill>
                  <a:schemeClr val="accent4">
                    <a:hueOff val="6770512"/>
                    <a:satOff val="-52173"/>
                    <a:lumOff val="-46261"/>
                  </a:schemeClr>
                </a:solidFill>
              </a:defRPr>
            </a:lvl1pPr>
          </a:lstStyle>
          <a:p>
            <a:pPr defTabSz="1625559" hangingPunct="0"/>
            <a:r>
              <a:rPr sz="1300" b="1" kern="0">
                <a:solidFill>
                  <a:srgbClr val="688AFF"/>
                </a:solidFill>
                <a:latin typeface="Inter" panose="02000503000000020004" pitchFamily="2" charset="0"/>
                <a:ea typeface="Inter" panose="02000503000000020004" pitchFamily="2" charset="0"/>
                <a:cs typeface="+mj-cs"/>
                <a:sym typeface="Plus Jakarta Sans Regular Regular"/>
              </a:rPr>
              <a:t>Solution</a:t>
            </a:r>
          </a:p>
        </p:txBody>
      </p:sp>
      <p:sp>
        <p:nvSpPr>
          <p:cNvPr id="48" name="Solution 3">
            <a:extLst>
              <a:ext uri="{FF2B5EF4-FFF2-40B4-BE49-F238E27FC236}">
                <a16:creationId xmlns:a16="http://schemas.microsoft.com/office/drawing/2014/main" id="{E1B52620-EA29-8DF1-8760-348AA7D93D00}"/>
              </a:ext>
            </a:extLst>
          </p:cNvPr>
          <p:cNvSpPr txBox="1"/>
          <p:nvPr/>
        </p:nvSpPr>
        <p:spPr>
          <a:xfrm>
            <a:off x="5643365" y="3357167"/>
            <a:ext cx="2087573" cy="2513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lvl1pPr>
              <a:defRPr sz="2600">
                <a:solidFill>
                  <a:schemeClr val="accent4">
                    <a:hueOff val="6770512"/>
                    <a:satOff val="-52173"/>
                    <a:lumOff val="-46261"/>
                  </a:schemeClr>
                </a:solidFill>
              </a:defRPr>
            </a:lvl1pPr>
          </a:lstStyle>
          <a:p>
            <a:pPr defTabSz="1625559" hangingPunct="0"/>
            <a:r>
              <a:rPr lang="en-US" sz="1300" b="1" kern="0">
                <a:solidFill>
                  <a:srgbClr val="688AFF"/>
                </a:solidFill>
                <a:latin typeface="Inter" panose="02000503000000020004" pitchFamily="2" charset="0"/>
                <a:ea typeface="Inter" panose="02000503000000020004" pitchFamily="2" charset="0"/>
                <a:cs typeface="+mj-cs"/>
                <a:sym typeface="Plus Jakarta Sans Regular Regular"/>
              </a:rPr>
              <a:t>Impact</a:t>
            </a:r>
            <a:endParaRPr sz="1300" b="1" kern="0">
              <a:solidFill>
                <a:srgbClr val="688AFF"/>
              </a:solidFill>
              <a:latin typeface="Inter" panose="02000503000000020004" pitchFamily="2" charset="0"/>
              <a:ea typeface="Inter" panose="02000503000000020004" pitchFamily="2" charset="0"/>
              <a:cs typeface="+mj-cs"/>
              <a:sym typeface="Plus Jakarta Sans Regular Regular"/>
            </a:endParaRPr>
          </a:p>
        </p:txBody>
      </p:sp>
      <p:pic>
        <p:nvPicPr>
          <p:cNvPr id="9" name="Picture 8">
            <a:extLst>
              <a:ext uri="{FF2B5EF4-FFF2-40B4-BE49-F238E27FC236}">
                <a16:creationId xmlns:a16="http://schemas.microsoft.com/office/drawing/2014/main" id="{DF077194-7F74-5134-44F8-621FD1E8276D}"/>
              </a:ext>
            </a:extLst>
          </p:cNvPr>
          <p:cNvPicPr>
            <a:picLocks noChangeAspect="1"/>
          </p:cNvPicPr>
          <p:nvPr/>
        </p:nvPicPr>
        <p:blipFill>
          <a:blip r:embed="rId4"/>
          <a:stretch>
            <a:fillRect/>
          </a:stretch>
        </p:blipFill>
        <p:spPr>
          <a:xfrm>
            <a:off x="8990963" y="425933"/>
            <a:ext cx="2847975" cy="1600200"/>
          </a:xfrm>
          <a:prstGeom prst="rect">
            <a:avLst/>
          </a:prstGeom>
        </p:spPr>
      </p:pic>
    </p:spTree>
    <p:extLst>
      <p:ext uri="{BB962C8B-B14F-4D97-AF65-F5344CB8AC3E}">
        <p14:creationId xmlns:p14="http://schemas.microsoft.com/office/powerpoint/2010/main" val="301860576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8B6B70-BB11-02D7-7B9C-198D5EA15C2B}"/>
            </a:ext>
          </a:extLst>
        </p:cNvPr>
        <p:cNvGrpSpPr/>
        <p:nvPr/>
      </p:nvGrpSpPr>
      <p:grpSpPr>
        <a:xfrm>
          <a:off x="0" y="0"/>
          <a:ext cx="0" cy="0"/>
          <a:chOff x="0" y="0"/>
          <a:chExt cx="0" cy="0"/>
        </a:xfrm>
      </p:grpSpPr>
      <p:sp>
        <p:nvSpPr>
          <p:cNvPr id="420" name="Rounded Rectangle">
            <a:extLst>
              <a:ext uri="{FF2B5EF4-FFF2-40B4-BE49-F238E27FC236}">
                <a16:creationId xmlns:a16="http://schemas.microsoft.com/office/drawing/2014/main" id="{72C73FD9-9564-9860-1843-B1A192E2F919}"/>
              </a:ext>
            </a:extLst>
          </p:cNvPr>
          <p:cNvSpPr/>
          <p:nvPr/>
        </p:nvSpPr>
        <p:spPr>
          <a:xfrm>
            <a:off x="5475725" y="3162166"/>
            <a:ext cx="2468573" cy="2458446"/>
          </a:xfrm>
          <a:prstGeom prst="roundRect">
            <a:avLst>
              <a:gd name="adj" fmla="val 7875"/>
            </a:avLst>
          </a:prstGeom>
          <a:solidFill>
            <a:srgbClr val="FFFFFF"/>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421" name="Rounded Rectangle">
            <a:extLst>
              <a:ext uri="{FF2B5EF4-FFF2-40B4-BE49-F238E27FC236}">
                <a16:creationId xmlns:a16="http://schemas.microsoft.com/office/drawing/2014/main" id="{21784055-4429-07DA-6409-0C481CC5E479}"/>
              </a:ext>
            </a:extLst>
          </p:cNvPr>
          <p:cNvSpPr/>
          <p:nvPr/>
        </p:nvSpPr>
        <p:spPr>
          <a:xfrm>
            <a:off x="371351" y="3162166"/>
            <a:ext cx="2468573" cy="2458446"/>
          </a:xfrm>
          <a:prstGeom prst="roundRect">
            <a:avLst>
              <a:gd name="adj" fmla="val 7814"/>
            </a:avLst>
          </a:prstGeom>
          <a:solidFill>
            <a:srgbClr val="FFFFFF"/>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422" name="Rounded Rectangle">
            <a:extLst>
              <a:ext uri="{FF2B5EF4-FFF2-40B4-BE49-F238E27FC236}">
                <a16:creationId xmlns:a16="http://schemas.microsoft.com/office/drawing/2014/main" id="{360CE112-4042-CF12-4A43-DA294171344F}"/>
              </a:ext>
            </a:extLst>
          </p:cNvPr>
          <p:cNvSpPr/>
          <p:nvPr/>
        </p:nvSpPr>
        <p:spPr>
          <a:xfrm>
            <a:off x="2923538" y="3162166"/>
            <a:ext cx="2468573" cy="2458446"/>
          </a:xfrm>
          <a:prstGeom prst="roundRect">
            <a:avLst>
              <a:gd name="adj" fmla="val 7740"/>
            </a:avLst>
          </a:prstGeom>
          <a:solidFill>
            <a:srgbClr val="FFFFFF"/>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6" name="We'll explore how Sparkvision's eco-friendly linens, biodegradable toiletries, energy-efficient lighting, and water-saving fixtures can help hospitality.">
            <a:extLst>
              <a:ext uri="{FF2B5EF4-FFF2-40B4-BE49-F238E27FC236}">
                <a16:creationId xmlns:a16="http://schemas.microsoft.com/office/drawing/2014/main" id="{9609A856-7136-21D6-5229-96CCC3E51D30}"/>
              </a:ext>
            </a:extLst>
          </p:cNvPr>
          <p:cNvSpPr txBox="1"/>
          <p:nvPr/>
        </p:nvSpPr>
        <p:spPr>
          <a:xfrm>
            <a:off x="371350" y="474546"/>
            <a:ext cx="6319382"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b="1" kern="0" spc="0" dirty="0">
                <a:solidFill>
                  <a:srgbClr val="162C5E"/>
                </a:solidFill>
                <a:latin typeface="Inter SemiBold"/>
                <a:ea typeface="Inter SemiBold" panose="02000503000000020004" pitchFamily="2" charset="0"/>
                <a:cs typeface="+mj-cs"/>
                <a:sym typeface="Plus Jakarta Sans Regular Regular"/>
              </a:rPr>
              <a:t>Case study: </a:t>
            </a:r>
            <a:r>
              <a:rPr lang="en-GB" sz="3600" kern="0" spc="0" dirty="0">
                <a:solidFill>
                  <a:srgbClr val="162C5E"/>
                </a:solidFill>
                <a:latin typeface="Inter" panose="02000503000000020004" pitchFamily="2" charset="0"/>
                <a:ea typeface="Inter" panose="02000503000000020004" pitchFamily="2" charset="0"/>
                <a:cs typeface="+mj-cs"/>
                <a:sym typeface="Plus Jakarta Sans Regular Regular"/>
              </a:rPr>
              <a:t>WCVA</a:t>
            </a:r>
            <a:endParaRPr lang="en-GB" sz="3600" kern="0" spc="0" dirty="0">
              <a:solidFill>
                <a:srgbClr val="162C5E"/>
              </a:solidFill>
              <a:latin typeface="Inter"/>
              <a:ea typeface="Inter" panose="02000503000000020004" pitchFamily="2" charset="0"/>
              <a:cs typeface="+mj-cs"/>
              <a:sym typeface="Plus Jakarta Sans Regular Regular"/>
            </a:endParaRPr>
          </a:p>
        </p:txBody>
      </p:sp>
      <p:sp>
        <p:nvSpPr>
          <p:cNvPr id="8" name="TextBox 7">
            <a:extLst>
              <a:ext uri="{FF2B5EF4-FFF2-40B4-BE49-F238E27FC236}">
                <a16:creationId xmlns:a16="http://schemas.microsoft.com/office/drawing/2014/main" id="{9E3E776E-28A5-F3C0-21D9-AAA944D66F92}"/>
              </a:ext>
            </a:extLst>
          </p:cNvPr>
          <p:cNvSpPr txBox="1"/>
          <p:nvPr/>
        </p:nvSpPr>
        <p:spPr>
          <a:xfrm>
            <a:off x="371351" y="1079839"/>
            <a:ext cx="5590538" cy="292388"/>
          </a:xfrm>
          <a:prstGeom prst="rect">
            <a:avLst/>
          </a:prstGeom>
          <a:noFill/>
        </p:spPr>
        <p:txBody>
          <a:bodyPr wrap="square" lIns="45720" tIns="22860" rIns="45720" bIns="22860" rtlCol="0" anchor="t">
            <a:spAutoFit/>
          </a:bodyPr>
          <a:lstStyle/>
          <a:p>
            <a:pPr defTabSz="1625559" hangingPunct="0"/>
            <a:r>
              <a:rPr lang="en-US" sz="1600" kern="0" dirty="0">
                <a:solidFill>
                  <a:srgbClr val="688AFF"/>
                </a:solidFill>
                <a:latin typeface="Inter"/>
                <a:ea typeface="Inter" panose="02000503000000020004" pitchFamily="2" charset="0"/>
                <a:cs typeface="+mj-cs"/>
                <a:sym typeface="Plus Jakarta Sans Regular Regular"/>
              </a:rPr>
              <a:t>Not for profit | Moved from Exchequer</a:t>
            </a:r>
          </a:p>
        </p:txBody>
      </p:sp>
      <p:sp>
        <p:nvSpPr>
          <p:cNvPr id="33" name="Text Placeholder 57">
            <a:extLst>
              <a:ext uri="{FF2B5EF4-FFF2-40B4-BE49-F238E27FC236}">
                <a16:creationId xmlns:a16="http://schemas.microsoft.com/office/drawing/2014/main" id="{A7C7055A-048F-B77D-A31A-98379BBA29F6}"/>
              </a:ext>
            </a:extLst>
          </p:cNvPr>
          <p:cNvSpPr txBox="1">
            <a:spLocks/>
          </p:cNvSpPr>
          <p:nvPr/>
        </p:nvSpPr>
        <p:spPr>
          <a:xfrm>
            <a:off x="165929" y="1712493"/>
            <a:ext cx="7431745" cy="494238"/>
          </a:xfrm>
          <a:prstGeom prst="rect">
            <a:avLst/>
          </a:prstGeom>
        </p:spPr>
        <p:txBody>
          <a:bodyPr vert="horz" wrap="square" lIns="91440" tIns="45720" rIns="91440" bIns="45720" rtlCol="0" anchor="t">
            <a:spAutoFit/>
          </a:bodyPr>
          <a:lstStyle>
            <a:lvl1pPr marL="285750" indent="-285750"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1pPr>
            <a:lvl2pPr marL="895335" indent="-285750"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2pPr>
            <a:lvl3pPr marL="1523962"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3pPr>
            <a:lvl4pPr marL="2133547"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4pPr>
            <a:lvl5pPr marL="2743131"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5pPr>
            <a:lvl6pPr marL="3047924" indent="0" algn="l" defTabSz="609585" rtl="0" eaLnBrk="1" latinLnBrk="0" hangingPunct="1">
              <a:spcBef>
                <a:spcPct val="20000"/>
              </a:spcBef>
              <a:buFont typeface="Arial"/>
              <a:buNone/>
              <a:defRPr sz="2667" b="0" i="0" kern="1200" baseline="300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42875" indent="-142875" defTabSz="304793">
              <a:lnSpc>
                <a:spcPct val="112999"/>
              </a:lnSpc>
              <a:buClr>
                <a:srgbClr val="416DFF"/>
              </a:buClr>
              <a:buNone/>
            </a:pPr>
            <a:r>
              <a:rPr lang="en-US" sz="1200" dirty="0">
                <a:solidFill>
                  <a:srgbClr val="162C5E"/>
                </a:solidFill>
                <a:latin typeface="Inter" panose="02000503000000020004" pitchFamily="2" charset="0"/>
                <a:ea typeface="Inter" panose="02000503000000020004" pitchFamily="2" charset="0"/>
                <a:sym typeface="Plus Jakarta Sans Regular Regular"/>
              </a:rPr>
              <a:t>   "As soon as we had the demo with Ellen at AccountsIQ, I could see it was a user-friendly system with a logical, intuitive layout. It was just lovely to look at."</a:t>
            </a:r>
          </a:p>
        </p:txBody>
      </p:sp>
      <p:sp>
        <p:nvSpPr>
          <p:cNvPr id="34" name="Text Placeholder 5">
            <a:extLst>
              <a:ext uri="{FF2B5EF4-FFF2-40B4-BE49-F238E27FC236}">
                <a16:creationId xmlns:a16="http://schemas.microsoft.com/office/drawing/2014/main" id="{C8D2EA45-8EC6-901D-76CD-A5598D9DC2E6}"/>
              </a:ext>
            </a:extLst>
          </p:cNvPr>
          <p:cNvSpPr txBox="1">
            <a:spLocks/>
          </p:cNvSpPr>
          <p:nvPr/>
        </p:nvSpPr>
        <p:spPr>
          <a:xfrm>
            <a:off x="356343" y="2378505"/>
            <a:ext cx="3714914" cy="415498"/>
          </a:xfrm>
          <a:prstGeom prst="rect">
            <a:avLst/>
          </a:prstGeom>
        </p:spPr>
        <p:txBody>
          <a:bodyPr wrap="square" lIns="45720" tIns="22860" rIns="45720" bIns="22860" anchor="t">
            <a:spAutoFit/>
          </a:bodyPr>
          <a:lstStyle>
            <a:lvl1pPr marL="0" indent="0" algn="l" defTabSz="609585" rtl="0" eaLnBrk="1" fontAlgn="base" hangingPunct="1">
              <a:lnSpc>
                <a:spcPct val="113000"/>
              </a:lnSpc>
              <a:spcBef>
                <a:spcPct val="20000"/>
              </a:spcBef>
              <a:spcAft>
                <a:spcPct val="0"/>
              </a:spcAft>
              <a:buClr>
                <a:schemeClr val="accent1"/>
              </a:buClr>
              <a:buFont typeface="Arial" panose="020B0604020202020204" pitchFamily="34" charset="0"/>
              <a:buNone/>
              <a:defRPr sz="1600" b="0" i="0" kern="1200">
                <a:solidFill>
                  <a:schemeClr val="tx2">
                    <a:lumMod val="50000"/>
                  </a:schemeClr>
                </a:solidFill>
                <a:latin typeface="Sora" pitchFamily="2" charset="0"/>
                <a:ea typeface="MS PGothic" panose="020B0600070205080204" pitchFamily="34" charset="-128"/>
                <a:cs typeface="Sora" pitchFamily="2" charset="0"/>
              </a:defRPr>
            </a:lvl1pPr>
            <a:lvl2pPr marL="609585" indent="0" algn="l" defTabSz="609585" rtl="0" eaLnBrk="1" fontAlgn="base" hangingPunct="1">
              <a:lnSpc>
                <a:spcPct val="113000"/>
              </a:lnSpc>
              <a:spcBef>
                <a:spcPct val="20000"/>
              </a:spcBef>
              <a:spcAft>
                <a:spcPct val="0"/>
              </a:spcAft>
              <a:buClr>
                <a:schemeClr val="accent1"/>
              </a:buClr>
              <a:buFont typeface="Arial" panose="020B0604020202020204" pitchFamily="34" charset="0"/>
              <a:buNone/>
              <a:defRPr sz="1600" b="0" i="0" kern="1200">
                <a:solidFill>
                  <a:schemeClr val="tx2">
                    <a:lumMod val="50000"/>
                  </a:schemeClr>
                </a:solidFill>
                <a:latin typeface="Sora" pitchFamily="2" charset="0"/>
                <a:ea typeface="MS PGothic" panose="020B0600070205080204" pitchFamily="34" charset="-128"/>
                <a:cs typeface="Sora" pitchFamily="2" charset="0"/>
              </a:defRPr>
            </a:lvl2pPr>
            <a:lvl3pPr marL="1523962"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3pPr>
            <a:lvl4pPr marL="2133547"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4pPr>
            <a:lvl5pPr marL="2743131"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5pPr>
            <a:lvl6pPr marL="3047924" indent="0" algn="l" defTabSz="609585" rtl="0" eaLnBrk="1" latinLnBrk="0" hangingPunct="1">
              <a:spcBef>
                <a:spcPct val="20000"/>
              </a:spcBef>
              <a:buFont typeface="Arial"/>
              <a:buNone/>
              <a:defRPr sz="2667" b="0" i="0" kern="1200" baseline="300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304793">
              <a:lnSpc>
                <a:spcPct val="100000"/>
              </a:lnSpc>
              <a:buClr>
                <a:srgbClr val="416DFF"/>
              </a:buClr>
            </a:pPr>
            <a:r>
              <a:rPr lang="en-US" sz="1200" b="1" dirty="0">
                <a:solidFill>
                  <a:srgbClr val="162C5E"/>
                </a:solidFill>
                <a:latin typeface="Inter" panose="02000503000000020004" pitchFamily="2" charset="0"/>
                <a:ea typeface="Inter" panose="02000503000000020004" pitchFamily="2" charset="0"/>
                <a:sym typeface="Plus Jakarta Sans Regular Regular"/>
              </a:rPr>
              <a:t>Tracey Marsh, </a:t>
            </a:r>
            <a:br>
              <a:rPr lang="en-US" sz="1200" b="1" dirty="0">
                <a:solidFill>
                  <a:srgbClr val="162C5E"/>
                </a:solidFill>
                <a:latin typeface="Inter" panose="02000503000000020004" pitchFamily="2" charset="0"/>
                <a:ea typeface="Inter" panose="02000503000000020004" pitchFamily="2" charset="0"/>
                <a:sym typeface="Plus Jakarta Sans Regular Regular"/>
              </a:rPr>
            </a:br>
            <a:r>
              <a:rPr lang="en-US" sz="1200" dirty="0">
                <a:solidFill>
                  <a:srgbClr val="162C5E"/>
                </a:solidFill>
                <a:latin typeface="Inter" panose="02000503000000020004" pitchFamily="2" charset="0"/>
                <a:ea typeface="Inter" panose="02000503000000020004" pitchFamily="2" charset="0"/>
                <a:sym typeface="Plus Jakarta Sans Regular Regular"/>
              </a:rPr>
              <a:t>Finance Director at WCVA</a:t>
            </a:r>
            <a:endParaRPr lang="en-US" sz="800" dirty="0">
              <a:solidFill>
                <a:srgbClr val="162C5E"/>
              </a:solidFill>
              <a:latin typeface="Inter" panose="02000503000000020004" pitchFamily="2" charset="0"/>
              <a:ea typeface="Inter" panose="02000503000000020004" pitchFamily="2" charset="0"/>
              <a:sym typeface="Plus Jakarta Sans Regular Regular"/>
            </a:endParaRPr>
          </a:p>
        </p:txBody>
      </p:sp>
      <p:sp>
        <p:nvSpPr>
          <p:cNvPr id="39" name="TextBox 38">
            <a:extLst>
              <a:ext uri="{FF2B5EF4-FFF2-40B4-BE49-F238E27FC236}">
                <a16:creationId xmlns:a16="http://schemas.microsoft.com/office/drawing/2014/main" id="{0ED56FC1-E135-B409-9AB9-B8A66FDC01F8}"/>
              </a:ext>
            </a:extLst>
          </p:cNvPr>
          <p:cNvSpPr txBox="1"/>
          <p:nvPr/>
        </p:nvSpPr>
        <p:spPr>
          <a:xfrm>
            <a:off x="371351" y="6469194"/>
            <a:ext cx="1368915" cy="215444"/>
          </a:xfrm>
          <a:prstGeom prst="rect">
            <a:avLst/>
          </a:prstGeom>
          <a:noFill/>
        </p:spPr>
        <p:txBody>
          <a:bodyPr wrap="square" rtlCol="0">
            <a:spAutoFit/>
          </a:bodyPr>
          <a:lstStyle/>
          <a:p>
            <a:pPr defTabSz="1625559" hangingPunct="0"/>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www.accountsiq.com</a:t>
            </a:r>
            <a:endParaRPr lang="en-IE"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40" name="TextBox 39">
            <a:extLst>
              <a:ext uri="{FF2B5EF4-FFF2-40B4-BE49-F238E27FC236}">
                <a16:creationId xmlns:a16="http://schemas.microsoft.com/office/drawing/2014/main" id="{FD66FD25-3B3B-E073-C0AB-9F1EC0BA0D65}"/>
              </a:ext>
            </a:extLst>
          </p:cNvPr>
          <p:cNvSpPr txBox="1"/>
          <p:nvPr/>
        </p:nvSpPr>
        <p:spPr>
          <a:xfrm>
            <a:off x="4730946" y="6469194"/>
            <a:ext cx="2623867" cy="215444"/>
          </a:xfrm>
          <a:prstGeom prst="rect">
            <a:avLst/>
          </a:prstGeom>
          <a:noFill/>
        </p:spPr>
        <p:txBody>
          <a:bodyPr wrap="square" rtlCol="0">
            <a:spAutoFit/>
          </a:bodyPr>
          <a:lstStyle/>
          <a:p>
            <a:pPr algn="ctr" defTabSz="1625559" hangingPunct="0"/>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AccountsIQ</a:t>
            </a:r>
            <a:r>
              <a:rPr lang="en-IE" sz="800" kern="0">
                <a:solidFill>
                  <a:srgbClr val="162C5E"/>
                </a:solidFill>
                <a:latin typeface="Inter" panose="02000503000000020004" pitchFamily="2" charset="0"/>
                <a:ea typeface="Inter" panose="02000503000000020004" pitchFamily="2" charset="0"/>
                <a:cs typeface="+mj-cs"/>
                <a:sym typeface="Plus Jakarta Sans Regular Regular"/>
              </a:rPr>
              <a:t> ©</a:t>
            </a:r>
          </a:p>
        </p:txBody>
      </p:sp>
      <p:sp>
        <p:nvSpPr>
          <p:cNvPr id="41" name="TextBox 40">
            <a:extLst>
              <a:ext uri="{FF2B5EF4-FFF2-40B4-BE49-F238E27FC236}">
                <a16:creationId xmlns:a16="http://schemas.microsoft.com/office/drawing/2014/main" id="{D774FD40-700D-0537-A7E2-54FCB09AC14D}"/>
              </a:ext>
            </a:extLst>
          </p:cNvPr>
          <p:cNvSpPr txBox="1"/>
          <p:nvPr/>
        </p:nvSpPr>
        <p:spPr>
          <a:xfrm>
            <a:off x="10030291" y="6469194"/>
            <a:ext cx="1790359" cy="215444"/>
          </a:xfrm>
          <a:prstGeom prst="rect">
            <a:avLst/>
          </a:prstGeom>
          <a:noFill/>
        </p:spPr>
        <p:txBody>
          <a:bodyPr wrap="square" rtlCol="0">
            <a:spAutoFit/>
          </a:bodyPr>
          <a:lstStyle/>
          <a:p>
            <a:pPr algn="r" defTabSz="1625559" hangingPunct="0"/>
            <a:r>
              <a:rPr lang="en-US" sz="800" kern="0">
                <a:solidFill>
                  <a:srgbClr val="162C5E"/>
                </a:solidFill>
                <a:latin typeface="Inter" panose="02000503000000020004" pitchFamily="2" charset="0"/>
                <a:ea typeface="Inter" panose="02000503000000020004" pitchFamily="2" charset="0"/>
                <a:cs typeface="+mj-cs"/>
                <a:sym typeface="Plus Jakarta Sans Regular Regular"/>
              </a:rPr>
              <a:t>Better begins now</a:t>
            </a:r>
            <a:endParaRPr lang="id-ID"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2" name="We provided organic linens, biodegradable toiletries, and energy-efficient lighting to help the hotel reduce its environmental impact.">
            <a:extLst>
              <a:ext uri="{FF2B5EF4-FFF2-40B4-BE49-F238E27FC236}">
                <a16:creationId xmlns:a16="http://schemas.microsoft.com/office/drawing/2014/main" id="{65630785-C0E2-EFA5-700E-14EE7B8B7497}"/>
              </a:ext>
            </a:extLst>
          </p:cNvPr>
          <p:cNvSpPr txBox="1"/>
          <p:nvPr/>
        </p:nvSpPr>
        <p:spPr>
          <a:xfrm>
            <a:off x="538991" y="3638181"/>
            <a:ext cx="2087573" cy="1590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2600">
                <a:solidFill>
                  <a:schemeClr val="accent4">
                    <a:hueOff val="6770512"/>
                    <a:satOff val="-52173"/>
                    <a:lumOff val="-46261"/>
                  </a:schemeClr>
                </a:solidFill>
              </a:defRPr>
            </a:lvl1pPr>
          </a:lstStyle>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Limited and inefficient reporting capabilities, being charged extra expense for reports</a:t>
            </a:r>
          </a:p>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Existing system was server-based rather than cloud</a:t>
            </a:r>
          </a:p>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Manual ways of working needed to be updated</a:t>
            </a:r>
          </a:p>
          <a:p>
            <a:pPr marL="171450" indent="-171450" defTabSz="1625559" hangingPunct="0">
              <a:buFont typeface="Arial" panose="020B0604020202020204" pitchFamily="34" charset="0"/>
              <a:buChar char="•"/>
            </a:pPr>
            <a:r>
              <a:rPr lang="en-GB" sz="1000" kern="0" dirty="0">
                <a:solidFill>
                  <a:srgbClr val="FFAF3B">
                    <a:hueOff val="6770512"/>
                    <a:satOff val="-52173"/>
                    <a:lumOff val="-46261"/>
                  </a:srgbClr>
                </a:solidFill>
                <a:latin typeface="Inter" panose="02000503000000020004" pitchFamily="2" charset="0"/>
                <a:ea typeface="Inter" panose="02000503000000020004" pitchFamily="2" charset="0"/>
                <a:sym typeface="Plus Jakarta Sans Regular Regular"/>
              </a:rPr>
              <a:t>High costs and inflexibility</a:t>
            </a:r>
            <a:endPar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endParaRPr>
          </a:p>
          <a:p>
            <a:pPr marL="171450" indent="-171450" defTabSz="1625559" hangingPunct="0">
              <a:buFont typeface="Arial" panose="020B0604020202020204" pitchFamily="34" charset="0"/>
              <a:buChar char="•"/>
            </a:pPr>
            <a:endParaRPr lang="en-GB"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endParaRPr>
          </a:p>
        </p:txBody>
      </p:sp>
      <p:sp>
        <p:nvSpPr>
          <p:cNvPr id="3" name="We provided organic linens, biodegradable toiletries, and energy-efficient lighting to help the hotel reduce its environmental impact.">
            <a:extLst>
              <a:ext uri="{FF2B5EF4-FFF2-40B4-BE49-F238E27FC236}">
                <a16:creationId xmlns:a16="http://schemas.microsoft.com/office/drawing/2014/main" id="{5695C1DC-9699-3DEE-A23E-BB78C09FA152}"/>
              </a:ext>
            </a:extLst>
          </p:cNvPr>
          <p:cNvSpPr txBox="1"/>
          <p:nvPr/>
        </p:nvSpPr>
        <p:spPr>
          <a:xfrm>
            <a:off x="5643365" y="3852028"/>
            <a:ext cx="2087573" cy="1282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2600">
                <a:solidFill>
                  <a:schemeClr val="accent4">
                    <a:hueOff val="6770512"/>
                    <a:satOff val="-52173"/>
                    <a:lumOff val="-46261"/>
                  </a:schemeClr>
                </a:solidFill>
              </a:defRPr>
            </a:lvl1pPr>
          </a:lstStyle>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Significant time saving, particularly around automated bank reconciliations </a:t>
            </a:r>
          </a:p>
          <a:p>
            <a:pPr marL="171450" indent="-171450" defTabSz="1625559" hangingPunct="0">
              <a:buFont typeface="Arial" panose="020B0604020202020204" pitchFamily="34" charset="0"/>
              <a:buChar char="•"/>
            </a:pPr>
            <a:r>
              <a:rPr lang="en-GB"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Different roles have more autonomy within the system</a:t>
            </a:r>
          </a:p>
          <a:p>
            <a:pPr marL="171450" indent="-171450" defTabSz="1625559" hangingPunct="0">
              <a:buFont typeface="Arial" panose="020B0604020202020204" pitchFamily="34" charset="0"/>
              <a:buChar char="•"/>
            </a:pPr>
            <a:r>
              <a:rPr lang="en-GB"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More efficient financial and SORP reporting</a:t>
            </a:r>
          </a:p>
          <a:p>
            <a:pPr marL="171450" indent="-171450" defTabSz="1625559" hangingPunct="0">
              <a:buFont typeface="Arial" panose="020B0604020202020204" pitchFamily="34" charset="0"/>
              <a:buChar char="•"/>
            </a:pPr>
            <a:r>
              <a:rPr lang="en-GB"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Scalability for future growth</a:t>
            </a:r>
          </a:p>
        </p:txBody>
      </p:sp>
      <p:sp>
        <p:nvSpPr>
          <p:cNvPr id="4" name="TextBox 3">
            <a:extLst>
              <a:ext uri="{FF2B5EF4-FFF2-40B4-BE49-F238E27FC236}">
                <a16:creationId xmlns:a16="http://schemas.microsoft.com/office/drawing/2014/main" id="{440F17E0-DF23-4D84-52A1-CAD375689AEA}"/>
              </a:ext>
            </a:extLst>
          </p:cNvPr>
          <p:cNvSpPr txBox="1"/>
          <p:nvPr/>
        </p:nvSpPr>
        <p:spPr>
          <a:xfrm>
            <a:off x="3047114" y="3621196"/>
            <a:ext cx="2131637" cy="1785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625559" hangingPunct="0"/>
            <a:r>
              <a:rPr lang="en-GB" sz="1000" kern="0" dirty="0">
                <a:solidFill>
                  <a:srgbClr val="000000"/>
                </a:solidFill>
                <a:latin typeface="Inter" panose="02000503000000020004" pitchFamily="2" charset="0"/>
                <a:ea typeface="Inter" panose="02000503000000020004" pitchFamily="2" charset="0"/>
                <a:cs typeface="Segoe UI"/>
                <a:sym typeface="Plus Jakarta Sans Regular Regular"/>
              </a:rPr>
              <a:t>WCVA chose AccountsIQ for its: </a:t>
            </a:r>
          </a:p>
          <a:p>
            <a:pPr marL="171450" indent="-171450" defTabSz="1625559" hangingPunct="0">
              <a:buFont typeface="Arial" panose="020B0604020202020204" pitchFamily="34" charset="0"/>
              <a:buChar char="•"/>
            </a:pPr>
            <a:r>
              <a:rPr lang="en-US" sz="1000" kern="0" dirty="0">
                <a:solidFill>
                  <a:srgbClr val="000000"/>
                </a:solidFill>
                <a:latin typeface="Inter" panose="02000503000000020004" pitchFamily="2" charset="0"/>
                <a:ea typeface="Inter" panose="02000503000000020004" pitchFamily="2" charset="0"/>
                <a:cs typeface="Aptos"/>
                <a:sym typeface="Plus Jakarta Sans Regular Regular"/>
              </a:rPr>
              <a:t>Cloud-based system</a:t>
            </a:r>
          </a:p>
          <a:p>
            <a:pPr marL="171450" indent="-171450" defTabSz="1625559" hangingPunct="0">
              <a:buFont typeface="Arial" panose="020B0604020202020204" pitchFamily="34" charset="0"/>
              <a:buChar char="•"/>
            </a:pPr>
            <a:r>
              <a:rPr lang="en-US" sz="1000" kern="0" dirty="0">
                <a:solidFill>
                  <a:srgbClr val="000000"/>
                </a:solidFill>
                <a:latin typeface="Inter" panose="02000503000000020004" pitchFamily="2" charset="0"/>
                <a:ea typeface="Inter" panose="02000503000000020004" pitchFamily="2" charset="0"/>
                <a:cs typeface="+mj-cs"/>
                <a:sym typeface="Plus Jakarta Sans Regular Regular"/>
              </a:rPr>
              <a:t>Flexible pricing</a:t>
            </a:r>
          </a:p>
          <a:p>
            <a:pPr marL="171450" indent="-171450" defTabSz="1625559" hangingPunct="0">
              <a:buFont typeface="Arial" panose="020B0604020202020204" pitchFamily="34" charset="0"/>
              <a:buChar char="•"/>
            </a:pPr>
            <a:r>
              <a:rPr lang="en-GB" sz="1000" kern="0" dirty="0">
                <a:solidFill>
                  <a:srgbClr val="000000"/>
                </a:solidFill>
                <a:latin typeface="Inter" panose="02000503000000020004" pitchFamily="2" charset="0"/>
                <a:ea typeface="Inter" panose="02000503000000020004" pitchFamily="2" charset="0"/>
                <a:cs typeface="+mj-cs"/>
                <a:sym typeface="Plus Jakarta Sans Regular Regular"/>
              </a:rPr>
              <a:t>Automated, seamless processes</a:t>
            </a:r>
          </a:p>
          <a:p>
            <a:pPr marL="171450" indent="-171450" defTabSz="1625559" hangingPunct="0">
              <a:buFont typeface="Arial" panose="020B0604020202020204" pitchFamily="34" charset="0"/>
              <a:buChar char="•"/>
            </a:pPr>
            <a:r>
              <a:rPr lang="en-GB" sz="1000" kern="0" dirty="0">
                <a:solidFill>
                  <a:srgbClr val="000000"/>
                </a:solidFill>
                <a:latin typeface="Inter" panose="02000503000000020004" pitchFamily="2" charset="0"/>
                <a:ea typeface="Inter" panose="02000503000000020004" pitchFamily="2" charset="0"/>
                <a:cs typeface="+mj-cs"/>
                <a:sym typeface="Plus Jakarta Sans Regular Regular"/>
              </a:rPr>
              <a:t>Budget holders have more autonomy</a:t>
            </a:r>
          </a:p>
          <a:p>
            <a:pPr marL="171450" indent="-171450" defTabSz="1625559" hangingPunct="0">
              <a:buFont typeface="Arial" panose="020B0604020202020204" pitchFamily="34" charset="0"/>
              <a:buChar char="•"/>
            </a:pPr>
            <a:r>
              <a:rPr lang="en-GB" sz="1000" kern="0" dirty="0">
                <a:solidFill>
                  <a:srgbClr val="000000"/>
                </a:solidFill>
                <a:latin typeface="Inter" panose="02000503000000020004" pitchFamily="2" charset="0"/>
                <a:ea typeface="Inter" panose="02000503000000020004" pitchFamily="2" charset="0"/>
                <a:cs typeface="+mj-cs"/>
                <a:sym typeface="Plus Jakarta Sans Regular Regular"/>
              </a:rPr>
              <a:t>BI codes and multi-dimensional reporting</a:t>
            </a:r>
          </a:p>
          <a:p>
            <a:pPr marL="171450" indent="-171450" defTabSz="1625559" hangingPunct="0">
              <a:buFont typeface="Arial" panose="020B0604020202020204" pitchFamily="34" charset="0"/>
              <a:buChar char="•"/>
            </a:pPr>
            <a:r>
              <a:rPr lang="en-GB" sz="1000" kern="0" dirty="0">
                <a:solidFill>
                  <a:srgbClr val="000000"/>
                </a:solidFill>
                <a:latin typeface="Inter" panose="02000503000000020004" pitchFamily="2" charset="0"/>
                <a:ea typeface="Inter" panose="02000503000000020004" pitchFamily="2" charset="0"/>
                <a:cs typeface="+mj-cs"/>
                <a:sym typeface="Plus Jakarta Sans Regular Regular"/>
              </a:rPr>
              <a:t>Knowledgeable support team</a:t>
            </a:r>
          </a:p>
        </p:txBody>
      </p:sp>
      <p:grpSp>
        <p:nvGrpSpPr>
          <p:cNvPr id="35" name="Group 34">
            <a:extLst>
              <a:ext uri="{FF2B5EF4-FFF2-40B4-BE49-F238E27FC236}">
                <a16:creationId xmlns:a16="http://schemas.microsoft.com/office/drawing/2014/main" id="{1AEE4397-ECB0-FADD-9134-E0833F3F03F4}"/>
              </a:ext>
            </a:extLst>
          </p:cNvPr>
          <p:cNvGrpSpPr/>
          <p:nvPr/>
        </p:nvGrpSpPr>
        <p:grpSpPr>
          <a:xfrm>
            <a:off x="382767" y="5749324"/>
            <a:ext cx="1764637" cy="481697"/>
            <a:chOff x="11020664" y="8686800"/>
            <a:chExt cx="3529274" cy="963394"/>
          </a:xfrm>
        </p:grpSpPr>
        <p:sp>
          <p:nvSpPr>
            <p:cNvPr id="36" name="Rectangle: Rounded Corners 74">
              <a:hlinkClick r:id="rId2"/>
              <a:extLst>
                <a:ext uri="{FF2B5EF4-FFF2-40B4-BE49-F238E27FC236}">
                  <a16:creationId xmlns:a16="http://schemas.microsoft.com/office/drawing/2014/main" id="{F53675B5-B41B-7731-9AF0-9E7D6A9AA8B1}"/>
                </a:ext>
              </a:extLst>
            </p:cNvPr>
            <p:cNvSpPr/>
            <p:nvPr/>
          </p:nvSpPr>
          <p:spPr>
            <a:xfrm>
              <a:off x="11020664" y="8686800"/>
              <a:ext cx="3529274" cy="96339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defTabSz="1625559" hangingPunct="0"/>
              <a:endParaRPr lang="id-ID" sz="1100" kern="0" spc="150">
                <a:solidFill>
                  <a:srgbClr val="ECF4FF"/>
                </a:solidFill>
                <a:latin typeface="Inter" panose="02000503000000020004" pitchFamily="2" charset="0"/>
                <a:ea typeface="Inter" panose="02000503000000020004" pitchFamily="2" charset="0"/>
                <a:sym typeface="Plus Jakarta Sans Regular Regular"/>
              </a:endParaRPr>
            </a:p>
          </p:txBody>
        </p:sp>
        <p:grpSp>
          <p:nvGrpSpPr>
            <p:cNvPr id="37" name="Group 36">
              <a:extLst>
                <a:ext uri="{FF2B5EF4-FFF2-40B4-BE49-F238E27FC236}">
                  <a16:creationId xmlns:a16="http://schemas.microsoft.com/office/drawing/2014/main" id="{4B68EC92-794E-70D6-8FA1-ACA3885DE744}"/>
                </a:ext>
              </a:extLst>
            </p:cNvPr>
            <p:cNvGrpSpPr/>
            <p:nvPr/>
          </p:nvGrpSpPr>
          <p:grpSpPr>
            <a:xfrm>
              <a:off x="13732841" y="8826992"/>
              <a:ext cx="676904" cy="676904"/>
              <a:chOff x="4302922" y="11865370"/>
              <a:chExt cx="676904" cy="676904"/>
            </a:xfrm>
          </p:grpSpPr>
          <p:sp>
            <p:nvSpPr>
              <p:cNvPr id="38" name="Oval 37">
                <a:hlinkClick r:id="rId2"/>
                <a:extLst>
                  <a:ext uri="{FF2B5EF4-FFF2-40B4-BE49-F238E27FC236}">
                    <a16:creationId xmlns:a16="http://schemas.microsoft.com/office/drawing/2014/main" id="{725EED81-EDBA-6A2E-1DF8-75FCA5BDA84B}"/>
                  </a:ext>
                </a:extLst>
              </p:cNvPr>
              <p:cNvSpPr/>
              <p:nvPr/>
            </p:nvSpPr>
            <p:spPr>
              <a:xfrm rot="2700000">
                <a:off x="4302922" y="11865370"/>
                <a:ext cx="676904" cy="6769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id-ID" sz="800" kern="0">
                  <a:solidFill>
                    <a:srgbClr val="ECF4FF"/>
                  </a:solidFill>
                  <a:latin typeface="Inter" panose="02000503000000020004" pitchFamily="2" charset="0"/>
                  <a:ea typeface="Inter" panose="02000503000000020004" pitchFamily="2" charset="0"/>
                  <a:sym typeface="Plus Jakarta Sans Regular Regular"/>
                </a:endParaRPr>
              </a:p>
            </p:txBody>
          </p:sp>
          <p:sp>
            <p:nvSpPr>
              <p:cNvPr id="44" name="Freeform: Shape 76">
                <a:extLst>
                  <a:ext uri="{FF2B5EF4-FFF2-40B4-BE49-F238E27FC236}">
                    <a16:creationId xmlns:a16="http://schemas.microsoft.com/office/drawing/2014/main" id="{4CBFA06C-C62E-FEE8-0149-EA949DAE1A1F}"/>
                  </a:ext>
                </a:extLst>
              </p:cNvPr>
              <p:cNvSpPr/>
              <p:nvPr/>
            </p:nvSpPr>
            <p:spPr>
              <a:xfrm rot="16200000">
                <a:off x="4449608" y="12009825"/>
                <a:ext cx="383530" cy="387992"/>
              </a:xfrm>
              <a:custGeom>
                <a:avLst/>
                <a:gdLst>
                  <a:gd name="connsiteX0" fmla="*/ 339803 w 743106"/>
                  <a:gd name="connsiteY0" fmla="*/ 0 h 751751"/>
                  <a:gd name="connsiteX1" fmla="*/ 403303 w 743106"/>
                  <a:gd name="connsiteY1" fmla="*/ 0 h 751751"/>
                  <a:gd name="connsiteX2" fmla="*/ 403303 w 743106"/>
                  <a:gd name="connsiteY2" fmla="*/ 630197 h 751751"/>
                  <a:gd name="connsiteX3" fmla="*/ 698205 w 743106"/>
                  <a:gd name="connsiteY3" fmla="*/ 335295 h 751751"/>
                  <a:gd name="connsiteX4" fmla="*/ 743106 w 743106"/>
                  <a:gd name="connsiteY4" fmla="*/ 380196 h 751751"/>
                  <a:gd name="connsiteX5" fmla="*/ 416454 w 743106"/>
                  <a:gd name="connsiteY5" fmla="*/ 706849 h 751751"/>
                  <a:gd name="connsiteX6" fmla="*/ 416454 w 743106"/>
                  <a:gd name="connsiteY6" fmla="*/ 706849 h 751751"/>
                  <a:gd name="connsiteX7" fmla="*/ 371553 w 743106"/>
                  <a:gd name="connsiteY7" fmla="*/ 751751 h 751751"/>
                  <a:gd name="connsiteX8" fmla="*/ 0 w 743106"/>
                  <a:gd name="connsiteY8" fmla="*/ 380198 h 751751"/>
                  <a:gd name="connsiteX9" fmla="*/ 44901 w 743106"/>
                  <a:gd name="connsiteY9" fmla="*/ 335297 h 751751"/>
                  <a:gd name="connsiteX10" fmla="*/ 339803 w 743106"/>
                  <a:gd name="connsiteY10" fmla="*/ 630198 h 75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106" h="751751">
                    <a:moveTo>
                      <a:pt x="339803" y="0"/>
                    </a:moveTo>
                    <a:lnTo>
                      <a:pt x="403303" y="0"/>
                    </a:lnTo>
                    <a:lnTo>
                      <a:pt x="403303" y="630197"/>
                    </a:lnTo>
                    <a:lnTo>
                      <a:pt x="698205" y="335295"/>
                    </a:lnTo>
                    <a:lnTo>
                      <a:pt x="743106" y="380196"/>
                    </a:lnTo>
                    <a:lnTo>
                      <a:pt x="416454" y="706849"/>
                    </a:lnTo>
                    <a:lnTo>
                      <a:pt x="416454" y="706849"/>
                    </a:lnTo>
                    <a:lnTo>
                      <a:pt x="371553" y="751751"/>
                    </a:lnTo>
                    <a:lnTo>
                      <a:pt x="0" y="380198"/>
                    </a:lnTo>
                    <a:lnTo>
                      <a:pt x="44901" y="335297"/>
                    </a:lnTo>
                    <a:lnTo>
                      <a:pt x="339803" y="6301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625559" hangingPunct="0"/>
                <a:endParaRPr lang="id-ID" sz="800" kern="0">
                  <a:solidFill>
                    <a:srgbClr val="688AFF"/>
                  </a:solidFill>
                  <a:latin typeface="Inter" panose="02000503000000020004" pitchFamily="2" charset="0"/>
                  <a:ea typeface="Inter" panose="02000503000000020004" pitchFamily="2" charset="0"/>
                  <a:sym typeface="Plus Jakarta Sans Regular Regular"/>
                </a:endParaRPr>
              </a:p>
            </p:txBody>
          </p:sp>
        </p:grpSp>
      </p:grpSp>
      <p:sp>
        <p:nvSpPr>
          <p:cNvPr id="45" name="TextBox 44">
            <a:hlinkClick r:id="rId3"/>
            <a:extLst>
              <a:ext uri="{FF2B5EF4-FFF2-40B4-BE49-F238E27FC236}">
                <a16:creationId xmlns:a16="http://schemas.microsoft.com/office/drawing/2014/main" id="{DEB531D0-6659-6FB3-1E82-11087B887A96}"/>
              </a:ext>
            </a:extLst>
          </p:cNvPr>
          <p:cNvSpPr txBox="1"/>
          <p:nvPr/>
        </p:nvSpPr>
        <p:spPr>
          <a:xfrm>
            <a:off x="567981" y="5834757"/>
            <a:ext cx="1100390" cy="307777"/>
          </a:xfrm>
          <a:prstGeom prst="rect">
            <a:avLst/>
          </a:prstGeom>
          <a:noFill/>
        </p:spPr>
        <p:txBody>
          <a:bodyPr wrap="square" rtlCol="0">
            <a:spAutoFit/>
          </a:bodyPr>
          <a:lstStyle/>
          <a:p>
            <a:pPr defTabSz="1625559" hangingPunct="0"/>
            <a:r>
              <a:rPr lang="en-IE" sz="1400" kern="0" dirty="0">
                <a:solidFill>
                  <a:srgbClr val="ECF4FF"/>
                </a:solidFill>
                <a:latin typeface="Inter" panose="02000503000000020004" pitchFamily="2" charset="0"/>
                <a:ea typeface="Inter" panose="02000503000000020004" pitchFamily="2" charset="0"/>
                <a:cs typeface="+mj-cs"/>
                <a:sym typeface="Plus Jakarta Sans Regular Regular"/>
              </a:rPr>
              <a:t>case study</a:t>
            </a:r>
          </a:p>
        </p:txBody>
      </p:sp>
      <p:sp>
        <p:nvSpPr>
          <p:cNvPr id="46" name="Solution 1">
            <a:extLst>
              <a:ext uri="{FF2B5EF4-FFF2-40B4-BE49-F238E27FC236}">
                <a16:creationId xmlns:a16="http://schemas.microsoft.com/office/drawing/2014/main" id="{210310D0-B7C8-DF33-C550-5F97363E13E2}"/>
              </a:ext>
            </a:extLst>
          </p:cNvPr>
          <p:cNvSpPr txBox="1"/>
          <p:nvPr/>
        </p:nvSpPr>
        <p:spPr>
          <a:xfrm>
            <a:off x="538991" y="3333920"/>
            <a:ext cx="2087573" cy="251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defRPr sz="2600">
                <a:solidFill>
                  <a:schemeClr val="accent4">
                    <a:hueOff val="6770512"/>
                    <a:satOff val="-52173"/>
                    <a:lumOff val="-46261"/>
                  </a:schemeClr>
                </a:solidFill>
              </a:defRPr>
            </a:lvl1pPr>
          </a:lstStyle>
          <a:p>
            <a:pPr defTabSz="1625559" hangingPunct="0"/>
            <a:r>
              <a:rPr lang="en-US" sz="1300" b="1" kern="0">
                <a:solidFill>
                  <a:srgbClr val="688AFF"/>
                </a:solidFill>
                <a:latin typeface="Inter" panose="02000503000000020004" pitchFamily="2" charset="0"/>
                <a:ea typeface="Inter" panose="02000503000000020004" pitchFamily="2" charset="0"/>
                <a:cs typeface="+mj-cs"/>
                <a:sym typeface="Plus Jakarta Sans Regular Regular"/>
              </a:rPr>
              <a:t>Challenge</a:t>
            </a:r>
            <a:endParaRPr sz="1300" b="1" kern="0">
              <a:solidFill>
                <a:srgbClr val="688AFF"/>
              </a:solidFill>
              <a:latin typeface="Inter" panose="02000503000000020004" pitchFamily="2" charset="0"/>
              <a:ea typeface="Inter" panose="02000503000000020004" pitchFamily="2" charset="0"/>
              <a:cs typeface="+mj-cs"/>
              <a:sym typeface="Plus Jakarta Sans Regular Regular"/>
            </a:endParaRPr>
          </a:p>
        </p:txBody>
      </p:sp>
      <p:sp>
        <p:nvSpPr>
          <p:cNvPr id="47" name="Solution 2">
            <a:extLst>
              <a:ext uri="{FF2B5EF4-FFF2-40B4-BE49-F238E27FC236}">
                <a16:creationId xmlns:a16="http://schemas.microsoft.com/office/drawing/2014/main" id="{326CE3E1-ED44-29EC-7601-7820797388DE}"/>
              </a:ext>
            </a:extLst>
          </p:cNvPr>
          <p:cNvSpPr txBox="1"/>
          <p:nvPr/>
        </p:nvSpPr>
        <p:spPr>
          <a:xfrm>
            <a:off x="3091178" y="3333920"/>
            <a:ext cx="2087573" cy="251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defRPr sz="2600">
                <a:solidFill>
                  <a:schemeClr val="accent4">
                    <a:hueOff val="6770512"/>
                    <a:satOff val="-52173"/>
                    <a:lumOff val="-46261"/>
                  </a:schemeClr>
                </a:solidFill>
              </a:defRPr>
            </a:lvl1pPr>
          </a:lstStyle>
          <a:p>
            <a:pPr defTabSz="1625559" hangingPunct="0"/>
            <a:r>
              <a:rPr sz="1300" b="1" kern="0">
                <a:solidFill>
                  <a:srgbClr val="688AFF"/>
                </a:solidFill>
                <a:latin typeface="Inter" panose="02000503000000020004" pitchFamily="2" charset="0"/>
                <a:ea typeface="Inter" panose="02000503000000020004" pitchFamily="2" charset="0"/>
                <a:cs typeface="+mj-cs"/>
                <a:sym typeface="Plus Jakarta Sans Regular Regular"/>
              </a:rPr>
              <a:t>Solution</a:t>
            </a:r>
          </a:p>
        </p:txBody>
      </p:sp>
      <p:sp>
        <p:nvSpPr>
          <p:cNvPr id="48" name="Solution 3">
            <a:extLst>
              <a:ext uri="{FF2B5EF4-FFF2-40B4-BE49-F238E27FC236}">
                <a16:creationId xmlns:a16="http://schemas.microsoft.com/office/drawing/2014/main" id="{F89750FB-A83A-201C-BEDE-294081BF8B13}"/>
              </a:ext>
            </a:extLst>
          </p:cNvPr>
          <p:cNvSpPr txBox="1"/>
          <p:nvPr/>
        </p:nvSpPr>
        <p:spPr>
          <a:xfrm>
            <a:off x="5643365" y="3357167"/>
            <a:ext cx="2087573" cy="251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defRPr sz="2600">
                <a:solidFill>
                  <a:schemeClr val="accent4">
                    <a:hueOff val="6770512"/>
                    <a:satOff val="-52173"/>
                    <a:lumOff val="-46261"/>
                  </a:schemeClr>
                </a:solidFill>
              </a:defRPr>
            </a:lvl1pPr>
          </a:lstStyle>
          <a:p>
            <a:pPr defTabSz="1625559" hangingPunct="0"/>
            <a:r>
              <a:rPr lang="en-US" sz="1300" b="1" kern="0">
                <a:solidFill>
                  <a:srgbClr val="688AFF"/>
                </a:solidFill>
                <a:latin typeface="Inter" panose="02000503000000020004" pitchFamily="2" charset="0"/>
                <a:ea typeface="Inter" panose="02000503000000020004" pitchFamily="2" charset="0"/>
                <a:cs typeface="+mj-cs"/>
                <a:sym typeface="Plus Jakarta Sans Regular Regular"/>
              </a:rPr>
              <a:t>Impact</a:t>
            </a:r>
            <a:endParaRPr sz="1300" b="1" kern="0">
              <a:solidFill>
                <a:srgbClr val="688AFF"/>
              </a:solidFill>
              <a:latin typeface="Inter" panose="02000503000000020004" pitchFamily="2" charset="0"/>
              <a:ea typeface="Inter" panose="02000503000000020004" pitchFamily="2" charset="0"/>
              <a:cs typeface="+mj-cs"/>
              <a:sym typeface="Plus Jakarta Sans Regular Regular"/>
            </a:endParaRPr>
          </a:p>
        </p:txBody>
      </p:sp>
      <p:pic>
        <p:nvPicPr>
          <p:cNvPr id="5" name="Picture 4">
            <a:extLst>
              <a:ext uri="{FF2B5EF4-FFF2-40B4-BE49-F238E27FC236}">
                <a16:creationId xmlns:a16="http://schemas.microsoft.com/office/drawing/2014/main" id="{E970F45F-9395-FA0D-E42A-55D67020BC86}"/>
              </a:ext>
            </a:extLst>
          </p:cNvPr>
          <p:cNvPicPr>
            <a:picLocks noChangeAspect="1"/>
          </p:cNvPicPr>
          <p:nvPr/>
        </p:nvPicPr>
        <p:blipFill>
          <a:blip r:embed="rId4"/>
          <a:stretch>
            <a:fillRect/>
          </a:stretch>
        </p:blipFill>
        <p:spPr>
          <a:xfrm>
            <a:off x="8764485" y="280007"/>
            <a:ext cx="3056164" cy="2184439"/>
          </a:xfrm>
          <a:prstGeom prst="rect">
            <a:avLst/>
          </a:prstGeom>
        </p:spPr>
      </p:pic>
    </p:spTree>
    <p:extLst>
      <p:ext uri="{BB962C8B-B14F-4D97-AF65-F5344CB8AC3E}">
        <p14:creationId xmlns:p14="http://schemas.microsoft.com/office/powerpoint/2010/main" val="17126190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A221D5-DDFB-C37E-EDA7-E3CA122124DE}"/>
            </a:ext>
          </a:extLst>
        </p:cNvPr>
        <p:cNvGrpSpPr/>
        <p:nvPr/>
      </p:nvGrpSpPr>
      <p:grpSpPr>
        <a:xfrm>
          <a:off x="0" y="0"/>
          <a:ext cx="0" cy="0"/>
          <a:chOff x="0" y="0"/>
          <a:chExt cx="0" cy="0"/>
        </a:xfrm>
      </p:grpSpPr>
      <p:sp>
        <p:nvSpPr>
          <p:cNvPr id="420" name="Rounded Rectangle">
            <a:extLst>
              <a:ext uri="{FF2B5EF4-FFF2-40B4-BE49-F238E27FC236}">
                <a16:creationId xmlns:a16="http://schemas.microsoft.com/office/drawing/2014/main" id="{523EB74C-E9CD-B70C-19CF-C61805ACB65E}"/>
              </a:ext>
            </a:extLst>
          </p:cNvPr>
          <p:cNvSpPr/>
          <p:nvPr/>
        </p:nvSpPr>
        <p:spPr>
          <a:xfrm>
            <a:off x="5475725" y="3162166"/>
            <a:ext cx="2468573" cy="2458446"/>
          </a:xfrm>
          <a:prstGeom prst="roundRect">
            <a:avLst>
              <a:gd name="adj" fmla="val 7875"/>
            </a:avLst>
          </a:prstGeom>
          <a:solidFill>
            <a:srgbClr val="FFFFFF"/>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421" name="Rounded Rectangle">
            <a:extLst>
              <a:ext uri="{FF2B5EF4-FFF2-40B4-BE49-F238E27FC236}">
                <a16:creationId xmlns:a16="http://schemas.microsoft.com/office/drawing/2014/main" id="{B4C6C669-3D3A-8524-2E36-D80E2EEAFEB8}"/>
              </a:ext>
            </a:extLst>
          </p:cNvPr>
          <p:cNvSpPr/>
          <p:nvPr/>
        </p:nvSpPr>
        <p:spPr>
          <a:xfrm>
            <a:off x="371351" y="3162166"/>
            <a:ext cx="2468573" cy="2458446"/>
          </a:xfrm>
          <a:prstGeom prst="roundRect">
            <a:avLst>
              <a:gd name="adj" fmla="val 7814"/>
            </a:avLst>
          </a:prstGeom>
          <a:solidFill>
            <a:srgbClr val="FFFFFF"/>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422" name="Rounded Rectangle">
            <a:extLst>
              <a:ext uri="{FF2B5EF4-FFF2-40B4-BE49-F238E27FC236}">
                <a16:creationId xmlns:a16="http://schemas.microsoft.com/office/drawing/2014/main" id="{D57FCBF1-6AD9-1555-DD58-17483F57CD55}"/>
              </a:ext>
            </a:extLst>
          </p:cNvPr>
          <p:cNvSpPr/>
          <p:nvPr/>
        </p:nvSpPr>
        <p:spPr>
          <a:xfrm>
            <a:off x="2923538" y="3162166"/>
            <a:ext cx="2468573" cy="2458446"/>
          </a:xfrm>
          <a:prstGeom prst="roundRect">
            <a:avLst>
              <a:gd name="adj" fmla="val 7740"/>
            </a:avLst>
          </a:prstGeom>
          <a:solidFill>
            <a:srgbClr val="FFFFFF"/>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6" name="We'll explore how Sparkvision's eco-friendly linens, biodegradable toiletries, energy-efficient lighting, and water-saving fixtures can help hospitality.">
            <a:extLst>
              <a:ext uri="{FF2B5EF4-FFF2-40B4-BE49-F238E27FC236}">
                <a16:creationId xmlns:a16="http://schemas.microsoft.com/office/drawing/2014/main" id="{48907655-92D8-ABF4-A938-B83467D1E1DB}"/>
              </a:ext>
            </a:extLst>
          </p:cNvPr>
          <p:cNvSpPr txBox="1"/>
          <p:nvPr/>
        </p:nvSpPr>
        <p:spPr>
          <a:xfrm>
            <a:off x="371350" y="474546"/>
            <a:ext cx="7792936" cy="605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b="1" kern="0" spc="0" dirty="0">
                <a:solidFill>
                  <a:srgbClr val="162C5E"/>
                </a:solidFill>
                <a:latin typeface="Inter SemiBold"/>
                <a:ea typeface="Inter SemiBold" panose="02000503000000020004" pitchFamily="2" charset="0"/>
                <a:cs typeface="+mj-cs"/>
                <a:sym typeface="Plus Jakarta Sans Regular Regular"/>
              </a:rPr>
              <a:t>Case study: </a:t>
            </a:r>
            <a:r>
              <a:rPr lang="en-GB" sz="3600" kern="0" spc="0" dirty="0">
                <a:solidFill>
                  <a:srgbClr val="162C5E"/>
                </a:solidFill>
                <a:latin typeface="Inter" panose="02000503000000020004" pitchFamily="2" charset="0"/>
                <a:ea typeface="Inter" panose="02000503000000020004" pitchFamily="2" charset="0"/>
                <a:cs typeface="+mj-cs"/>
                <a:sym typeface="Plus Jakarta Sans Regular Regular"/>
              </a:rPr>
              <a:t>Archdiocese of Dublin</a:t>
            </a:r>
            <a:endParaRPr lang="en-GB" sz="3600" kern="0" spc="0" dirty="0">
              <a:solidFill>
                <a:srgbClr val="162C5E"/>
              </a:solidFill>
              <a:latin typeface="Inter"/>
              <a:ea typeface="Inter" panose="02000503000000020004" pitchFamily="2" charset="0"/>
              <a:cs typeface="+mj-cs"/>
              <a:sym typeface="Plus Jakarta Sans Regular Regular"/>
            </a:endParaRPr>
          </a:p>
        </p:txBody>
      </p:sp>
      <p:sp>
        <p:nvSpPr>
          <p:cNvPr id="8" name="TextBox 7">
            <a:extLst>
              <a:ext uri="{FF2B5EF4-FFF2-40B4-BE49-F238E27FC236}">
                <a16:creationId xmlns:a16="http://schemas.microsoft.com/office/drawing/2014/main" id="{04859E42-F533-8698-B81D-DA216C302A60}"/>
              </a:ext>
            </a:extLst>
          </p:cNvPr>
          <p:cNvSpPr txBox="1"/>
          <p:nvPr/>
        </p:nvSpPr>
        <p:spPr>
          <a:xfrm>
            <a:off x="371351" y="1079839"/>
            <a:ext cx="5590538" cy="292388"/>
          </a:xfrm>
          <a:prstGeom prst="rect">
            <a:avLst/>
          </a:prstGeom>
          <a:noFill/>
        </p:spPr>
        <p:txBody>
          <a:bodyPr wrap="square" lIns="45720" tIns="22860" rIns="45720" bIns="22860" rtlCol="0" anchor="t">
            <a:spAutoFit/>
          </a:bodyPr>
          <a:lstStyle/>
          <a:p>
            <a:pPr defTabSz="1625559" hangingPunct="0"/>
            <a:r>
              <a:rPr lang="en-US" sz="1600" kern="0" dirty="0">
                <a:solidFill>
                  <a:srgbClr val="688AFF"/>
                </a:solidFill>
                <a:latin typeface="Inter"/>
                <a:ea typeface="Inter" panose="02000503000000020004" pitchFamily="2" charset="0"/>
                <a:cs typeface="+mj-cs"/>
                <a:sym typeface="Plus Jakarta Sans Regular Regular"/>
              </a:rPr>
              <a:t>Not for profit | Moved from an on-premise solution</a:t>
            </a:r>
          </a:p>
        </p:txBody>
      </p:sp>
      <p:sp>
        <p:nvSpPr>
          <p:cNvPr id="33" name="Text Placeholder 57">
            <a:extLst>
              <a:ext uri="{FF2B5EF4-FFF2-40B4-BE49-F238E27FC236}">
                <a16:creationId xmlns:a16="http://schemas.microsoft.com/office/drawing/2014/main" id="{E43DE659-1E95-7E85-4025-1D0C3DEA8682}"/>
              </a:ext>
            </a:extLst>
          </p:cNvPr>
          <p:cNvSpPr txBox="1">
            <a:spLocks/>
          </p:cNvSpPr>
          <p:nvPr/>
        </p:nvSpPr>
        <p:spPr>
          <a:xfrm>
            <a:off x="165929" y="1712493"/>
            <a:ext cx="9010728" cy="702885"/>
          </a:xfrm>
          <a:prstGeom prst="rect">
            <a:avLst/>
          </a:prstGeom>
        </p:spPr>
        <p:txBody>
          <a:bodyPr vert="horz" wrap="square" lIns="91440" tIns="45720" rIns="91440" bIns="45720" rtlCol="0" anchor="t">
            <a:spAutoFit/>
          </a:bodyPr>
          <a:lstStyle>
            <a:lvl1pPr marL="285750" indent="-285750"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1pPr>
            <a:lvl2pPr marL="895335" indent="-285750"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2pPr>
            <a:lvl3pPr marL="1523962"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3pPr>
            <a:lvl4pPr marL="2133547"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4pPr>
            <a:lvl5pPr marL="2743131"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5pPr>
            <a:lvl6pPr marL="3047924" indent="0" algn="l" defTabSz="609585" rtl="0" eaLnBrk="1" latinLnBrk="0" hangingPunct="1">
              <a:spcBef>
                <a:spcPct val="20000"/>
              </a:spcBef>
              <a:buFont typeface="Arial"/>
              <a:buNone/>
              <a:defRPr sz="2667" b="0" i="0" kern="1200" baseline="300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42875" indent="-142875" defTabSz="304793">
              <a:lnSpc>
                <a:spcPct val="112999"/>
              </a:lnSpc>
              <a:buClr>
                <a:srgbClr val="416DFF"/>
              </a:buClr>
              <a:buNone/>
            </a:pPr>
            <a:r>
              <a:rPr lang="en-US" sz="1200" dirty="0">
                <a:solidFill>
                  <a:srgbClr val="162C5E"/>
                </a:solidFill>
                <a:latin typeface="Inter" panose="02000503000000020004" pitchFamily="2" charset="0"/>
                <a:ea typeface="Inter" panose="02000503000000020004" pitchFamily="2" charset="0"/>
                <a:sym typeface="Plus Jakarta Sans Regular Regular"/>
              </a:rPr>
              <a:t>   "We </a:t>
            </a:r>
            <a:r>
              <a:rPr lang="en-US" sz="1200" dirty="0" err="1">
                <a:solidFill>
                  <a:srgbClr val="162C5E"/>
                </a:solidFill>
                <a:latin typeface="Inter" panose="02000503000000020004" pitchFamily="2" charset="0"/>
                <a:ea typeface="Inter" panose="02000503000000020004" pitchFamily="2" charset="0"/>
                <a:sym typeface="Plus Jakarta Sans Regular Regular"/>
              </a:rPr>
              <a:t>realised</a:t>
            </a:r>
            <a:r>
              <a:rPr lang="en-US" sz="1200" dirty="0">
                <a:solidFill>
                  <a:srgbClr val="162C5E"/>
                </a:solidFill>
                <a:latin typeface="Inter" panose="02000503000000020004" pitchFamily="2" charset="0"/>
                <a:ea typeface="Inter" panose="02000503000000020004" pitchFamily="2" charset="0"/>
                <a:sym typeface="Plus Jakarta Sans Regular Regular"/>
              </a:rPr>
              <a:t> early on that we had to offer an accounting solution to parishes that was more than a compliance exercise. With AccountsIQ we could offer them something more, an easy to use template for accounting that cut back on paperwork and saved time on manual processes. This efficiency has positively impacted uptake within parishes."</a:t>
            </a:r>
          </a:p>
        </p:txBody>
      </p:sp>
      <p:sp>
        <p:nvSpPr>
          <p:cNvPr id="34" name="Text Placeholder 5">
            <a:extLst>
              <a:ext uri="{FF2B5EF4-FFF2-40B4-BE49-F238E27FC236}">
                <a16:creationId xmlns:a16="http://schemas.microsoft.com/office/drawing/2014/main" id="{96FA2A9F-46AC-6EC4-59A7-0E18C4A9EAA7}"/>
              </a:ext>
            </a:extLst>
          </p:cNvPr>
          <p:cNvSpPr txBox="1">
            <a:spLocks/>
          </p:cNvSpPr>
          <p:nvPr/>
        </p:nvSpPr>
        <p:spPr>
          <a:xfrm>
            <a:off x="371350" y="2474563"/>
            <a:ext cx="3714914" cy="415498"/>
          </a:xfrm>
          <a:prstGeom prst="rect">
            <a:avLst/>
          </a:prstGeom>
        </p:spPr>
        <p:txBody>
          <a:bodyPr wrap="square" lIns="45720" tIns="22860" rIns="45720" bIns="22860" anchor="t">
            <a:spAutoFit/>
          </a:bodyPr>
          <a:lstStyle>
            <a:lvl1pPr marL="0" indent="0" algn="l" defTabSz="609585" rtl="0" eaLnBrk="1" fontAlgn="base" hangingPunct="1">
              <a:lnSpc>
                <a:spcPct val="113000"/>
              </a:lnSpc>
              <a:spcBef>
                <a:spcPct val="20000"/>
              </a:spcBef>
              <a:spcAft>
                <a:spcPct val="0"/>
              </a:spcAft>
              <a:buClr>
                <a:schemeClr val="accent1"/>
              </a:buClr>
              <a:buFont typeface="Arial" panose="020B0604020202020204" pitchFamily="34" charset="0"/>
              <a:buNone/>
              <a:defRPr sz="1600" b="0" i="0" kern="1200">
                <a:solidFill>
                  <a:schemeClr val="tx2">
                    <a:lumMod val="50000"/>
                  </a:schemeClr>
                </a:solidFill>
                <a:latin typeface="Sora" pitchFamily="2" charset="0"/>
                <a:ea typeface="MS PGothic" panose="020B0600070205080204" pitchFamily="34" charset="-128"/>
                <a:cs typeface="Sora" pitchFamily="2" charset="0"/>
              </a:defRPr>
            </a:lvl1pPr>
            <a:lvl2pPr marL="609585" indent="0" algn="l" defTabSz="609585" rtl="0" eaLnBrk="1" fontAlgn="base" hangingPunct="1">
              <a:lnSpc>
                <a:spcPct val="113000"/>
              </a:lnSpc>
              <a:spcBef>
                <a:spcPct val="20000"/>
              </a:spcBef>
              <a:spcAft>
                <a:spcPct val="0"/>
              </a:spcAft>
              <a:buClr>
                <a:schemeClr val="accent1"/>
              </a:buClr>
              <a:buFont typeface="Arial" panose="020B0604020202020204" pitchFamily="34" charset="0"/>
              <a:buNone/>
              <a:defRPr sz="1600" b="0" i="0" kern="1200">
                <a:solidFill>
                  <a:schemeClr val="tx2">
                    <a:lumMod val="50000"/>
                  </a:schemeClr>
                </a:solidFill>
                <a:latin typeface="Sora" pitchFamily="2" charset="0"/>
                <a:ea typeface="MS PGothic" panose="020B0600070205080204" pitchFamily="34" charset="-128"/>
                <a:cs typeface="Sora" pitchFamily="2" charset="0"/>
              </a:defRPr>
            </a:lvl2pPr>
            <a:lvl3pPr marL="1523962"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3pPr>
            <a:lvl4pPr marL="2133547"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4pPr>
            <a:lvl5pPr marL="2743131" indent="-304792" algn="l" defTabSz="609585" rtl="0" eaLnBrk="1" fontAlgn="base" hangingPunct="1">
              <a:lnSpc>
                <a:spcPct val="113000"/>
              </a:lnSpc>
              <a:spcBef>
                <a:spcPct val="20000"/>
              </a:spcBef>
              <a:spcAft>
                <a:spcPct val="0"/>
              </a:spcAft>
              <a:buClr>
                <a:schemeClr val="accent1"/>
              </a:buClr>
              <a:buFont typeface="Arial" panose="020B0604020202020204" pitchFamily="34" charset="0"/>
              <a:buChar char="»"/>
              <a:defRPr sz="1600" b="0" i="0" kern="1200">
                <a:solidFill>
                  <a:schemeClr val="tx2">
                    <a:lumMod val="50000"/>
                  </a:schemeClr>
                </a:solidFill>
                <a:latin typeface="Sora" pitchFamily="2" charset="0"/>
                <a:ea typeface="MS PGothic" panose="020B0600070205080204" pitchFamily="34" charset="-128"/>
                <a:cs typeface="Sora" pitchFamily="2" charset="0"/>
              </a:defRPr>
            </a:lvl5pPr>
            <a:lvl6pPr marL="3047924" indent="0" algn="l" defTabSz="609585" rtl="0" eaLnBrk="1" latinLnBrk="0" hangingPunct="1">
              <a:spcBef>
                <a:spcPct val="20000"/>
              </a:spcBef>
              <a:buFont typeface="Arial"/>
              <a:buNone/>
              <a:defRPr sz="2667" b="0" i="0" kern="1200" baseline="300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304793">
              <a:lnSpc>
                <a:spcPct val="100000"/>
              </a:lnSpc>
              <a:buClr>
                <a:srgbClr val="416DFF"/>
              </a:buClr>
            </a:pPr>
            <a:r>
              <a:rPr lang="en-US" sz="1200" b="1" dirty="0">
                <a:solidFill>
                  <a:srgbClr val="162C5E"/>
                </a:solidFill>
                <a:latin typeface="Inter" panose="02000503000000020004" pitchFamily="2" charset="0"/>
                <a:ea typeface="Inter" panose="02000503000000020004" pitchFamily="2" charset="0"/>
                <a:sym typeface="Plus Jakarta Sans Regular Regular"/>
              </a:rPr>
              <a:t>Ide Finnegan, </a:t>
            </a:r>
            <a:br>
              <a:rPr lang="en-US" sz="1200" b="1" dirty="0">
                <a:solidFill>
                  <a:srgbClr val="162C5E"/>
                </a:solidFill>
                <a:latin typeface="Inter" panose="02000503000000020004" pitchFamily="2" charset="0"/>
                <a:ea typeface="Inter" panose="02000503000000020004" pitchFamily="2" charset="0"/>
                <a:sym typeface="Plus Jakarta Sans Regular Regular"/>
              </a:rPr>
            </a:br>
            <a:r>
              <a:rPr lang="en-US" sz="1200" dirty="0">
                <a:solidFill>
                  <a:srgbClr val="162C5E"/>
                </a:solidFill>
                <a:latin typeface="Inter" panose="02000503000000020004" pitchFamily="2" charset="0"/>
                <a:ea typeface="Inter" panose="02000503000000020004" pitchFamily="2" charset="0"/>
                <a:sym typeface="Plus Jakarta Sans Regular Regular"/>
              </a:rPr>
              <a:t>Head of Finance at the Archdiocese of Dublin</a:t>
            </a:r>
            <a:endParaRPr lang="en-US" sz="800" dirty="0">
              <a:solidFill>
                <a:srgbClr val="162C5E"/>
              </a:solidFill>
              <a:latin typeface="Inter" panose="02000503000000020004" pitchFamily="2" charset="0"/>
              <a:ea typeface="Inter" panose="02000503000000020004" pitchFamily="2" charset="0"/>
              <a:sym typeface="Plus Jakarta Sans Regular Regular"/>
            </a:endParaRPr>
          </a:p>
        </p:txBody>
      </p:sp>
      <p:sp>
        <p:nvSpPr>
          <p:cNvPr id="39" name="TextBox 38">
            <a:extLst>
              <a:ext uri="{FF2B5EF4-FFF2-40B4-BE49-F238E27FC236}">
                <a16:creationId xmlns:a16="http://schemas.microsoft.com/office/drawing/2014/main" id="{6E1271CF-044E-3BCA-E53A-BF1890BBFB64}"/>
              </a:ext>
            </a:extLst>
          </p:cNvPr>
          <p:cNvSpPr txBox="1"/>
          <p:nvPr/>
        </p:nvSpPr>
        <p:spPr>
          <a:xfrm>
            <a:off x="371351" y="6469194"/>
            <a:ext cx="1368915" cy="215444"/>
          </a:xfrm>
          <a:prstGeom prst="rect">
            <a:avLst/>
          </a:prstGeom>
          <a:noFill/>
        </p:spPr>
        <p:txBody>
          <a:bodyPr wrap="square" rtlCol="0">
            <a:spAutoFit/>
          </a:bodyPr>
          <a:lstStyle/>
          <a:p>
            <a:pPr defTabSz="1625559" hangingPunct="0"/>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www.accountsiq.com</a:t>
            </a:r>
            <a:endParaRPr lang="en-IE"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40" name="TextBox 39">
            <a:extLst>
              <a:ext uri="{FF2B5EF4-FFF2-40B4-BE49-F238E27FC236}">
                <a16:creationId xmlns:a16="http://schemas.microsoft.com/office/drawing/2014/main" id="{78F64DBA-43BE-5214-D745-862FA88E0B90}"/>
              </a:ext>
            </a:extLst>
          </p:cNvPr>
          <p:cNvSpPr txBox="1"/>
          <p:nvPr/>
        </p:nvSpPr>
        <p:spPr>
          <a:xfrm>
            <a:off x="4730946" y="6469194"/>
            <a:ext cx="2623867" cy="215444"/>
          </a:xfrm>
          <a:prstGeom prst="rect">
            <a:avLst/>
          </a:prstGeom>
          <a:noFill/>
        </p:spPr>
        <p:txBody>
          <a:bodyPr wrap="square" rtlCol="0">
            <a:spAutoFit/>
          </a:bodyPr>
          <a:lstStyle/>
          <a:p>
            <a:pPr algn="ctr" defTabSz="1625559" hangingPunct="0"/>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AccountsIQ</a:t>
            </a:r>
            <a:r>
              <a:rPr lang="en-IE" sz="800" kern="0">
                <a:solidFill>
                  <a:srgbClr val="162C5E"/>
                </a:solidFill>
                <a:latin typeface="Inter" panose="02000503000000020004" pitchFamily="2" charset="0"/>
                <a:ea typeface="Inter" panose="02000503000000020004" pitchFamily="2" charset="0"/>
                <a:cs typeface="+mj-cs"/>
                <a:sym typeface="Plus Jakarta Sans Regular Regular"/>
              </a:rPr>
              <a:t> ©</a:t>
            </a:r>
          </a:p>
        </p:txBody>
      </p:sp>
      <p:sp>
        <p:nvSpPr>
          <p:cNvPr id="41" name="TextBox 40">
            <a:extLst>
              <a:ext uri="{FF2B5EF4-FFF2-40B4-BE49-F238E27FC236}">
                <a16:creationId xmlns:a16="http://schemas.microsoft.com/office/drawing/2014/main" id="{4E4CC0F3-9991-D539-A18A-5A5CC3A56648}"/>
              </a:ext>
            </a:extLst>
          </p:cNvPr>
          <p:cNvSpPr txBox="1"/>
          <p:nvPr/>
        </p:nvSpPr>
        <p:spPr>
          <a:xfrm>
            <a:off x="10030291" y="6469194"/>
            <a:ext cx="1790359" cy="215444"/>
          </a:xfrm>
          <a:prstGeom prst="rect">
            <a:avLst/>
          </a:prstGeom>
          <a:noFill/>
        </p:spPr>
        <p:txBody>
          <a:bodyPr wrap="square" rtlCol="0">
            <a:spAutoFit/>
          </a:bodyPr>
          <a:lstStyle/>
          <a:p>
            <a:pPr algn="r" defTabSz="1625559" hangingPunct="0"/>
            <a:r>
              <a:rPr lang="en-US" sz="800" kern="0">
                <a:solidFill>
                  <a:srgbClr val="162C5E"/>
                </a:solidFill>
                <a:latin typeface="Inter" panose="02000503000000020004" pitchFamily="2" charset="0"/>
                <a:ea typeface="Inter" panose="02000503000000020004" pitchFamily="2" charset="0"/>
                <a:cs typeface="+mj-cs"/>
                <a:sym typeface="Plus Jakarta Sans Regular Regular"/>
              </a:rPr>
              <a:t>Better begins now</a:t>
            </a:r>
            <a:endParaRPr lang="id-ID"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2" name="We provided organic linens, biodegradable toiletries, and energy-efficient lighting to help the hotel reduce its environmental impact.">
            <a:extLst>
              <a:ext uri="{FF2B5EF4-FFF2-40B4-BE49-F238E27FC236}">
                <a16:creationId xmlns:a16="http://schemas.microsoft.com/office/drawing/2014/main" id="{7F499DE4-C2AE-DC53-311D-F10517AF1C25}"/>
              </a:ext>
            </a:extLst>
          </p:cNvPr>
          <p:cNvSpPr txBox="1"/>
          <p:nvPr/>
        </p:nvSpPr>
        <p:spPr>
          <a:xfrm>
            <a:off x="538990" y="3670704"/>
            <a:ext cx="2087573" cy="189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2600">
                <a:solidFill>
                  <a:schemeClr val="accent4">
                    <a:hueOff val="6770512"/>
                    <a:satOff val="-52173"/>
                    <a:lumOff val="-46261"/>
                  </a:schemeClr>
                </a:solidFill>
              </a:defRPr>
            </a:lvl1pPr>
          </a:lstStyle>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Existing system was server-based rather than cloud</a:t>
            </a:r>
          </a:p>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Meeting their complex reporting needs whilst also providing a user-friendly system that parishes could easily adopt</a:t>
            </a:r>
          </a:p>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197 parishes and funds under management that require reporting under new charity SORP regulations</a:t>
            </a:r>
          </a:p>
          <a:p>
            <a:pPr marL="171450" indent="-171450" defTabSz="1625559" hangingPunct="0">
              <a:buFont typeface="Arial" panose="020B0604020202020204" pitchFamily="34" charset="0"/>
              <a:buChar char="•"/>
            </a:pPr>
            <a:endParaRPr lang="en-GB"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endParaRPr>
          </a:p>
        </p:txBody>
      </p:sp>
      <p:sp>
        <p:nvSpPr>
          <p:cNvPr id="3" name="We provided organic linens, biodegradable toiletries, and energy-efficient lighting to help the hotel reduce its environmental impact.">
            <a:extLst>
              <a:ext uri="{FF2B5EF4-FFF2-40B4-BE49-F238E27FC236}">
                <a16:creationId xmlns:a16="http://schemas.microsoft.com/office/drawing/2014/main" id="{B3C85F57-8035-B908-3789-B94E5814988D}"/>
              </a:ext>
            </a:extLst>
          </p:cNvPr>
          <p:cNvSpPr txBox="1"/>
          <p:nvPr/>
        </p:nvSpPr>
        <p:spPr>
          <a:xfrm>
            <a:off x="5643365" y="3698140"/>
            <a:ext cx="2087573" cy="1590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2600">
                <a:solidFill>
                  <a:schemeClr val="accent4">
                    <a:hueOff val="6770512"/>
                    <a:satOff val="-52173"/>
                    <a:lumOff val="-46261"/>
                  </a:schemeClr>
                </a:solidFill>
              </a:defRPr>
            </a:lvl1pPr>
          </a:lstStyle>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Bespoke consolidated reports meant cutting back on tedious paperwork</a:t>
            </a:r>
          </a:p>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Automated and paperless processes makes life much more efficient for the charity’s auditors</a:t>
            </a:r>
          </a:p>
          <a:p>
            <a:pPr marL="171450" indent="-171450" defTabSz="1625559" hangingPunct="0">
              <a:buFont typeface="Arial" panose="020B0604020202020204" pitchFamily="34" charset="0"/>
              <a:buChar char="•"/>
            </a:pPr>
            <a:r>
              <a:rPr lang="en-US"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rPr>
              <a:t>New features and functionality make the system efficient and compliant</a:t>
            </a:r>
            <a:endParaRPr lang="en-GB" sz="1000" kern="0" dirty="0">
              <a:solidFill>
                <a:srgbClr val="FFAF3B">
                  <a:hueOff val="6770512"/>
                  <a:satOff val="-52173"/>
                  <a:lumOff val="-46261"/>
                </a:srgbClr>
              </a:solidFill>
              <a:latin typeface="Inter" panose="02000503000000020004" pitchFamily="2" charset="0"/>
              <a:ea typeface="Inter" panose="02000503000000020004" pitchFamily="2" charset="0"/>
              <a:cs typeface="+mj-cs"/>
              <a:sym typeface="Plus Jakarta Sans Regular Regular"/>
            </a:endParaRPr>
          </a:p>
        </p:txBody>
      </p:sp>
      <p:sp>
        <p:nvSpPr>
          <p:cNvPr id="4" name="TextBox 3">
            <a:extLst>
              <a:ext uri="{FF2B5EF4-FFF2-40B4-BE49-F238E27FC236}">
                <a16:creationId xmlns:a16="http://schemas.microsoft.com/office/drawing/2014/main" id="{B4F37887-EC87-E40B-6841-7F25B768E90F}"/>
              </a:ext>
            </a:extLst>
          </p:cNvPr>
          <p:cNvSpPr txBox="1"/>
          <p:nvPr/>
        </p:nvSpPr>
        <p:spPr>
          <a:xfrm>
            <a:off x="3047114" y="3621196"/>
            <a:ext cx="2131637"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625559" hangingPunct="0"/>
            <a:r>
              <a:rPr lang="en-GB" sz="1000" kern="0" dirty="0">
                <a:solidFill>
                  <a:srgbClr val="000000"/>
                </a:solidFill>
                <a:latin typeface="Inter" panose="02000503000000020004" pitchFamily="2" charset="0"/>
                <a:ea typeface="Inter" panose="02000503000000020004" pitchFamily="2" charset="0"/>
                <a:cs typeface="Segoe UI"/>
                <a:sym typeface="Plus Jakarta Sans Regular Regular"/>
              </a:rPr>
              <a:t>The Archdiocese of Dublin chose AccountsIQ for its: </a:t>
            </a:r>
          </a:p>
          <a:p>
            <a:pPr marL="171450" indent="-171450" defTabSz="1625559" hangingPunct="0">
              <a:buFont typeface="Arial" panose="020B0604020202020204" pitchFamily="34" charset="0"/>
              <a:buChar char="•"/>
            </a:pPr>
            <a:r>
              <a:rPr lang="en-US" sz="1000" kern="0" dirty="0">
                <a:solidFill>
                  <a:srgbClr val="000000"/>
                </a:solidFill>
                <a:latin typeface="Inter" panose="02000503000000020004" pitchFamily="2" charset="0"/>
                <a:ea typeface="Inter" panose="02000503000000020004" pitchFamily="2" charset="0"/>
                <a:cs typeface="Aptos"/>
                <a:sym typeface="Plus Jakarta Sans Regular Regular"/>
              </a:rPr>
              <a:t>A highly secure cloud system with inclusive disaster recovery, upgrades and support</a:t>
            </a:r>
          </a:p>
          <a:p>
            <a:pPr marL="171450" indent="-171450" defTabSz="1625559" hangingPunct="0">
              <a:buFont typeface="Arial" panose="020B0604020202020204" pitchFamily="34" charset="0"/>
              <a:buChar char="•"/>
            </a:pPr>
            <a:r>
              <a:rPr lang="en-US" sz="1000" kern="0" dirty="0">
                <a:solidFill>
                  <a:srgbClr val="000000"/>
                </a:solidFill>
                <a:latin typeface="Inter" panose="02000503000000020004" pitchFamily="2" charset="0"/>
                <a:ea typeface="Inter" panose="02000503000000020004" pitchFamily="2" charset="0"/>
                <a:cs typeface="+mj-cs"/>
                <a:sym typeface="Plus Jakarta Sans Regular Regular"/>
              </a:rPr>
              <a:t>Powerful consolidation capabilities</a:t>
            </a:r>
          </a:p>
          <a:p>
            <a:pPr marL="171450" indent="-171450" defTabSz="1625559" hangingPunct="0">
              <a:buFont typeface="Arial" panose="020B0604020202020204" pitchFamily="34" charset="0"/>
              <a:buChar char="•"/>
            </a:pPr>
            <a:r>
              <a:rPr lang="en-US" sz="1000" kern="0" dirty="0">
                <a:solidFill>
                  <a:srgbClr val="000000"/>
                </a:solidFill>
                <a:latin typeface="Inter" panose="02000503000000020004" pitchFamily="2" charset="0"/>
                <a:ea typeface="Inter" panose="02000503000000020004" pitchFamily="2" charset="0"/>
                <a:cs typeface="+mj-cs"/>
                <a:sym typeface="Plus Jakarta Sans Regular Regular"/>
              </a:rPr>
              <a:t>Integration with existing systems like Salesforce</a:t>
            </a:r>
          </a:p>
          <a:p>
            <a:pPr marL="171450" indent="-171450" defTabSz="1625559" hangingPunct="0">
              <a:buFont typeface="Arial" panose="020B0604020202020204" pitchFamily="34" charset="0"/>
              <a:buChar char="•"/>
            </a:pPr>
            <a:r>
              <a:rPr lang="en-US" sz="1000" kern="0" dirty="0">
                <a:solidFill>
                  <a:srgbClr val="000000"/>
                </a:solidFill>
                <a:latin typeface="Inter" panose="02000503000000020004" pitchFamily="2" charset="0"/>
                <a:ea typeface="Inter" panose="02000503000000020004" pitchFamily="2" charset="0"/>
                <a:cs typeface="+mj-cs"/>
                <a:sym typeface="Plus Jakarta Sans Regular Regular"/>
              </a:rPr>
              <a:t>Extensive reporting capabilities</a:t>
            </a:r>
            <a:endParaRPr lang="en-GB" sz="1000" kern="0" dirty="0">
              <a:solidFill>
                <a:srgbClr val="000000"/>
              </a:solidFill>
              <a:latin typeface="Inter" panose="02000503000000020004" pitchFamily="2" charset="0"/>
              <a:ea typeface="Inter" panose="02000503000000020004" pitchFamily="2" charset="0"/>
              <a:cs typeface="+mj-cs"/>
              <a:sym typeface="Plus Jakarta Sans Regular Regular"/>
            </a:endParaRPr>
          </a:p>
        </p:txBody>
      </p:sp>
      <p:grpSp>
        <p:nvGrpSpPr>
          <p:cNvPr id="35" name="Group 34">
            <a:extLst>
              <a:ext uri="{FF2B5EF4-FFF2-40B4-BE49-F238E27FC236}">
                <a16:creationId xmlns:a16="http://schemas.microsoft.com/office/drawing/2014/main" id="{C95CBB32-A1F4-26FE-342F-A70F0A450A96}"/>
              </a:ext>
            </a:extLst>
          </p:cNvPr>
          <p:cNvGrpSpPr/>
          <p:nvPr/>
        </p:nvGrpSpPr>
        <p:grpSpPr>
          <a:xfrm>
            <a:off x="382767" y="5749324"/>
            <a:ext cx="1764637" cy="481697"/>
            <a:chOff x="11020664" y="8686800"/>
            <a:chExt cx="3529274" cy="963394"/>
          </a:xfrm>
        </p:grpSpPr>
        <p:sp>
          <p:nvSpPr>
            <p:cNvPr id="36" name="Rectangle: Rounded Corners 74">
              <a:hlinkClick r:id="rId2"/>
              <a:extLst>
                <a:ext uri="{FF2B5EF4-FFF2-40B4-BE49-F238E27FC236}">
                  <a16:creationId xmlns:a16="http://schemas.microsoft.com/office/drawing/2014/main" id="{EC74F535-FE67-0570-B048-914CBADAA237}"/>
                </a:ext>
              </a:extLst>
            </p:cNvPr>
            <p:cNvSpPr/>
            <p:nvPr/>
          </p:nvSpPr>
          <p:spPr>
            <a:xfrm>
              <a:off x="11020664" y="8686800"/>
              <a:ext cx="3529274" cy="96339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defTabSz="1625559" hangingPunct="0"/>
              <a:endParaRPr lang="id-ID" sz="1100" kern="0" spc="150">
                <a:solidFill>
                  <a:srgbClr val="ECF4FF"/>
                </a:solidFill>
                <a:latin typeface="Inter" panose="02000503000000020004" pitchFamily="2" charset="0"/>
                <a:ea typeface="Inter" panose="02000503000000020004" pitchFamily="2" charset="0"/>
                <a:sym typeface="Plus Jakarta Sans Regular Regular"/>
              </a:endParaRPr>
            </a:p>
          </p:txBody>
        </p:sp>
        <p:grpSp>
          <p:nvGrpSpPr>
            <p:cNvPr id="37" name="Group 36">
              <a:extLst>
                <a:ext uri="{FF2B5EF4-FFF2-40B4-BE49-F238E27FC236}">
                  <a16:creationId xmlns:a16="http://schemas.microsoft.com/office/drawing/2014/main" id="{6EE1EC83-E4A0-4554-BE10-6ACBCAB7A34D}"/>
                </a:ext>
              </a:extLst>
            </p:cNvPr>
            <p:cNvGrpSpPr/>
            <p:nvPr/>
          </p:nvGrpSpPr>
          <p:grpSpPr>
            <a:xfrm>
              <a:off x="13732841" y="8826992"/>
              <a:ext cx="676904" cy="676904"/>
              <a:chOff x="4302922" y="11865370"/>
              <a:chExt cx="676904" cy="676904"/>
            </a:xfrm>
          </p:grpSpPr>
          <p:sp>
            <p:nvSpPr>
              <p:cNvPr id="38" name="Oval 37">
                <a:hlinkClick r:id="rId2"/>
                <a:extLst>
                  <a:ext uri="{FF2B5EF4-FFF2-40B4-BE49-F238E27FC236}">
                    <a16:creationId xmlns:a16="http://schemas.microsoft.com/office/drawing/2014/main" id="{C20FC37C-9B7C-BF84-2EB8-0DBCEBCF184A}"/>
                  </a:ext>
                </a:extLst>
              </p:cNvPr>
              <p:cNvSpPr/>
              <p:nvPr/>
            </p:nvSpPr>
            <p:spPr>
              <a:xfrm rot="2700000">
                <a:off x="4302922" y="11865370"/>
                <a:ext cx="676904" cy="6769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id-ID" sz="800" kern="0">
                  <a:solidFill>
                    <a:srgbClr val="ECF4FF"/>
                  </a:solidFill>
                  <a:latin typeface="Inter" panose="02000503000000020004" pitchFamily="2" charset="0"/>
                  <a:ea typeface="Inter" panose="02000503000000020004" pitchFamily="2" charset="0"/>
                  <a:sym typeface="Plus Jakarta Sans Regular Regular"/>
                </a:endParaRPr>
              </a:p>
            </p:txBody>
          </p:sp>
          <p:sp>
            <p:nvSpPr>
              <p:cNvPr id="44" name="Freeform: Shape 76">
                <a:extLst>
                  <a:ext uri="{FF2B5EF4-FFF2-40B4-BE49-F238E27FC236}">
                    <a16:creationId xmlns:a16="http://schemas.microsoft.com/office/drawing/2014/main" id="{3A055C85-81E3-4294-3A69-07D7077F1EB1}"/>
                  </a:ext>
                </a:extLst>
              </p:cNvPr>
              <p:cNvSpPr/>
              <p:nvPr/>
            </p:nvSpPr>
            <p:spPr>
              <a:xfrm rot="16200000">
                <a:off x="4449608" y="12009825"/>
                <a:ext cx="383530" cy="387992"/>
              </a:xfrm>
              <a:custGeom>
                <a:avLst/>
                <a:gdLst>
                  <a:gd name="connsiteX0" fmla="*/ 339803 w 743106"/>
                  <a:gd name="connsiteY0" fmla="*/ 0 h 751751"/>
                  <a:gd name="connsiteX1" fmla="*/ 403303 w 743106"/>
                  <a:gd name="connsiteY1" fmla="*/ 0 h 751751"/>
                  <a:gd name="connsiteX2" fmla="*/ 403303 w 743106"/>
                  <a:gd name="connsiteY2" fmla="*/ 630197 h 751751"/>
                  <a:gd name="connsiteX3" fmla="*/ 698205 w 743106"/>
                  <a:gd name="connsiteY3" fmla="*/ 335295 h 751751"/>
                  <a:gd name="connsiteX4" fmla="*/ 743106 w 743106"/>
                  <a:gd name="connsiteY4" fmla="*/ 380196 h 751751"/>
                  <a:gd name="connsiteX5" fmla="*/ 416454 w 743106"/>
                  <a:gd name="connsiteY5" fmla="*/ 706849 h 751751"/>
                  <a:gd name="connsiteX6" fmla="*/ 416454 w 743106"/>
                  <a:gd name="connsiteY6" fmla="*/ 706849 h 751751"/>
                  <a:gd name="connsiteX7" fmla="*/ 371553 w 743106"/>
                  <a:gd name="connsiteY7" fmla="*/ 751751 h 751751"/>
                  <a:gd name="connsiteX8" fmla="*/ 0 w 743106"/>
                  <a:gd name="connsiteY8" fmla="*/ 380198 h 751751"/>
                  <a:gd name="connsiteX9" fmla="*/ 44901 w 743106"/>
                  <a:gd name="connsiteY9" fmla="*/ 335297 h 751751"/>
                  <a:gd name="connsiteX10" fmla="*/ 339803 w 743106"/>
                  <a:gd name="connsiteY10" fmla="*/ 630198 h 75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106" h="751751">
                    <a:moveTo>
                      <a:pt x="339803" y="0"/>
                    </a:moveTo>
                    <a:lnTo>
                      <a:pt x="403303" y="0"/>
                    </a:lnTo>
                    <a:lnTo>
                      <a:pt x="403303" y="630197"/>
                    </a:lnTo>
                    <a:lnTo>
                      <a:pt x="698205" y="335295"/>
                    </a:lnTo>
                    <a:lnTo>
                      <a:pt x="743106" y="380196"/>
                    </a:lnTo>
                    <a:lnTo>
                      <a:pt x="416454" y="706849"/>
                    </a:lnTo>
                    <a:lnTo>
                      <a:pt x="416454" y="706849"/>
                    </a:lnTo>
                    <a:lnTo>
                      <a:pt x="371553" y="751751"/>
                    </a:lnTo>
                    <a:lnTo>
                      <a:pt x="0" y="380198"/>
                    </a:lnTo>
                    <a:lnTo>
                      <a:pt x="44901" y="335297"/>
                    </a:lnTo>
                    <a:lnTo>
                      <a:pt x="339803" y="6301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625559" hangingPunct="0"/>
                <a:endParaRPr lang="id-ID" sz="800" kern="0">
                  <a:solidFill>
                    <a:srgbClr val="688AFF"/>
                  </a:solidFill>
                  <a:latin typeface="Inter" panose="02000503000000020004" pitchFamily="2" charset="0"/>
                  <a:ea typeface="Inter" panose="02000503000000020004" pitchFamily="2" charset="0"/>
                  <a:sym typeface="Plus Jakarta Sans Regular Regular"/>
                </a:endParaRPr>
              </a:p>
            </p:txBody>
          </p:sp>
        </p:grpSp>
      </p:grpSp>
      <p:sp>
        <p:nvSpPr>
          <p:cNvPr id="45" name="TextBox 44">
            <a:hlinkClick r:id="rId3"/>
            <a:extLst>
              <a:ext uri="{FF2B5EF4-FFF2-40B4-BE49-F238E27FC236}">
                <a16:creationId xmlns:a16="http://schemas.microsoft.com/office/drawing/2014/main" id="{A73ECEE9-1210-7663-CC35-1807D015A2D8}"/>
              </a:ext>
            </a:extLst>
          </p:cNvPr>
          <p:cNvSpPr txBox="1"/>
          <p:nvPr/>
        </p:nvSpPr>
        <p:spPr>
          <a:xfrm>
            <a:off x="567981" y="5834757"/>
            <a:ext cx="1100390" cy="307777"/>
          </a:xfrm>
          <a:prstGeom prst="rect">
            <a:avLst/>
          </a:prstGeom>
          <a:noFill/>
        </p:spPr>
        <p:txBody>
          <a:bodyPr wrap="square" rtlCol="0">
            <a:spAutoFit/>
          </a:bodyPr>
          <a:lstStyle/>
          <a:p>
            <a:pPr defTabSz="1625559" hangingPunct="0"/>
            <a:r>
              <a:rPr lang="en-IE" sz="1400" kern="0" dirty="0">
                <a:solidFill>
                  <a:srgbClr val="ECF4FF"/>
                </a:solidFill>
                <a:latin typeface="Inter" panose="02000503000000020004" pitchFamily="2" charset="0"/>
                <a:ea typeface="Inter" panose="02000503000000020004" pitchFamily="2" charset="0"/>
                <a:cs typeface="+mj-cs"/>
                <a:sym typeface="Plus Jakarta Sans Regular Regular"/>
              </a:rPr>
              <a:t>case study</a:t>
            </a:r>
          </a:p>
        </p:txBody>
      </p:sp>
      <p:sp>
        <p:nvSpPr>
          <p:cNvPr id="46" name="Solution 1">
            <a:extLst>
              <a:ext uri="{FF2B5EF4-FFF2-40B4-BE49-F238E27FC236}">
                <a16:creationId xmlns:a16="http://schemas.microsoft.com/office/drawing/2014/main" id="{6FD0849D-6373-C116-10D6-58358EDE8A1F}"/>
              </a:ext>
            </a:extLst>
          </p:cNvPr>
          <p:cNvSpPr txBox="1"/>
          <p:nvPr/>
        </p:nvSpPr>
        <p:spPr>
          <a:xfrm>
            <a:off x="538991" y="3333920"/>
            <a:ext cx="2087573" cy="2513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lvl1pPr>
              <a:defRPr sz="2600">
                <a:solidFill>
                  <a:schemeClr val="accent4">
                    <a:hueOff val="6770512"/>
                    <a:satOff val="-52173"/>
                    <a:lumOff val="-46261"/>
                  </a:schemeClr>
                </a:solidFill>
              </a:defRPr>
            </a:lvl1pPr>
          </a:lstStyle>
          <a:p>
            <a:pPr defTabSz="1625559" hangingPunct="0"/>
            <a:r>
              <a:rPr lang="en-US" sz="1300" b="1" kern="0">
                <a:solidFill>
                  <a:srgbClr val="688AFF"/>
                </a:solidFill>
                <a:latin typeface="Inter" panose="02000503000000020004" pitchFamily="2" charset="0"/>
                <a:ea typeface="Inter" panose="02000503000000020004" pitchFamily="2" charset="0"/>
                <a:cs typeface="+mj-cs"/>
                <a:sym typeface="Plus Jakarta Sans Regular Regular"/>
              </a:rPr>
              <a:t>Challenge</a:t>
            </a:r>
            <a:endParaRPr sz="1300" b="1" kern="0">
              <a:solidFill>
                <a:srgbClr val="688AFF"/>
              </a:solidFill>
              <a:latin typeface="Inter" panose="02000503000000020004" pitchFamily="2" charset="0"/>
              <a:ea typeface="Inter" panose="02000503000000020004" pitchFamily="2" charset="0"/>
              <a:cs typeface="+mj-cs"/>
              <a:sym typeface="Plus Jakarta Sans Regular Regular"/>
            </a:endParaRPr>
          </a:p>
        </p:txBody>
      </p:sp>
      <p:sp>
        <p:nvSpPr>
          <p:cNvPr id="47" name="Solution 2">
            <a:extLst>
              <a:ext uri="{FF2B5EF4-FFF2-40B4-BE49-F238E27FC236}">
                <a16:creationId xmlns:a16="http://schemas.microsoft.com/office/drawing/2014/main" id="{F5AA1C34-11A5-51B9-1282-45AF5FA09949}"/>
              </a:ext>
            </a:extLst>
          </p:cNvPr>
          <p:cNvSpPr txBox="1"/>
          <p:nvPr/>
        </p:nvSpPr>
        <p:spPr>
          <a:xfrm>
            <a:off x="3091178" y="3333920"/>
            <a:ext cx="2087573" cy="2513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lvl1pPr>
              <a:defRPr sz="2600">
                <a:solidFill>
                  <a:schemeClr val="accent4">
                    <a:hueOff val="6770512"/>
                    <a:satOff val="-52173"/>
                    <a:lumOff val="-46261"/>
                  </a:schemeClr>
                </a:solidFill>
              </a:defRPr>
            </a:lvl1pPr>
          </a:lstStyle>
          <a:p>
            <a:pPr defTabSz="1625559" hangingPunct="0"/>
            <a:r>
              <a:rPr sz="1300" b="1" kern="0">
                <a:solidFill>
                  <a:srgbClr val="688AFF"/>
                </a:solidFill>
                <a:latin typeface="Inter" panose="02000503000000020004" pitchFamily="2" charset="0"/>
                <a:ea typeface="Inter" panose="02000503000000020004" pitchFamily="2" charset="0"/>
                <a:cs typeface="+mj-cs"/>
                <a:sym typeface="Plus Jakarta Sans Regular Regular"/>
              </a:rPr>
              <a:t>Solution</a:t>
            </a:r>
          </a:p>
        </p:txBody>
      </p:sp>
      <p:sp>
        <p:nvSpPr>
          <p:cNvPr id="48" name="Solution 3">
            <a:extLst>
              <a:ext uri="{FF2B5EF4-FFF2-40B4-BE49-F238E27FC236}">
                <a16:creationId xmlns:a16="http://schemas.microsoft.com/office/drawing/2014/main" id="{A73BBD04-9ACA-0D7C-7CE1-9A24741ED7EE}"/>
              </a:ext>
            </a:extLst>
          </p:cNvPr>
          <p:cNvSpPr txBox="1"/>
          <p:nvPr/>
        </p:nvSpPr>
        <p:spPr>
          <a:xfrm>
            <a:off x="5643365" y="3357167"/>
            <a:ext cx="2087573" cy="2513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lvl1pPr>
              <a:defRPr sz="2600">
                <a:solidFill>
                  <a:schemeClr val="accent4">
                    <a:hueOff val="6770512"/>
                    <a:satOff val="-52173"/>
                    <a:lumOff val="-46261"/>
                  </a:schemeClr>
                </a:solidFill>
              </a:defRPr>
            </a:lvl1pPr>
          </a:lstStyle>
          <a:p>
            <a:pPr defTabSz="1625559" hangingPunct="0"/>
            <a:r>
              <a:rPr lang="en-US" sz="1300" b="1" kern="0">
                <a:solidFill>
                  <a:srgbClr val="688AFF"/>
                </a:solidFill>
                <a:latin typeface="Inter" panose="02000503000000020004" pitchFamily="2" charset="0"/>
                <a:ea typeface="Inter" panose="02000503000000020004" pitchFamily="2" charset="0"/>
                <a:cs typeface="+mj-cs"/>
                <a:sym typeface="Plus Jakarta Sans Regular Regular"/>
              </a:rPr>
              <a:t>Impact</a:t>
            </a:r>
            <a:endParaRPr sz="1300" b="1" kern="0">
              <a:solidFill>
                <a:srgbClr val="688AFF"/>
              </a:solidFill>
              <a:latin typeface="Inter" panose="02000503000000020004" pitchFamily="2" charset="0"/>
              <a:ea typeface="Inter" panose="02000503000000020004" pitchFamily="2" charset="0"/>
              <a:cs typeface="+mj-cs"/>
              <a:sym typeface="Plus Jakarta Sans Regular Regular"/>
            </a:endParaRPr>
          </a:p>
        </p:txBody>
      </p:sp>
      <p:pic>
        <p:nvPicPr>
          <p:cNvPr id="9" name="Picture 8">
            <a:extLst>
              <a:ext uri="{FF2B5EF4-FFF2-40B4-BE49-F238E27FC236}">
                <a16:creationId xmlns:a16="http://schemas.microsoft.com/office/drawing/2014/main" id="{243E16FC-D599-49A9-9969-26F922659FC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8" b="92444" l="9778" r="89778">
                        <a14:foregroundMark x1="48889" y1="16444" x2="48889" y2="16444"/>
                        <a14:foregroundMark x1="50222" y1="5778" x2="50222" y2="5778"/>
                        <a14:foregroundMark x1="47111" y1="73333" x2="47111" y2="73333"/>
                        <a14:foregroundMark x1="44000" y1="92444" x2="44000" y2="92444"/>
                      </a14:backgroundRemoval>
                    </a14:imgEffect>
                  </a14:imgLayer>
                </a14:imgProps>
              </a:ext>
            </a:extLst>
          </a:blip>
          <a:stretch>
            <a:fillRect/>
          </a:stretch>
        </p:blipFill>
        <p:spPr>
          <a:xfrm>
            <a:off x="10030291" y="364218"/>
            <a:ext cx="1723630" cy="1723630"/>
          </a:xfrm>
          <a:prstGeom prst="rect">
            <a:avLst/>
          </a:prstGeom>
        </p:spPr>
      </p:pic>
    </p:spTree>
    <p:extLst>
      <p:ext uri="{BB962C8B-B14F-4D97-AF65-F5344CB8AC3E}">
        <p14:creationId xmlns:p14="http://schemas.microsoft.com/office/powerpoint/2010/main" val="178702811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BB0EE910-8FBA-A20F-470B-EC4BE37396E7}"/>
            </a:ext>
          </a:extLst>
        </p:cNvPr>
        <p:cNvGrpSpPr/>
        <p:nvPr/>
      </p:nvGrpSpPr>
      <p:grpSpPr>
        <a:xfrm>
          <a:off x="0" y="0"/>
          <a:ext cx="0" cy="0"/>
          <a:chOff x="0" y="0"/>
          <a:chExt cx="0" cy="0"/>
        </a:xfrm>
      </p:grpSpPr>
      <p:sp>
        <p:nvSpPr>
          <p:cNvPr id="2" name="We'll explore how Sparkvision's eco-friendly linens, biodegradable toiletries, energy-efficient lighting, and water-saving fixtures can help hospitality.">
            <a:extLst>
              <a:ext uri="{FF2B5EF4-FFF2-40B4-BE49-F238E27FC236}">
                <a16:creationId xmlns:a16="http://schemas.microsoft.com/office/drawing/2014/main" id="{FFB06B18-2F10-DCE4-BBF2-D5EA57B527B4}"/>
              </a:ext>
            </a:extLst>
          </p:cNvPr>
          <p:cNvSpPr txBox="1"/>
          <p:nvPr/>
        </p:nvSpPr>
        <p:spPr>
          <a:xfrm>
            <a:off x="371351" y="2507006"/>
            <a:ext cx="4618661"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kern="0" spc="0">
                <a:solidFill>
                  <a:srgbClr val="ECF4FF"/>
                </a:solidFill>
                <a:latin typeface="Inter SemiBold" panose="02000503000000020004" pitchFamily="2" charset="0"/>
                <a:ea typeface="Inter SemiBold" panose="02000503000000020004" pitchFamily="2" charset="0"/>
                <a:cs typeface="+mj-cs"/>
                <a:sym typeface="Plus Jakarta Sans Regular Regular"/>
              </a:rPr>
              <a:t>Find out more </a:t>
            </a:r>
            <a:endParaRPr lang="en-GB" sz="3600" kern="0" spc="-170">
              <a:solidFill>
                <a:srgbClr val="ECF4FF"/>
              </a:solidFill>
              <a:latin typeface="Inter SemiBold" panose="02000503000000020004" pitchFamily="2" charset="0"/>
              <a:ea typeface="Inter SemiBold" panose="02000503000000020004" pitchFamily="2" charset="0"/>
              <a:cs typeface="+mj-cs"/>
              <a:sym typeface="Plus Jakarta Sans Regular Regular"/>
            </a:endParaRPr>
          </a:p>
        </p:txBody>
      </p:sp>
      <p:sp>
        <p:nvSpPr>
          <p:cNvPr id="3" name="TextBox 2">
            <a:extLst>
              <a:ext uri="{FF2B5EF4-FFF2-40B4-BE49-F238E27FC236}">
                <a16:creationId xmlns:a16="http://schemas.microsoft.com/office/drawing/2014/main" id="{2B08A0C0-FE5C-0F26-946B-BC43F187CE57}"/>
              </a:ext>
            </a:extLst>
          </p:cNvPr>
          <p:cNvSpPr txBox="1"/>
          <p:nvPr/>
        </p:nvSpPr>
        <p:spPr>
          <a:xfrm>
            <a:off x="309796" y="3438455"/>
            <a:ext cx="4783681" cy="1569660"/>
          </a:xfrm>
          <a:prstGeom prst="rect">
            <a:avLst/>
          </a:prstGeom>
          <a:noFill/>
        </p:spPr>
        <p:txBody>
          <a:bodyPr wrap="square" rtlCol="0">
            <a:spAutoFit/>
          </a:bodyPr>
          <a:lstStyle/>
          <a:p>
            <a:pPr defTabSz="1625559" hangingPunct="0"/>
            <a:r>
              <a:rPr lang="en-US" sz="1600" kern="0" dirty="0">
                <a:solidFill>
                  <a:srgbClr val="ECF4FF"/>
                </a:solidFill>
                <a:latin typeface="Inter" panose="02000503000000020004" pitchFamily="2" charset="0"/>
                <a:ea typeface="Inter" panose="02000503000000020004" pitchFamily="2" charset="0"/>
                <a:cs typeface="+mj-cs"/>
                <a:sym typeface="Plus Jakarta Sans Regular Regular"/>
              </a:rPr>
              <a:t>Book time with one of our experts to see the award winning AccountsIQ finance system in action.</a:t>
            </a:r>
            <a:br>
              <a:rPr lang="en-US" sz="1600" kern="0" dirty="0">
                <a:solidFill>
                  <a:srgbClr val="ECF4FF"/>
                </a:solidFill>
                <a:latin typeface="Inter" panose="02000503000000020004" pitchFamily="2" charset="0"/>
                <a:ea typeface="Inter" panose="02000503000000020004" pitchFamily="2" charset="0"/>
                <a:cs typeface="+mj-cs"/>
                <a:sym typeface="Plus Jakarta Sans Regular Regular"/>
              </a:rPr>
            </a:br>
            <a:endParaRPr lang="en-US" sz="1600" kern="0" dirty="0">
              <a:solidFill>
                <a:srgbClr val="ECF4FF"/>
              </a:solidFill>
              <a:latin typeface="Inter" panose="02000503000000020004" pitchFamily="2" charset="0"/>
              <a:ea typeface="Inter" panose="02000503000000020004" pitchFamily="2" charset="0"/>
              <a:cs typeface="+mj-cs"/>
              <a:sym typeface="Plus Jakarta Sans Regular Regular"/>
            </a:endParaRPr>
          </a:p>
          <a:p>
            <a:pPr defTabSz="1625559" hangingPunct="0"/>
            <a:r>
              <a:rPr lang="en-US" sz="1600" b="1" kern="0" dirty="0">
                <a:solidFill>
                  <a:srgbClr val="ECF4FF"/>
                </a:solidFill>
                <a:latin typeface="Inter" panose="02000503000000020004" pitchFamily="2" charset="0"/>
                <a:ea typeface="Inter" panose="02000503000000020004" pitchFamily="2" charset="0"/>
                <a:cs typeface="+mj-cs"/>
                <a:sym typeface="Plus Jakarta Sans Regular Regular"/>
              </a:rPr>
              <a:t>Contact us:</a:t>
            </a:r>
            <a:br>
              <a:rPr lang="en-US" sz="1600" b="1" kern="0" dirty="0">
                <a:solidFill>
                  <a:srgbClr val="ECF4FF"/>
                </a:solidFill>
                <a:latin typeface="Inter" panose="02000503000000020004" pitchFamily="2" charset="0"/>
                <a:ea typeface="Inter" panose="02000503000000020004" pitchFamily="2" charset="0"/>
                <a:cs typeface="+mj-cs"/>
                <a:sym typeface="Plus Jakarta Sans Regular Regular"/>
              </a:rPr>
            </a:br>
            <a:r>
              <a:rPr lang="en-US" sz="1600" kern="0" dirty="0">
                <a:solidFill>
                  <a:srgbClr val="ECF4FF"/>
                </a:solidFill>
                <a:latin typeface="Inter" panose="02000503000000020004" pitchFamily="2" charset="0"/>
                <a:ea typeface="Inter" panose="02000503000000020004" pitchFamily="2" charset="0"/>
                <a:cs typeface="+mj-cs"/>
                <a:sym typeface="Plus Jakarta Sans Regular Regular"/>
                <a:hlinkClick r:id="rId4"/>
              </a:rPr>
              <a:t>aoppe@accountsiq.com</a:t>
            </a:r>
            <a:endParaRPr lang="en-US" sz="16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0" name="TextBox 9">
            <a:extLst>
              <a:ext uri="{FF2B5EF4-FFF2-40B4-BE49-F238E27FC236}">
                <a16:creationId xmlns:a16="http://schemas.microsoft.com/office/drawing/2014/main" id="{4902D03B-7A4F-8846-BBD2-093EF6AF6EE2}"/>
              </a:ext>
            </a:extLst>
          </p:cNvPr>
          <p:cNvSpPr txBox="1"/>
          <p:nvPr/>
        </p:nvSpPr>
        <p:spPr>
          <a:xfrm>
            <a:off x="371351" y="6469194"/>
            <a:ext cx="1368915" cy="215444"/>
          </a:xfrm>
          <a:prstGeom prst="rect">
            <a:avLst/>
          </a:prstGeom>
          <a:noFill/>
        </p:spPr>
        <p:txBody>
          <a:bodyPr wrap="square" rtlCol="0">
            <a:spAutoFit/>
          </a:bodyPr>
          <a:lstStyle/>
          <a:p>
            <a:pPr defTabSz="1625559" hangingPunct="0"/>
            <a:r>
              <a:rPr lang="en-IE" sz="800" kern="0" err="1">
                <a:solidFill>
                  <a:srgbClr val="FFFFFF"/>
                </a:solidFill>
                <a:latin typeface="Inter" panose="02000503000000020004" pitchFamily="2" charset="0"/>
                <a:ea typeface="Inter" panose="02000503000000020004" pitchFamily="2" charset="0"/>
                <a:cs typeface="+mj-cs"/>
                <a:sym typeface="Plus Jakarta Sans Regular Regular"/>
              </a:rPr>
              <a:t>www.accountsiq.com</a:t>
            </a:r>
            <a:endParaRPr lang="en-IE" sz="800" kern="0">
              <a:solidFill>
                <a:srgbClr val="FFFFFF"/>
              </a:solidFill>
              <a:latin typeface="Inter" panose="02000503000000020004" pitchFamily="2" charset="0"/>
              <a:ea typeface="Inter" panose="02000503000000020004" pitchFamily="2" charset="0"/>
              <a:cs typeface="+mj-cs"/>
              <a:sym typeface="Plus Jakarta Sans Regular Regular"/>
            </a:endParaRPr>
          </a:p>
        </p:txBody>
      </p:sp>
      <p:sp>
        <p:nvSpPr>
          <p:cNvPr id="11" name="TextBox 10">
            <a:extLst>
              <a:ext uri="{FF2B5EF4-FFF2-40B4-BE49-F238E27FC236}">
                <a16:creationId xmlns:a16="http://schemas.microsoft.com/office/drawing/2014/main" id="{A9056088-8684-4CF1-6ADC-EF96D4512177}"/>
              </a:ext>
            </a:extLst>
          </p:cNvPr>
          <p:cNvSpPr txBox="1"/>
          <p:nvPr/>
        </p:nvSpPr>
        <p:spPr>
          <a:xfrm>
            <a:off x="4730946" y="6469194"/>
            <a:ext cx="2623867" cy="215444"/>
          </a:xfrm>
          <a:prstGeom prst="rect">
            <a:avLst/>
          </a:prstGeom>
          <a:noFill/>
        </p:spPr>
        <p:txBody>
          <a:bodyPr wrap="square" rtlCol="0">
            <a:spAutoFit/>
          </a:bodyPr>
          <a:lstStyle/>
          <a:p>
            <a:pPr algn="ctr" defTabSz="1625559" hangingPunct="0"/>
            <a:r>
              <a:rPr lang="en-IE" sz="800" kern="0" err="1">
                <a:solidFill>
                  <a:srgbClr val="FFFFFF"/>
                </a:solidFill>
                <a:latin typeface="Inter" panose="02000503000000020004" pitchFamily="2" charset="0"/>
                <a:ea typeface="Inter" panose="02000503000000020004" pitchFamily="2" charset="0"/>
                <a:cs typeface="+mj-cs"/>
                <a:sym typeface="Plus Jakarta Sans Regular Regular"/>
              </a:rPr>
              <a:t>AccountsIQ</a:t>
            </a:r>
            <a:r>
              <a:rPr lang="en-IE" sz="800" kern="0">
                <a:solidFill>
                  <a:srgbClr val="FFFFFF"/>
                </a:solidFill>
                <a:latin typeface="Inter" panose="02000503000000020004" pitchFamily="2" charset="0"/>
                <a:ea typeface="Inter" panose="02000503000000020004" pitchFamily="2" charset="0"/>
                <a:cs typeface="+mj-cs"/>
                <a:sym typeface="Plus Jakarta Sans Regular Regular"/>
              </a:rPr>
              <a:t> ©</a:t>
            </a:r>
          </a:p>
        </p:txBody>
      </p:sp>
      <p:sp>
        <p:nvSpPr>
          <p:cNvPr id="12" name="TextBox 11">
            <a:extLst>
              <a:ext uri="{FF2B5EF4-FFF2-40B4-BE49-F238E27FC236}">
                <a16:creationId xmlns:a16="http://schemas.microsoft.com/office/drawing/2014/main" id="{0E00F616-E0AA-EA6B-5025-D346720A1F79}"/>
              </a:ext>
            </a:extLst>
          </p:cNvPr>
          <p:cNvSpPr txBox="1"/>
          <p:nvPr/>
        </p:nvSpPr>
        <p:spPr>
          <a:xfrm>
            <a:off x="10030291" y="6469194"/>
            <a:ext cx="1790359" cy="215444"/>
          </a:xfrm>
          <a:prstGeom prst="rect">
            <a:avLst/>
          </a:prstGeom>
          <a:noFill/>
        </p:spPr>
        <p:txBody>
          <a:bodyPr wrap="square" rtlCol="0">
            <a:spAutoFit/>
          </a:bodyPr>
          <a:lstStyle/>
          <a:p>
            <a:pPr algn="r" defTabSz="1625559" hangingPunct="0"/>
            <a:r>
              <a:rPr lang="en-US" sz="800" kern="0">
                <a:solidFill>
                  <a:srgbClr val="FFFFFF"/>
                </a:solidFill>
                <a:latin typeface="Inter" panose="02000503000000020004" pitchFamily="2" charset="0"/>
                <a:ea typeface="Inter" panose="02000503000000020004" pitchFamily="2" charset="0"/>
                <a:cs typeface="+mj-cs"/>
                <a:sym typeface="Plus Jakarta Sans Regular Regular"/>
              </a:rPr>
              <a:t>Better begins now</a:t>
            </a:r>
            <a:endParaRPr lang="id-ID" sz="800" kern="0">
              <a:solidFill>
                <a:srgbClr val="FFFFFF"/>
              </a:solidFill>
              <a:latin typeface="Inter" panose="02000503000000020004" pitchFamily="2" charset="0"/>
              <a:ea typeface="Inter" panose="02000503000000020004" pitchFamily="2" charset="0"/>
              <a:cs typeface="+mj-cs"/>
              <a:sym typeface="Plus Jakarta Sans Regular Regular"/>
            </a:endParaRPr>
          </a:p>
        </p:txBody>
      </p:sp>
      <p:pic>
        <p:nvPicPr>
          <p:cNvPr id="34" name="Picture 33" descr="A blue and white letters on a black background&#10;&#10;AI-generated content may be incorrect.">
            <a:hlinkClick r:id="rId5"/>
            <a:extLst>
              <a:ext uri="{FF2B5EF4-FFF2-40B4-BE49-F238E27FC236}">
                <a16:creationId xmlns:a16="http://schemas.microsoft.com/office/drawing/2014/main" id="{266DDE9F-5C24-2576-C2EC-31EFAC196A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398" y="824353"/>
            <a:ext cx="2296239" cy="1148121"/>
          </a:xfrm>
          <a:prstGeom prst="rect">
            <a:avLst/>
          </a:prstGeom>
        </p:spPr>
      </p:pic>
      <p:pic>
        <p:nvPicPr>
          <p:cNvPr id="26" name="Picture Placeholder 25" descr="A screenshot of a computer&#10;&#10;AI-generated content may be incorrect.">
            <a:extLst>
              <a:ext uri="{FF2B5EF4-FFF2-40B4-BE49-F238E27FC236}">
                <a16:creationId xmlns:a16="http://schemas.microsoft.com/office/drawing/2014/main" id="{3CCD2A29-D66F-BFBB-7D06-382D10AAEAE7}"/>
              </a:ext>
            </a:extLst>
          </p:cNvPr>
          <p:cNvPicPr>
            <a:picLocks noGrp="1" noChangeAspect="1"/>
          </p:cNvPicPr>
          <p:nvPr>
            <p:ph type="pic" sz="half" idx="21"/>
          </p:nvPr>
        </p:nvPicPr>
        <p:blipFill>
          <a:blip r:embed="rId7">
            <a:extLst>
              <a:ext uri="{28A0092B-C50C-407E-A947-70E740481C1C}">
                <a14:useLocalDpi xmlns:a14="http://schemas.microsoft.com/office/drawing/2010/main" val="0"/>
              </a:ext>
            </a:extLst>
          </a:blip>
          <a:srcRect l="15210" r="1038"/>
          <a:stretch/>
        </p:blipFill>
        <p:spPr>
          <a:xfrm>
            <a:off x="5898995" y="504440"/>
            <a:ext cx="5660783" cy="5702397"/>
          </a:xfrm>
        </p:spPr>
      </p:pic>
    </p:spTree>
    <p:extLst>
      <p:ext uri="{BB962C8B-B14F-4D97-AF65-F5344CB8AC3E}">
        <p14:creationId xmlns:p14="http://schemas.microsoft.com/office/powerpoint/2010/main" val="110463387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483033-4D9C-4084-053D-2A5354D5E388}"/>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A9F2BE9B-A50F-CB21-1AEC-7A817964F322}"/>
              </a:ext>
            </a:extLst>
          </p:cNvPr>
          <p:cNvSpPr txBox="1"/>
          <p:nvPr/>
        </p:nvSpPr>
        <p:spPr>
          <a:xfrm>
            <a:off x="10030291" y="6469194"/>
            <a:ext cx="1790359" cy="215444"/>
          </a:xfrm>
          <a:prstGeom prst="rect">
            <a:avLst/>
          </a:prstGeom>
          <a:noFill/>
        </p:spPr>
        <p:txBody>
          <a:bodyPr wrap="square" rtlCol="0">
            <a:spAutoFit/>
          </a:bodyPr>
          <a:lstStyle/>
          <a:p>
            <a:pPr algn="r" defTabSz="1625559" hangingPunct="0"/>
            <a:r>
              <a:rPr lang="en-US" sz="800" kern="0">
                <a:solidFill>
                  <a:srgbClr val="162C5E"/>
                </a:solidFill>
                <a:latin typeface="Inter" panose="02000503000000020004" pitchFamily="2" charset="0"/>
                <a:ea typeface="Inter" panose="02000503000000020004" pitchFamily="2" charset="0"/>
                <a:cs typeface="+mj-cs"/>
                <a:sym typeface="Plus Jakarta Sans Regular Regular"/>
              </a:rPr>
              <a:t>Better begins now</a:t>
            </a:r>
            <a:endParaRPr lang="id-ID"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17" name="TextBox 16">
            <a:extLst>
              <a:ext uri="{FF2B5EF4-FFF2-40B4-BE49-F238E27FC236}">
                <a16:creationId xmlns:a16="http://schemas.microsoft.com/office/drawing/2014/main" id="{19356A28-9633-64D1-3DD2-1FD7B05E0534}"/>
              </a:ext>
            </a:extLst>
          </p:cNvPr>
          <p:cNvSpPr txBox="1"/>
          <p:nvPr/>
        </p:nvSpPr>
        <p:spPr>
          <a:xfrm>
            <a:off x="371351" y="6469194"/>
            <a:ext cx="1368915" cy="215444"/>
          </a:xfrm>
          <a:prstGeom prst="rect">
            <a:avLst/>
          </a:prstGeom>
          <a:noFill/>
        </p:spPr>
        <p:txBody>
          <a:bodyPr wrap="square" rtlCol="0">
            <a:spAutoFit/>
          </a:bodyPr>
          <a:lstStyle/>
          <a:p>
            <a:pPr defTabSz="1625559" hangingPunct="0"/>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www.accountsiq.com</a:t>
            </a:r>
            <a:endParaRPr lang="en-IE"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18" name="TextBox 17">
            <a:extLst>
              <a:ext uri="{FF2B5EF4-FFF2-40B4-BE49-F238E27FC236}">
                <a16:creationId xmlns:a16="http://schemas.microsoft.com/office/drawing/2014/main" id="{3C531271-50D0-58DF-1C2D-AD5AC9F03330}"/>
              </a:ext>
            </a:extLst>
          </p:cNvPr>
          <p:cNvSpPr txBox="1"/>
          <p:nvPr/>
        </p:nvSpPr>
        <p:spPr>
          <a:xfrm>
            <a:off x="4730946" y="6469194"/>
            <a:ext cx="2623867" cy="215444"/>
          </a:xfrm>
          <a:prstGeom prst="rect">
            <a:avLst/>
          </a:prstGeom>
          <a:noFill/>
        </p:spPr>
        <p:txBody>
          <a:bodyPr wrap="square" rtlCol="0">
            <a:spAutoFit/>
          </a:bodyPr>
          <a:lstStyle/>
          <a:p>
            <a:pPr algn="ctr" defTabSz="1625559" hangingPunct="0"/>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AccountsIQ</a:t>
            </a:r>
            <a:r>
              <a:rPr lang="en-IE" sz="800" kern="0">
                <a:solidFill>
                  <a:srgbClr val="162C5E"/>
                </a:solidFill>
                <a:latin typeface="Inter" panose="02000503000000020004" pitchFamily="2" charset="0"/>
                <a:ea typeface="Inter" panose="02000503000000020004" pitchFamily="2" charset="0"/>
                <a:cs typeface="+mj-cs"/>
                <a:sym typeface="Plus Jakarta Sans Regular Regular"/>
              </a:rPr>
              <a:t> ©</a:t>
            </a:r>
          </a:p>
        </p:txBody>
      </p:sp>
      <p:sp>
        <p:nvSpPr>
          <p:cNvPr id="25" name="We'll explore how Sparkvision's eco-friendly linens, biodegradable toiletries, energy-efficient lighting, and water-saving fixtures can help hospitality.">
            <a:extLst>
              <a:ext uri="{FF2B5EF4-FFF2-40B4-BE49-F238E27FC236}">
                <a16:creationId xmlns:a16="http://schemas.microsoft.com/office/drawing/2014/main" id="{B30BCC1A-35A7-D857-9718-3BF48B25DEC6}"/>
              </a:ext>
            </a:extLst>
          </p:cNvPr>
          <p:cNvSpPr txBox="1"/>
          <p:nvPr/>
        </p:nvSpPr>
        <p:spPr>
          <a:xfrm>
            <a:off x="637277" y="666731"/>
            <a:ext cx="5163177"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b="1" kern="0" spc="0" dirty="0">
                <a:solidFill>
                  <a:srgbClr val="162C5E"/>
                </a:solidFill>
                <a:latin typeface="Inter SemiBold" panose="02000503000000020004" pitchFamily="2" charset="0"/>
                <a:ea typeface="Inter SemiBold" panose="02000503000000020004" pitchFamily="2" charset="0"/>
                <a:cs typeface="+mj-cs"/>
                <a:sym typeface="Plus Jakarta Sans Regular Regular"/>
              </a:rPr>
              <a:t>Meet the speaker</a:t>
            </a:r>
            <a:endParaRPr lang="en-GB" sz="3600" kern="0" spc="-170" dirty="0">
              <a:solidFill>
                <a:srgbClr val="162C5E"/>
              </a:solidFill>
              <a:latin typeface="Inter SemiBold" panose="02000503000000020004" pitchFamily="2" charset="0"/>
              <a:ea typeface="Inter SemiBold" panose="02000503000000020004" pitchFamily="2" charset="0"/>
              <a:cs typeface="+mj-cs"/>
              <a:sym typeface="Plus Jakarta Sans Regular Regular"/>
            </a:endParaRPr>
          </a:p>
        </p:txBody>
      </p:sp>
      <p:sp>
        <p:nvSpPr>
          <p:cNvPr id="26" name="TextBox 25">
            <a:extLst>
              <a:ext uri="{FF2B5EF4-FFF2-40B4-BE49-F238E27FC236}">
                <a16:creationId xmlns:a16="http://schemas.microsoft.com/office/drawing/2014/main" id="{2F247EDA-D28A-E8F9-0A3A-BE795DDBF589}"/>
              </a:ext>
            </a:extLst>
          </p:cNvPr>
          <p:cNvSpPr txBox="1"/>
          <p:nvPr/>
        </p:nvSpPr>
        <p:spPr>
          <a:xfrm>
            <a:off x="3809959" y="3320469"/>
            <a:ext cx="5412378" cy="1277273"/>
          </a:xfrm>
          <a:prstGeom prst="rect">
            <a:avLst/>
          </a:prstGeom>
          <a:noFill/>
        </p:spPr>
        <p:txBody>
          <a:bodyPr wrap="square" lIns="45720" tIns="22860" rIns="45720" bIns="22860" rtlCol="0" anchor="t">
            <a:spAutoFit/>
          </a:bodyPr>
          <a:lstStyle/>
          <a:p>
            <a:pPr defTabSz="1625559" hangingPunct="0"/>
            <a:r>
              <a:rPr lang="en-US" sz="1600" kern="0" dirty="0">
                <a:solidFill>
                  <a:srgbClr val="000000"/>
                </a:solidFill>
                <a:latin typeface="Inter" panose="02000503000000020004" pitchFamily="2" charset="0"/>
                <a:ea typeface="Inter" panose="02000503000000020004" pitchFamily="2" charset="0"/>
                <a:cs typeface="+mj-cs"/>
                <a:sym typeface="Plus Jakarta Sans Regular Regular"/>
              </a:rPr>
              <a:t>Alex has extensive experience advising charities on how they can transform their finance function, using automation and intelligence to streamline processes, leaving more time to focus on making important business decisions.</a:t>
            </a:r>
          </a:p>
        </p:txBody>
      </p:sp>
      <p:sp>
        <p:nvSpPr>
          <p:cNvPr id="29" name="We'll explore how Sparkvision's eco-friendly linens, biodegradable toiletries, energy-efficient lighting, and water-saving fixtures can help hospitality.">
            <a:extLst>
              <a:ext uri="{FF2B5EF4-FFF2-40B4-BE49-F238E27FC236}">
                <a16:creationId xmlns:a16="http://schemas.microsoft.com/office/drawing/2014/main" id="{CF56C684-806B-1B60-B8E6-0EE4A50F0C17}"/>
              </a:ext>
            </a:extLst>
          </p:cNvPr>
          <p:cNvSpPr txBox="1"/>
          <p:nvPr/>
        </p:nvSpPr>
        <p:spPr>
          <a:xfrm>
            <a:off x="3809959" y="2343696"/>
            <a:ext cx="5163177"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2000" b="1" kern="0" spc="0" dirty="0">
                <a:solidFill>
                  <a:srgbClr val="688AFF"/>
                </a:solidFill>
                <a:latin typeface="Inter SemiBold" panose="02000503000000020004" pitchFamily="2" charset="0"/>
                <a:ea typeface="Inter SemiBold" panose="02000503000000020004" pitchFamily="2" charset="0"/>
                <a:cs typeface="+mj-cs"/>
                <a:sym typeface="Plus Jakarta Sans Regular Regular"/>
              </a:rPr>
              <a:t>Alex Oppe</a:t>
            </a:r>
            <a:br>
              <a:rPr lang="en-GB" sz="2000" b="1" kern="0" spc="0" dirty="0">
                <a:solidFill>
                  <a:srgbClr val="688AFF"/>
                </a:solidFill>
                <a:latin typeface="Inter SemiBold" panose="02000503000000020004" pitchFamily="2" charset="0"/>
                <a:ea typeface="Inter SemiBold" panose="02000503000000020004" pitchFamily="2" charset="0"/>
                <a:cs typeface="+mj-cs"/>
                <a:sym typeface="Plus Jakarta Sans Regular Regular"/>
              </a:rPr>
            </a:br>
            <a:r>
              <a:rPr lang="en-GB" sz="2000" b="1" kern="0" spc="0" dirty="0">
                <a:solidFill>
                  <a:srgbClr val="688AFF"/>
                </a:solidFill>
                <a:latin typeface="Inter SemiBold" panose="02000503000000020004" pitchFamily="2" charset="0"/>
                <a:ea typeface="Inter SemiBold" panose="02000503000000020004" pitchFamily="2" charset="0"/>
                <a:cs typeface="+mj-cs"/>
                <a:sym typeface="Plus Jakarta Sans Regular Regular"/>
              </a:rPr>
              <a:t>Account Executive</a:t>
            </a:r>
            <a:endParaRPr lang="en-GB" sz="2000" kern="0" spc="-170" dirty="0">
              <a:solidFill>
                <a:srgbClr val="688AFF"/>
              </a:solidFill>
              <a:latin typeface="Inter SemiBold" panose="02000503000000020004" pitchFamily="2" charset="0"/>
              <a:ea typeface="Inter SemiBold" panose="02000503000000020004" pitchFamily="2" charset="0"/>
              <a:cs typeface="+mj-cs"/>
              <a:sym typeface="Plus Jakarta Sans Regular Regular"/>
            </a:endParaRPr>
          </a:p>
        </p:txBody>
      </p:sp>
      <p:pic>
        <p:nvPicPr>
          <p:cNvPr id="32" name="Picture Placeholder 28">
            <a:extLst>
              <a:ext uri="{FF2B5EF4-FFF2-40B4-BE49-F238E27FC236}">
                <a16:creationId xmlns:a16="http://schemas.microsoft.com/office/drawing/2014/main" id="{964A4826-62CC-2751-18EC-F67A64AF30BC}"/>
              </a:ext>
            </a:extLst>
          </p:cNvPr>
          <p:cNvPicPr>
            <a:picLocks noChangeAspect="1"/>
          </p:cNvPicPr>
          <p:nvPr/>
        </p:nvPicPr>
        <p:blipFill>
          <a:blip r:embed="rId2">
            <a:extLst>
              <a:ext uri="{28A0092B-C50C-407E-A947-70E740481C1C}">
                <a14:useLocalDpi xmlns:a14="http://schemas.microsoft.com/office/drawing/2010/main" val="0"/>
              </a:ext>
            </a:extLst>
          </a:blip>
          <a:srcRect l="23108" r="23108"/>
          <a:stretch/>
        </p:blipFill>
        <p:spPr>
          <a:xfrm>
            <a:off x="662069" y="2254058"/>
            <a:ext cx="2556797" cy="3233103"/>
          </a:xfrm>
          <a:prstGeom prst="roundRect">
            <a:avLst>
              <a:gd name="adj" fmla="val 4901"/>
            </a:avLst>
          </a:prstGeom>
        </p:spPr>
      </p:pic>
    </p:spTree>
    <p:extLst>
      <p:ext uri="{BB962C8B-B14F-4D97-AF65-F5344CB8AC3E}">
        <p14:creationId xmlns:p14="http://schemas.microsoft.com/office/powerpoint/2010/main" val="48583331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324A3C9D-CC4A-DF44-22B9-2141FD171581}"/>
            </a:ext>
          </a:extLst>
        </p:cNvPr>
        <p:cNvGrpSpPr/>
        <p:nvPr/>
      </p:nvGrpSpPr>
      <p:grpSpPr>
        <a:xfrm>
          <a:off x="0" y="0"/>
          <a:ext cx="0" cy="0"/>
          <a:chOff x="0" y="0"/>
          <a:chExt cx="0" cy="0"/>
        </a:xfrm>
      </p:grpSpPr>
      <p:sp>
        <p:nvSpPr>
          <p:cNvPr id="4" name="We'll explore how Sparkvision's eco-friendly linens, biodegradable toiletries, energy-efficient lighting, and water-saving fixtures can help hospitality.">
            <a:extLst>
              <a:ext uri="{FF2B5EF4-FFF2-40B4-BE49-F238E27FC236}">
                <a16:creationId xmlns:a16="http://schemas.microsoft.com/office/drawing/2014/main" id="{F127CC18-F52C-E85A-3520-40AB713304C2}"/>
              </a:ext>
            </a:extLst>
          </p:cNvPr>
          <p:cNvSpPr txBox="1"/>
          <p:nvPr/>
        </p:nvSpPr>
        <p:spPr>
          <a:xfrm>
            <a:off x="371350" y="1907096"/>
            <a:ext cx="5163177" cy="17132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b="1" kern="0" spc="0" dirty="0">
                <a:solidFill>
                  <a:srgbClr val="ECF4FF"/>
                </a:solidFill>
                <a:latin typeface="Inter SemiBold" panose="02000503000000020004" pitchFamily="2" charset="0"/>
                <a:ea typeface="Inter SemiBold" panose="02000503000000020004" pitchFamily="2" charset="0"/>
                <a:cs typeface="+mj-cs"/>
                <a:sym typeface="Plus Jakarta Sans Regular Regular"/>
              </a:rPr>
              <a:t>Finance leaders today are under more pressure than ever</a:t>
            </a:r>
            <a:endParaRPr lang="en-GB" sz="3600" kern="0" spc="-170" dirty="0">
              <a:solidFill>
                <a:srgbClr val="ECF4FF"/>
              </a:solidFill>
              <a:latin typeface="Inter SemiBold" panose="02000503000000020004" pitchFamily="2" charset="0"/>
              <a:ea typeface="Inter SemiBold" panose="02000503000000020004" pitchFamily="2" charset="0"/>
              <a:cs typeface="+mj-cs"/>
              <a:sym typeface="Plus Jakarta Sans Regular Regular"/>
            </a:endParaRPr>
          </a:p>
        </p:txBody>
      </p:sp>
      <p:sp>
        <p:nvSpPr>
          <p:cNvPr id="6" name="TextBox 5">
            <a:extLst>
              <a:ext uri="{FF2B5EF4-FFF2-40B4-BE49-F238E27FC236}">
                <a16:creationId xmlns:a16="http://schemas.microsoft.com/office/drawing/2014/main" id="{581B20F2-7BE9-268E-09E1-1F385F8884F7}"/>
              </a:ext>
            </a:extLst>
          </p:cNvPr>
          <p:cNvSpPr txBox="1"/>
          <p:nvPr/>
        </p:nvSpPr>
        <p:spPr>
          <a:xfrm>
            <a:off x="371350" y="3833833"/>
            <a:ext cx="5891227" cy="1769715"/>
          </a:xfrm>
          <a:prstGeom prst="rect">
            <a:avLst/>
          </a:prstGeom>
          <a:noFill/>
        </p:spPr>
        <p:txBody>
          <a:bodyPr wrap="square" lIns="45720" tIns="22860" rIns="45720" bIns="22860" rtlCol="0" anchor="t">
            <a:spAutoFit/>
          </a:bodyPr>
          <a:lstStyle/>
          <a:p>
            <a:pPr defTabSz="1625559" hangingPunct="0"/>
            <a:r>
              <a:rPr lang="en-US" sz="1600" kern="0" dirty="0">
                <a:solidFill>
                  <a:srgbClr val="ECF4FF"/>
                </a:solidFill>
                <a:latin typeface="Inter"/>
                <a:ea typeface="Inter" panose="02000503000000020004" pitchFamily="2" charset="0"/>
                <a:cs typeface="+mj-cs"/>
                <a:sym typeface="Plus Jakarta Sans Regular Regular"/>
              </a:rPr>
              <a:t>The need for more time in the charity sector is a constant cause for concern, particularly for charity finance teams. As a result of high-pressure funding environments and charities’ determination to do the best possible work for their service users, lack of time has undoubtedly been a key challenge for charity financial teams, especially given the gravity of their work.</a:t>
            </a:r>
          </a:p>
        </p:txBody>
      </p:sp>
      <p:pic>
        <p:nvPicPr>
          <p:cNvPr id="2" name="Picture 1">
            <a:extLst>
              <a:ext uri="{FF2B5EF4-FFF2-40B4-BE49-F238E27FC236}">
                <a16:creationId xmlns:a16="http://schemas.microsoft.com/office/drawing/2014/main" id="{5D70BF41-6C60-ECBF-6B32-491850375031}"/>
              </a:ext>
            </a:extLst>
          </p:cNvPr>
          <p:cNvPicPr>
            <a:picLocks noChangeAspect="1"/>
          </p:cNvPicPr>
          <p:nvPr/>
        </p:nvPicPr>
        <p:blipFill>
          <a:blip r:embed="rId3"/>
          <a:srcRect l="34322" r="11377"/>
          <a:stretch>
            <a:fillRect/>
          </a:stretch>
        </p:blipFill>
        <p:spPr>
          <a:xfrm>
            <a:off x="7894194" y="1214892"/>
            <a:ext cx="3926456" cy="481098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6030674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9E5939E1-9ECF-86F9-78E7-1CDABBF920C0}"/>
            </a:ext>
          </a:extLst>
        </p:cNvPr>
        <p:cNvGrpSpPr/>
        <p:nvPr/>
      </p:nvGrpSpPr>
      <p:grpSpPr>
        <a:xfrm>
          <a:off x="0" y="0"/>
          <a:ext cx="0" cy="0"/>
          <a:chOff x="0" y="0"/>
          <a:chExt cx="0" cy="0"/>
        </a:xfrm>
      </p:grpSpPr>
      <p:sp>
        <p:nvSpPr>
          <p:cNvPr id="9" name="Rectangle: Rounded Corners 95">
            <a:extLst>
              <a:ext uri="{FF2B5EF4-FFF2-40B4-BE49-F238E27FC236}">
                <a16:creationId xmlns:a16="http://schemas.microsoft.com/office/drawing/2014/main" id="{2EB96436-6A8A-202A-9C66-7E7A8BC79327}"/>
              </a:ext>
            </a:extLst>
          </p:cNvPr>
          <p:cNvSpPr/>
          <p:nvPr/>
        </p:nvSpPr>
        <p:spPr>
          <a:xfrm rot="5400000">
            <a:off x="4391620" y="2627647"/>
            <a:ext cx="3408760" cy="2623867"/>
          </a:xfrm>
          <a:prstGeom prst="roundRect">
            <a:avLst>
              <a:gd name="adj" fmla="val 7789"/>
            </a:avLst>
          </a:prstGeom>
          <a:solidFill>
            <a:srgbClr val="EC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42" name="We'll explore how Sparkvision's eco-friendly linens, biodegradable toiletries, energy-efficient lighting, and water-saving fixtures can help hospitality.">
            <a:extLst>
              <a:ext uri="{FF2B5EF4-FFF2-40B4-BE49-F238E27FC236}">
                <a16:creationId xmlns:a16="http://schemas.microsoft.com/office/drawing/2014/main" id="{56E35CA1-9894-334A-449D-F2649A8A454D}"/>
              </a:ext>
            </a:extLst>
          </p:cNvPr>
          <p:cNvSpPr txBox="1"/>
          <p:nvPr/>
        </p:nvSpPr>
        <p:spPr>
          <a:xfrm>
            <a:off x="498983" y="487503"/>
            <a:ext cx="10208709" cy="605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defRPr/>
            </a:pPr>
            <a:r>
              <a:rPr lang="en-GB" sz="3600" b="1" kern="0" spc="0" dirty="0">
                <a:solidFill>
                  <a:srgbClr val="ECF4FF"/>
                </a:solidFill>
                <a:latin typeface="Inter SemiBold"/>
                <a:ea typeface="Inter SemiBold" panose="02000503000000020004" pitchFamily="2" charset="0"/>
                <a:cs typeface="+mj-cs"/>
                <a:sym typeface="Plus Jakarta Sans Regular Regular"/>
              </a:rPr>
              <a:t>The changing l</a:t>
            </a:r>
            <a:r>
              <a:rPr lang="en-GB" sz="3600" b="1" kern="0" spc="0" dirty="0" err="1">
                <a:solidFill>
                  <a:srgbClr val="ECF4FF"/>
                </a:solidFill>
                <a:latin typeface="Inter SemiBold"/>
                <a:ea typeface="Inter SemiBold" panose="02000503000000020004" pitchFamily="2" charset="0"/>
                <a:cs typeface="+mj-cs"/>
                <a:sym typeface="Plus Jakarta Sans Regular Regular"/>
              </a:rPr>
              <a:t>andscape</a:t>
            </a:r>
            <a:r>
              <a:rPr lang="en-GB" sz="3600" b="1" kern="0" spc="0" dirty="0">
                <a:solidFill>
                  <a:srgbClr val="ECF4FF"/>
                </a:solidFill>
                <a:latin typeface="Inter SemiBold"/>
                <a:ea typeface="Inter SemiBold" panose="02000503000000020004" pitchFamily="2" charset="0"/>
                <a:cs typeface="+mj-cs"/>
                <a:sym typeface="Plus Jakarta Sans Regular Regular"/>
              </a:rPr>
              <a:t> of charity f</a:t>
            </a:r>
            <a:r>
              <a:rPr lang="en-GB" sz="3600" b="1" kern="0" spc="0" dirty="0" err="1">
                <a:solidFill>
                  <a:srgbClr val="ECF4FF"/>
                </a:solidFill>
                <a:latin typeface="Inter SemiBold"/>
                <a:ea typeface="Inter SemiBold" panose="02000503000000020004" pitchFamily="2" charset="0"/>
                <a:cs typeface="+mj-cs"/>
                <a:sym typeface="Plus Jakarta Sans Regular Regular"/>
              </a:rPr>
              <a:t>inance</a:t>
            </a:r>
            <a:endParaRPr sz="3600" b="1" kern="0" spc="-170" dirty="0">
              <a:solidFill>
                <a:srgbClr val="ECF4FF"/>
              </a:solidFill>
              <a:latin typeface="Inter SemiBold" panose="02000503000000020004" pitchFamily="2" charset="0"/>
              <a:ea typeface="Inter SemiBold" panose="02000503000000020004" pitchFamily="2" charset="0"/>
              <a:cs typeface="+mj-cs"/>
              <a:sym typeface="Plus Jakarta Sans Regular Regular"/>
            </a:endParaRPr>
          </a:p>
        </p:txBody>
      </p:sp>
      <p:sp>
        <p:nvSpPr>
          <p:cNvPr id="46" name="TextBox 45">
            <a:extLst>
              <a:ext uri="{FF2B5EF4-FFF2-40B4-BE49-F238E27FC236}">
                <a16:creationId xmlns:a16="http://schemas.microsoft.com/office/drawing/2014/main" id="{9FDC1B29-D712-C634-70C1-76156B9953A4}"/>
              </a:ext>
            </a:extLst>
          </p:cNvPr>
          <p:cNvSpPr txBox="1"/>
          <p:nvPr/>
        </p:nvSpPr>
        <p:spPr>
          <a:xfrm>
            <a:off x="10030291" y="6469194"/>
            <a:ext cx="1790359" cy="215444"/>
          </a:xfrm>
          <a:prstGeom prst="rect">
            <a:avLst/>
          </a:prstGeom>
          <a:noFill/>
        </p:spPr>
        <p:txBody>
          <a:bodyPr wrap="square" rtlCol="0">
            <a:spAutoFit/>
          </a:bodyPr>
          <a:lstStyle/>
          <a:p>
            <a:pPr algn="r" defTabSz="1625559" hangingPunct="0">
              <a:defRPr/>
            </a:pPr>
            <a:r>
              <a:rPr lang="en-US" sz="800" kern="0">
                <a:solidFill>
                  <a:srgbClr val="162C5E"/>
                </a:solidFill>
                <a:latin typeface="Inter" panose="02000503000000020004" pitchFamily="2" charset="0"/>
                <a:ea typeface="Inter" panose="02000503000000020004" pitchFamily="2" charset="0"/>
                <a:cs typeface="+mj-cs"/>
                <a:sym typeface="Plus Jakarta Sans Regular Regular"/>
              </a:rPr>
              <a:t>Better begins now</a:t>
            </a:r>
            <a:endParaRPr lang="id-ID"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48" name="TextBox 47">
            <a:extLst>
              <a:ext uri="{FF2B5EF4-FFF2-40B4-BE49-F238E27FC236}">
                <a16:creationId xmlns:a16="http://schemas.microsoft.com/office/drawing/2014/main" id="{B8E97D26-EE80-CC11-315E-539AF351FC03}"/>
              </a:ext>
            </a:extLst>
          </p:cNvPr>
          <p:cNvSpPr txBox="1"/>
          <p:nvPr/>
        </p:nvSpPr>
        <p:spPr>
          <a:xfrm>
            <a:off x="4730946" y="6469194"/>
            <a:ext cx="2623867" cy="215444"/>
          </a:xfrm>
          <a:prstGeom prst="rect">
            <a:avLst/>
          </a:prstGeom>
          <a:noFill/>
        </p:spPr>
        <p:txBody>
          <a:bodyPr wrap="square" rtlCol="0">
            <a:spAutoFit/>
          </a:bodyPr>
          <a:lstStyle/>
          <a:p>
            <a:pPr algn="ctr" defTabSz="1625559" hangingPunct="0">
              <a:defRPr/>
            </a:pPr>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AccountsIQ</a:t>
            </a:r>
            <a:r>
              <a:rPr lang="en-IE" sz="800" kern="0">
                <a:solidFill>
                  <a:srgbClr val="162C5E"/>
                </a:solidFill>
                <a:latin typeface="Inter" panose="02000503000000020004" pitchFamily="2" charset="0"/>
                <a:ea typeface="Inter" panose="02000503000000020004" pitchFamily="2" charset="0"/>
                <a:cs typeface="+mj-cs"/>
                <a:sym typeface="Plus Jakarta Sans Regular Regular"/>
              </a:rPr>
              <a:t> ©</a:t>
            </a:r>
          </a:p>
        </p:txBody>
      </p:sp>
      <p:sp>
        <p:nvSpPr>
          <p:cNvPr id="49" name="TextBox 48">
            <a:extLst>
              <a:ext uri="{FF2B5EF4-FFF2-40B4-BE49-F238E27FC236}">
                <a16:creationId xmlns:a16="http://schemas.microsoft.com/office/drawing/2014/main" id="{90B27D29-7E97-13C6-9E8C-6B7655AA85E4}"/>
              </a:ext>
            </a:extLst>
          </p:cNvPr>
          <p:cNvSpPr txBox="1"/>
          <p:nvPr/>
        </p:nvSpPr>
        <p:spPr>
          <a:xfrm>
            <a:off x="371351" y="6469194"/>
            <a:ext cx="1368915" cy="215444"/>
          </a:xfrm>
          <a:prstGeom prst="rect">
            <a:avLst/>
          </a:prstGeom>
          <a:noFill/>
        </p:spPr>
        <p:txBody>
          <a:bodyPr wrap="square" rtlCol="0">
            <a:spAutoFit/>
          </a:bodyPr>
          <a:lstStyle/>
          <a:p>
            <a:pPr defTabSz="1625559" hangingPunct="0">
              <a:defRPr/>
            </a:pPr>
            <a:r>
              <a:rPr lang="en-IE" sz="800" kern="0" err="1">
                <a:solidFill>
                  <a:srgbClr val="162C5E"/>
                </a:solidFill>
                <a:latin typeface="Inter" panose="02000503000000020004" pitchFamily="2" charset="0"/>
                <a:ea typeface="Inter" panose="02000503000000020004" pitchFamily="2" charset="0"/>
                <a:cs typeface="+mj-cs"/>
                <a:sym typeface="Plus Jakarta Sans Regular Regular"/>
              </a:rPr>
              <a:t>www.accountsiq.com</a:t>
            </a:r>
            <a:endParaRPr lang="en-IE" sz="800" kern="0">
              <a:solidFill>
                <a:srgbClr val="162C5E"/>
              </a:solidFill>
              <a:latin typeface="Inter" panose="02000503000000020004" pitchFamily="2" charset="0"/>
              <a:ea typeface="Inter" panose="02000503000000020004" pitchFamily="2" charset="0"/>
              <a:cs typeface="+mj-cs"/>
              <a:sym typeface="Plus Jakarta Sans Regular Regular"/>
            </a:endParaRPr>
          </a:p>
        </p:txBody>
      </p:sp>
      <p:sp>
        <p:nvSpPr>
          <p:cNvPr id="10" name="We'll explore how Sparkvision's eco-friendly linens, biodegradable toiletries, energy-efficient lighting, and water-saving fixtures can help hospitality.">
            <a:extLst>
              <a:ext uri="{FF2B5EF4-FFF2-40B4-BE49-F238E27FC236}">
                <a16:creationId xmlns:a16="http://schemas.microsoft.com/office/drawing/2014/main" id="{03960A72-25AB-CF87-3439-F624787FC2DD}"/>
              </a:ext>
            </a:extLst>
          </p:cNvPr>
          <p:cNvSpPr txBox="1"/>
          <p:nvPr/>
        </p:nvSpPr>
        <p:spPr>
          <a:xfrm>
            <a:off x="4830878" y="2689130"/>
            <a:ext cx="2530244" cy="512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algn="ctr" defTabSz="1625559" hangingPunct="0"/>
            <a:r>
              <a:rPr lang="en-GB" sz="3000" b="1" kern="0" spc="0" dirty="0">
                <a:solidFill>
                  <a:srgbClr val="162C5E"/>
                </a:solidFill>
                <a:latin typeface="Inter SemiBold" panose="02000503000000020004" pitchFamily="2" charset="0"/>
                <a:ea typeface="Inter SemiBold" panose="02000503000000020004" pitchFamily="2" charset="0"/>
                <a:cs typeface="+mj-cs"/>
                <a:sym typeface="Plus Jakarta Sans Regular Regular"/>
              </a:rPr>
              <a:t>Expectation</a:t>
            </a:r>
            <a:endParaRPr sz="3000" b="1" kern="0" spc="-170" dirty="0">
              <a:solidFill>
                <a:srgbClr val="162C5E"/>
              </a:solidFill>
              <a:latin typeface="Inter SemiBold" panose="02000503000000020004" pitchFamily="2" charset="0"/>
              <a:ea typeface="Inter SemiBold" panose="02000503000000020004" pitchFamily="2" charset="0"/>
              <a:cs typeface="+mj-cs"/>
              <a:sym typeface="Plus Jakarta Sans Regular Regular"/>
            </a:endParaRPr>
          </a:p>
        </p:txBody>
      </p:sp>
      <p:pic>
        <p:nvPicPr>
          <p:cNvPr id="11" name="Graphic 10" descr="Arrow Right outline">
            <a:extLst>
              <a:ext uri="{FF2B5EF4-FFF2-40B4-BE49-F238E27FC236}">
                <a16:creationId xmlns:a16="http://schemas.microsoft.com/office/drawing/2014/main" id="{45FE400E-7774-733F-4A3E-6B893CC973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166501" y="3530639"/>
            <a:ext cx="1752757" cy="1752757"/>
          </a:xfrm>
          <a:prstGeom prst="rect">
            <a:avLst/>
          </a:prstGeom>
        </p:spPr>
      </p:pic>
      <p:sp>
        <p:nvSpPr>
          <p:cNvPr id="15" name="Rectangle: Rounded Corners 95">
            <a:extLst>
              <a:ext uri="{FF2B5EF4-FFF2-40B4-BE49-F238E27FC236}">
                <a16:creationId xmlns:a16="http://schemas.microsoft.com/office/drawing/2014/main" id="{BB2EABF0-4315-F344-245F-2D871147456E}"/>
              </a:ext>
            </a:extLst>
          </p:cNvPr>
          <p:cNvSpPr/>
          <p:nvPr/>
        </p:nvSpPr>
        <p:spPr>
          <a:xfrm rot="5400000">
            <a:off x="603065" y="2627647"/>
            <a:ext cx="3408760" cy="2623867"/>
          </a:xfrm>
          <a:prstGeom prst="roundRect">
            <a:avLst>
              <a:gd name="adj" fmla="val 7789"/>
            </a:avLst>
          </a:prstGeom>
          <a:solidFill>
            <a:srgbClr val="EC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19" name="We'll explore how Sparkvision's eco-friendly linens, biodegradable toiletries, energy-efficient lighting, and water-saving fixtures can help hospitality.">
            <a:extLst>
              <a:ext uri="{FF2B5EF4-FFF2-40B4-BE49-F238E27FC236}">
                <a16:creationId xmlns:a16="http://schemas.microsoft.com/office/drawing/2014/main" id="{348B7EEE-35C1-392D-8384-3B7C39D5D0B3}"/>
              </a:ext>
            </a:extLst>
          </p:cNvPr>
          <p:cNvSpPr txBox="1"/>
          <p:nvPr/>
        </p:nvSpPr>
        <p:spPr>
          <a:xfrm>
            <a:off x="1042323" y="2689130"/>
            <a:ext cx="2530244" cy="512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algn="ctr" defTabSz="1625559" hangingPunct="0"/>
            <a:r>
              <a:rPr lang="en-GB" sz="3000" b="1" kern="0" spc="0" dirty="0">
                <a:solidFill>
                  <a:srgbClr val="162C5E"/>
                </a:solidFill>
                <a:latin typeface="Inter SemiBold" panose="02000503000000020004" pitchFamily="2" charset="0"/>
                <a:ea typeface="Inter SemiBold" panose="02000503000000020004" pitchFamily="2" charset="0"/>
                <a:cs typeface="+mj-cs"/>
                <a:sym typeface="Plus Jakarta Sans Regular Regular"/>
              </a:rPr>
              <a:t>Funding</a:t>
            </a:r>
            <a:endParaRPr sz="3000" b="1" kern="0" spc="-170" dirty="0">
              <a:solidFill>
                <a:srgbClr val="162C5E"/>
              </a:solidFill>
              <a:latin typeface="Inter SemiBold" panose="02000503000000020004" pitchFamily="2" charset="0"/>
              <a:ea typeface="Inter SemiBold" panose="02000503000000020004" pitchFamily="2" charset="0"/>
              <a:cs typeface="+mj-cs"/>
              <a:sym typeface="Plus Jakarta Sans Regular Regular"/>
            </a:endParaRPr>
          </a:p>
        </p:txBody>
      </p:sp>
      <p:pic>
        <p:nvPicPr>
          <p:cNvPr id="20" name="Graphic 19" descr="Arrow Right outline">
            <a:extLst>
              <a:ext uri="{FF2B5EF4-FFF2-40B4-BE49-F238E27FC236}">
                <a16:creationId xmlns:a16="http://schemas.microsoft.com/office/drawing/2014/main" id="{983DD04F-3F71-F34B-6AB2-9F5F1BB3F9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377946" y="3530639"/>
            <a:ext cx="1752757" cy="1752757"/>
          </a:xfrm>
          <a:prstGeom prst="rect">
            <a:avLst/>
          </a:prstGeom>
        </p:spPr>
      </p:pic>
      <p:sp>
        <p:nvSpPr>
          <p:cNvPr id="21" name="Rectangle: Rounded Corners 95">
            <a:extLst>
              <a:ext uri="{FF2B5EF4-FFF2-40B4-BE49-F238E27FC236}">
                <a16:creationId xmlns:a16="http://schemas.microsoft.com/office/drawing/2014/main" id="{B6C60E8F-1C2A-8919-5D30-63FF8E35C902}"/>
              </a:ext>
            </a:extLst>
          </p:cNvPr>
          <p:cNvSpPr/>
          <p:nvPr/>
        </p:nvSpPr>
        <p:spPr>
          <a:xfrm rot="5400000">
            <a:off x="8180175" y="2627647"/>
            <a:ext cx="3408760" cy="2623867"/>
          </a:xfrm>
          <a:prstGeom prst="roundRect">
            <a:avLst>
              <a:gd name="adj" fmla="val 7789"/>
            </a:avLst>
          </a:prstGeom>
          <a:solidFill>
            <a:srgbClr val="EC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22" name="We'll explore how Sparkvision's eco-friendly linens, biodegradable toiletries, energy-efficient lighting, and water-saving fixtures can help hospitality.">
            <a:extLst>
              <a:ext uri="{FF2B5EF4-FFF2-40B4-BE49-F238E27FC236}">
                <a16:creationId xmlns:a16="http://schemas.microsoft.com/office/drawing/2014/main" id="{85C0945F-B99B-15F5-9D30-1F1B5D043C64}"/>
              </a:ext>
            </a:extLst>
          </p:cNvPr>
          <p:cNvSpPr txBox="1"/>
          <p:nvPr/>
        </p:nvSpPr>
        <p:spPr>
          <a:xfrm>
            <a:off x="8619433" y="2689130"/>
            <a:ext cx="2530244" cy="512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algn="ctr" defTabSz="1625559" hangingPunct="0"/>
            <a:r>
              <a:rPr lang="en-GB" sz="3000" b="1" kern="0" spc="0" dirty="0">
                <a:solidFill>
                  <a:srgbClr val="162C5E"/>
                </a:solidFill>
                <a:latin typeface="Inter SemiBold" panose="02000503000000020004" pitchFamily="2" charset="0"/>
                <a:ea typeface="Inter SemiBold" panose="02000503000000020004" pitchFamily="2" charset="0"/>
                <a:cs typeface="+mj-cs"/>
                <a:sym typeface="Plus Jakarta Sans Regular Regular"/>
              </a:rPr>
              <a:t>Regulation</a:t>
            </a:r>
            <a:endParaRPr sz="3000" b="1" kern="0" spc="-170" dirty="0">
              <a:solidFill>
                <a:srgbClr val="162C5E"/>
              </a:solidFill>
              <a:latin typeface="Inter SemiBold" panose="02000503000000020004" pitchFamily="2" charset="0"/>
              <a:ea typeface="Inter SemiBold" panose="02000503000000020004" pitchFamily="2" charset="0"/>
              <a:cs typeface="+mj-cs"/>
              <a:sym typeface="Plus Jakarta Sans Regular Regular"/>
            </a:endParaRPr>
          </a:p>
        </p:txBody>
      </p:sp>
      <p:pic>
        <p:nvPicPr>
          <p:cNvPr id="23" name="Graphic 22" descr="Arrow Right outline">
            <a:extLst>
              <a:ext uri="{FF2B5EF4-FFF2-40B4-BE49-F238E27FC236}">
                <a16:creationId xmlns:a16="http://schemas.microsoft.com/office/drawing/2014/main" id="{CA4119BC-2777-0805-4C71-EA7E3DA188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8955056" y="3530639"/>
            <a:ext cx="1752757" cy="1752757"/>
          </a:xfrm>
          <a:prstGeom prst="rect">
            <a:avLst/>
          </a:prstGeom>
        </p:spPr>
      </p:pic>
    </p:spTree>
    <p:extLst>
      <p:ext uri="{BB962C8B-B14F-4D97-AF65-F5344CB8AC3E}">
        <p14:creationId xmlns:p14="http://schemas.microsoft.com/office/powerpoint/2010/main" val="32273788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9FEEC322-3207-16C8-5186-B2DBEC5698CA}"/>
            </a:ext>
          </a:extLst>
        </p:cNvPr>
        <p:cNvGrpSpPr/>
        <p:nvPr/>
      </p:nvGrpSpPr>
      <p:grpSpPr>
        <a:xfrm>
          <a:off x="0" y="0"/>
          <a:ext cx="0" cy="0"/>
          <a:chOff x="0" y="0"/>
          <a:chExt cx="0" cy="0"/>
        </a:xfrm>
      </p:grpSpPr>
      <p:sp>
        <p:nvSpPr>
          <p:cNvPr id="34" name="Rectangle: Rounded Corners 95">
            <a:extLst>
              <a:ext uri="{FF2B5EF4-FFF2-40B4-BE49-F238E27FC236}">
                <a16:creationId xmlns:a16="http://schemas.microsoft.com/office/drawing/2014/main" id="{CB2DA526-04A2-D827-187A-BA48231614DC}"/>
              </a:ext>
            </a:extLst>
          </p:cNvPr>
          <p:cNvSpPr/>
          <p:nvPr/>
        </p:nvSpPr>
        <p:spPr>
          <a:xfrm>
            <a:off x="371350" y="885214"/>
            <a:ext cx="3749351" cy="2530244"/>
          </a:xfrm>
          <a:prstGeom prst="roundRect">
            <a:avLst>
              <a:gd name="adj" fmla="val 7789"/>
            </a:avLst>
          </a:prstGeom>
          <a:solidFill>
            <a:srgbClr val="EC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47" name="Rectangle: Rounded Corners 95">
            <a:extLst>
              <a:ext uri="{FF2B5EF4-FFF2-40B4-BE49-F238E27FC236}">
                <a16:creationId xmlns:a16="http://schemas.microsoft.com/office/drawing/2014/main" id="{B08F14FD-99CC-6DB1-AB97-F34CED3A5376}"/>
              </a:ext>
            </a:extLst>
          </p:cNvPr>
          <p:cNvSpPr/>
          <p:nvPr/>
        </p:nvSpPr>
        <p:spPr>
          <a:xfrm>
            <a:off x="4221325" y="3551488"/>
            <a:ext cx="3749351" cy="2542970"/>
          </a:xfrm>
          <a:prstGeom prst="roundRect">
            <a:avLst>
              <a:gd name="adj" fmla="val 7789"/>
            </a:avLst>
          </a:prstGeom>
          <a:solidFill>
            <a:srgbClr val="F3F3F3">
              <a:alpha val="11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22" name="Rounded Rectangle">
            <a:extLst>
              <a:ext uri="{FF2B5EF4-FFF2-40B4-BE49-F238E27FC236}">
                <a16:creationId xmlns:a16="http://schemas.microsoft.com/office/drawing/2014/main" id="{52DE8B37-1D14-62E8-796C-B1DC90BC391D}"/>
              </a:ext>
            </a:extLst>
          </p:cNvPr>
          <p:cNvSpPr/>
          <p:nvPr/>
        </p:nvSpPr>
        <p:spPr>
          <a:xfrm>
            <a:off x="4221325" y="878851"/>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21" name="Rectangle: Rounded Corners 95">
            <a:extLst>
              <a:ext uri="{FF2B5EF4-FFF2-40B4-BE49-F238E27FC236}">
                <a16:creationId xmlns:a16="http://schemas.microsoft.com/office/drawing/2014/main" id="{A3D2C3B1-25E8-0044-A0FD-BCCFCB7586C1}"/>
              </a:ext>
            </a:extLst>
          </p:cNvPr>
          <p:cNvSpPr/>
          <p:nvPr/>
        </p:nvSpPr>
        <p:spPr>
          <a:xfrm>
            <a:off x="8062571" y="879581"/>
            <a:ext cx="3749351" cy="2530244"/>
          </a:xfrm>
          <a:prstGeom prst="roundRect">
            <a:avLst>
              <a:gd name="adj" fmla="val 7789"/>
            </a:avLst>
          </a:prstGeom>
          <a:solidFill>
            <a:srgbClr val="F3F3F3">
              <a:alpha val="11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12" name="Rounded Rectangle">
            <a:extLst>
              <a:ext uri="{FF2B5EF4-FFF2-40B4-BE49-F238E27FC236}">
                <a16:creationId xmlns:a16="http://schemas.microsoft.com/office/drawing/2014/main" id="{9996A101-6AB5-A2E0-1ECF-00DCF772F721}"/>
              </a:ext>
            </a:extLst>
          </p:cNvPr>
          <p:cNvSpPr/>
          <p:nvPr/>
        </p:nvSpPr>
        <p:spPr>
          <a:xfrm>
            <a:off x="8071297" y="3551488"/>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13" name="In today's rapidly changing world, sustainability has become a top priority for businesses across industries.">
            <a:extLst>
              <a:ext uri="{FF2B5EF4-FFF2-40B4-BE49-F238E27FC236}">
                <a16:creationId xmlns:a16="http://schemas.microsoft.com/office/drawing/2014/main" id="{1F08F13B-E9B1-99DD-6598-028F35FC9990}"/>
              </a:ext>
            </a:extLst>
          </p:cNvPr>
          <p:cNvSpPr txBox="1"/>
          <p:nvPr/>
        </p:nvSpPr>
        <p:spPr>
          <a:xfrm>
            <a:off x="4483058" y="1879610"/>
            <a:ext cx="3324947" cy="1343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Finance teams are tasked with complex operations and heavy manual work. Ask teams to reflect on the areas that hold them back the most in terms of efficiency. Which processes can be automated? </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6" name="$123 bn">
            <a:extLst>
              <a:ext uri="{FF2B5EF4-FFF2-40B4-BE49-F238E27FC236}">
                <a16:creationId xmlns:a16="http://schemas.microsoft.com/office/drawing/2014/main" id="{DC4B96CA-EA1D-AD06-C2CD-D724E231298D}"/>
              </a:ext>
            </a:extLst>
          </p:cNvPr>
          <p:cNvSpPr txBox="1"/>
          <p:nvPr/>
        </p:nvSpPr>
        <p:spPr>
          <a:xfrm>
            <a:off x="4456528" y="1122240"/>
            <a:ext cx="3458732" cy="6668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Finding out where your team is feeling pressure</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45" name="We'll explore how Sparkvision's eco-friendly linens, biodegradable toiletries, energy-efficient lighting, and water-saving fixtures can help hospitality.">
            <a:extLst>
              <a:ext uri="{FF2B5EF4-FFF2-40B4-BE49-F238E27FC236}">
                <a16:creationId xmlns:a16="http://schemas.microsoft.com/office/drawing/2014/main" id="{F40547F2-953C-1702-7908-F965CEB0F2B9}"/>
              </a:ext>
            </a:extLst>
          </p:cNvPr>
          <p:cNvSpPr txBox="1"/>
          <p:nvPr/>
        </p:nvSpPr>
        <p:spPr>
          <a:xfrm>
            <a:off x="733707" y="1247282"/>
            <a:ext cx="3024638" cy="1159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b="1" kern="0" spc="0" dirty="0">
                <a:solidFill>
                  <a:srgbClr val="688AFF"/>
                </a:solidFill>
                <a:latin typeface="Inter SemiBold" panose="02000503000000020004" pitchFamily="2" charset="0"/>
                <a:ea typeface="Inter SemiBold" panose="02000503000000020004" pitchFamily="2" charset="0"/>
                <a:cs typeface="+mj-cs"/>
                <a:sym typeface="Plus Jakarta Sans Regular Regular"/>
              </a:rPr>
              <a:t>Key challenges</a:t>
            </a:r>
            <a:endParaRPr sz="3600" b="1" kern="0" spc="-170" dirty="0">
              <a:solidFill>
                <a:srgbClr val="688AFF"/>
              </a:solidFill>
              <a:latin typeface="Inter SemiBold" panose="02000503000000020004" pitchFamily="2" charset="0"/>
              <a:ea typeface="Inter SemiBold" panose="02000503000000020004" pitchFamily="2" charset="0"/>
              <a:cs typeface="+mj-cs"/>
              <a:sym typeface="Plus Jakarta Sans Regular Regular"/>
            </a:endParaRPr>
          </a:p>
        </p:txBody>
      </p:sp>
      <p:sp>
        <p:nvSpPr>
          <p:cNvPr id="3" name="Rounded Rectangle">
            <a:extLst>
              <a:ext uri="{FF2B5EF4-FFF2-40B4-BE49-F238E27FC236}">
                <a16:creationId xmlns:a16="http://schemas.microsoft.com/office/drawing/2014/main" id="{32FCC9FA-99C2-6A69-F2FC-5AEF43D1B5D5}"/>
              </a:ext>
            </a:extLst>
          </p:cNvPr>
          <p:cNvSpPr/>
          <p:nvPr/>
        </p:nvSpPr>
        <p:spPr>
          <a:xfrm>
            <a:off x="371350" y="3551488"/>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pic>
        <p:nvPicPr>
          <p:cNvPr id="36" name="Graphic 35" descr="Arrow Right outline">
            <a:extLst>
              <a:ext uri="{FF2B5EF4-FFF2-40B4-BE49-F238E27FC236}">
                <a16:creationId xmlns:a16="http://schemas.microsoft.com/office/drawing/2014/main" id="{82C5E2F1-0ABA-427A-9F7D-BE30A11947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707" y="1879605"/>
            <a:ext cx="1752757" cy="1752757"/>
          </a:xfrm>
          <a:prstGeom prst="rect">
            <a:avLst/>
          </a:prstGeom>
        </p:spPr>
      </p:pic>
    </p:spTree>
    <p:extLst>
      <p:ext uri="{BB962C8B-B14F-4D97-AF65-F5344CB8AC3E}">
        <p14:creationId xmlns:p14="http://schemas.microsoft.com/office/powerpoint/2010/main" val="12726183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09F5E168-B068-CCC5-5FFA-BD48F666675D}"/>
            </a:ext>
          </a:extLst>
        </p:cNvPr>
        <p:cNvGrpSpPr/>
        <p:nvPr/>
      </p:nvGrpSpPr>
      <p:grpSpPr>
        <a:xfrm>
          <a:off x="0" y="0"/>
          <a:ext cx="0" cy="0"/>
          <a:chOff x="0" y="0"/>
          <a:chExt cx="0" cy="0"/>
        </a:xfrm>
      </p:grpSpPr>
      <p:sp>
        <p:nvSpPr>
          <p:cNvPr id="34" name="Rectangle: Rounded Corners 95">
            <a:extLst>
              <a:ext uri="{FF2B5EF4-FFF2-40B4-BE49-F238E27FC236}">
                <a16:creationId xmlns:a16="http://schemas.microsoft.com/office/drawing/2014/main" id="{687CFC2C-0D25-0210-4044-07954F97BB29}"/>
              </a:ext>
            </a:extLst>
          </p:cNvPr>
          <p:cNvSpPr/>
          <p:nvPr/>
        </p:nvSpPr>
        <p:spPr>
          <a:xfrm>
            <a:off x="371350" y="885214"/>
            <a:ext cx="3749351" cy="2530244"/>
          </a:xfrm>
          <a:prstGeom prst="roundRect">
            <a:avLst>
              <a:gd name="adj" fmla="val 7789"/>
            </a:avLst>
          </a:prstGeom>
          <a:solidFill>
            <a:srgbClr val="EC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47" name="Rectangle: Rounded Corners 95">
            <a:extLst>
              <a:ext uri="{FF2B5EF4-FFF2-40B4-BE49-F238E27FC236}">
                <a16:creationId xmlns:a16="http://schemas.microsoft.com/office/drawing/2014/main" id="{C511A43B-AC6E-5999-26A8-40DBBF6E2EE5}"/>
              </a:ext>
            </a:extLst>
          </p:cNvPr>
          <p:cNvSpPr/>
          <p:nvPr/>
        </p:nvSpPr>
        <p:spPr>
          <a:xfrm>
            <a:off x="4221325" y="3551488"/>
            <a:ext cx="3749351" cy="2542970"/>
          </a:xfrm>
          <a:prstGeom prst="roundRect">
            <a:avLst>
              <a:gd name="adj" fmla="val 7789"/>
            </a:avLst>
          </a:prstGeom>
          <a:solidFill>
            <a:srgbClr val="F3F3F3">
              <a:alpha val="11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22" name="Rounded Rectangle">
            <a:extLst>
              <a:ext uri="{FF2B5EF4-FFF2-40B4-BE49-F238E27FC236}">
                <a16:creationId xmlns:a16="http://schemas.microsoft.com/office/drawing/2014/main" id="{930C05BF-915F-C0DC-B14B-A4573B08AA9A}"/>
              </a:ext>
            </a:extLst>
          </p:cNvPr>
          <p:cNvSpPr/>
          <p:nvPr/>
        </p:nvSpPr>
        <p:spPr>
          <a:xfrm>
            <a:off x="4221325" y="878851"/>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21" name="Rectangle: Rounded Corners 95">
            <a:extLst>
              <a:ext uri="{FF2B5EF4-FFF2-40B4-BE49-F238E27FC236}">
                <a16:creationId xmlns:a16="http://schemas.microsoft.com/office/drawing/2014/main" id="{C2B2DAB2-2E9A-75E0-337A-00238F04664F}"/>
              </a:ext>
            </a:extLst>
          </p:cNvPr>
          <p:cNvSpPr/>
          <p:nvPr/>
        </p:nvSpPr>
        <p:spPr>
          <a:xfrm>
            <a:off x="8062571" y="879581"/>
            <a:ext cx="3749351" cy="2530244"/>
          </a:xfrm>
          <a:prstGeom prst="roundRect">
            <a:avLst>
              <a:gd name="adj" fmla="val 7789"/>
            </a:avLst>
          </a:prstGeom>
          <a:solidFill>
            <a:srgbClr val="F3F3F3">
              <a:alpha val="11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12" name="Rounded Rectangle">
            <a:extLst>
              <a:ext uri="{FF2B5EF4-FFF2-40B4-BE49-F238E27FC236}">
                <a16:creationId xmlns:a16="http://schemas.microsoft.com/office/drawing/2014/main" id="{B67A551C-DA48-1D1E-58E9-7B709F8F56C6}"/>
              </a:ext>
            </a:extLst>
          </p:cNvPr>
          <p:cNvSpPr/>
          <p:nvPr/>
        </p:nvSpPr>
        <p:spPr>
          <a:xfrm>
            <a:off x="8071297" y="3551488"/>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13" name="In today's rapidly changing world, sustainability has become a top priority for businesses across industries.">
            <a:extLst>
              <a:ext uri="{FF2B5EF4-FFF2-40B4-BE49-F238E27FC236}">
                <a16:creationId xmlns:a16="http://schemas.microsoft.com/office/drawing/2014/main" id="{F39D030D-5D4D-AC2D-D8F5-FD77ED649275}"/>
              </a:ext>
            </a:extLst>
          </p:cNvPr>
          <p:cNvSpPr txBox="1"/>
          <p:nvPr/>
        </p:nvSpPr>
        <p:spPr>
          <a:xfrm>
            <a:off x="4483058" y="1879610"/>
            <a:ext cx="3324947" cy="13439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Finance teams are tasked with complex operations and heavy manual work. Ask teams to reflect on the areas that hold them back the most in terms of efficiency. Which processes can be automated? </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6" name="$123 bn">
            <a:extLst>
              <a:ext uri="{FF2B5EF4-FFF2-40B4-BE49-F238E27FC236}">
                <a16:creationId xmlns:a16="http://schemas.microsoft.com/office/drawing/2014/main" id="{48951024-AB41-2F32-31BE-E22ADED29624}"/>
              </a:ext>
            </a:extLst>
          </p:cNvPr>
          <p:cNvSpPr txBox="1"/>
          <p:nvPr/>
        </p:nvSpPr>
        <p:spPr>
          <a:xfrm>
            <a:off x="4456528" y="1122240"/>
            <a:ext cx="3458732"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Finding out where your team is feeling pressure</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45" name="We'll explore how Sparkvision's eco-friendly linens, biodegradable toiletries, energy-efficient lighting, and water-saving fixtures can help hospitality.">
            <a:extLst>
              <a:ext uri="{FF2B5EF4-FFF2-40B4-BE49-F238E27FC236}">
                <a16:creationId xmlns:a16="http://schemas.microsoft.com/office/drawing/2014/main" id="{072E5486-9C95-6CC8-7AC4-0E5DD2124CFB}"/>
              </a:ext>
            </a:extLst>
          </p:cNvPr>
          <p:cNvSpPr txBox="1"/>
          <p:nvPr/>
        </p:nvSpPr>
        <p:spPr>
          <a:xfrm>
            <a:off x="733707" y="1247282"/>
            <a:ext cx="3024638" cy="1159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b="1" kern="0" spc="0" dirty="0">
                <a:solidFill>
                  <a:srgbClr val="688AFF"/>
                </a:solidFill>
                <a:latin typeface="Inter SemiBold" panose="02000503000000020004" pitchFamily="2" charset="0"/>
                <a:ea typeface="Inter SemiBold" panose="02000503000000020004" pitchFamily="2" charset="0"/>
                <a:cs typeface="+mj-cs"/>
                <a:sym typeface="Plus Jakarta Sans Regular Regular"/>
              </a:rPr>
              <a:t>Key challenges</a:t>
            </a:r>
            <a:endParaRPr sz="3600" b="1" kern="0" spc="-170" dirty="0">
              <a:solidFill>
                <a:srgbClr val="688AFF"/>
              </a:solidFill>
              <a:latin typeface="Inter SemiBold" panose="02000503000000020004" pitchFamily="2" charset="0"/>
              <a:ea typeface="Inter SemiBold" panose="02000503000000020004" pitchFamily="2" charset="0"/>
              <a:cs typeface="+mj-cs"/>
              <a:sym typeface="Plus Jakarta Sans Regular Regular"/>
            </a:endParaRPr>
          </a:p>
        </p:txBody>
      </p:sp>
      <p:sp>
        <p:nvSpPr>
          <p:cNvPr id="3" name="Rounded Rectangle">
            <a:extLst>
              <a:ext uri="{FF2B5EF4-FFF2-40B4-BE49-F238E27FC236}">
                <a16:creationId xmlns:a16="http://schemas.microsoft.com/office/drawing/2014/main" id="{9698C9EC-9F79-5463-DAFC-D13CCBE35A41}"/>
              </a:ext>
            </a:extLst>
          </p:cNvPr>
          <p:cNvSpPr/>
          <p:nvPr/>
        </p:nvSpPr>
        <p:spPr>
          <a:xfrm>
            <a:off x="371350" y="3551488"/>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pic>
        <p:nvPicPr>
          <p:cNvPr id="36" name="Graphic 35" descr="Arrow Right outline">
            <a:extLst>
              <a:ext uri="{FF2B5EF4-FFF2-40B4-BE49-F238E27FC236}">
                <a16:creationId xmlns:a16="http://schemas.microsoft.com/office/drawing/2014/main" id="{E5A210B1-08A4-51D5-D1DD-E3933832E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707" y="1879605"/>
            <a:ext cx="1752757" cy="1752757"/>
          </a:xfrm>
          <a:prstGeom prst="rect">
            <a:avLst/>
          </a:prstGeom>
        </p:spPr>
      </p:pic>
      <p:sp>
        <p:nvSpPr>
          <p:cNvPr id="2" name="$123 bn">
            <a:extLst>
              <a:ext uri="{FF2B5EF4-FFF2-40B4-BE49-F238E27FC236}">
                <a16:creationId xmlns:a16="http://schemas.microsoft.com/office/drawing/2014/main" id="{FAE1ABF7-5A14-7D5C-6550-87BA4C6F2D19}"/>
              </a:ext>
            </a:extLst>
          </p:cNvPr>
          <p:cNvSpPr txBox="1"/>
          <p:nvPr/>
        </p:nvSpPr>
        <p:spPr>
          <a:xfrm>
            <a:off x="8283500" y="1122240"/>
            <a:ext cx="3458732" cy="3590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Selecting the right system</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4" name="In today's rapidly changing world, sustainability has become a top priority for businesses across industries.">
            <a:extLst>
              <a:ext uri="{FF2B5EF4-FFF2-40B4-BE49-F238E27FC236}">
                <a16:creationId xmlns:a16="http://schemas.microsoft.com/office/drawing/2014/main" id="{1AC57461-47C8-F0E7-0919-6348458898F2}"/>
              </a:ext>
            </a:extLst>
          </p:cNvPr>
          <p:cNvSpPr txBox="1"/>
          <p:nvPr/>
        </p:nvSpPr>
        <p:spPr>
          <a:xfrm>
            <a:off x="8283500" y="1626873"/>
            <a:ext cx="3324947" cy="1559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Evaluate the current systems you use and how effectively different workflows are connected. Taking a long-term view of the next five-to-ten years will help you consider whether the system remains suitable as your charity changes with time.</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Tree>
    <p:extLst>
      <p:ext uri="{BB962C8B-B14F-4D97-AF65-F5344CB8AC3E}">
        <p14:creationId xmlns:p14="http://schemas.microsoft.com/office/powerpoint/2010/main" val="270436744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5FA49E0C-D9F7-8AA8-8492-DDD0E4938129}"/>
            </a:ext>
          </a:extLst>
        </p:cNvPr>
        <p:cNvGrpSpPr/>
        <p:nvPr/>
      </p:nvGrpSpPr>
      <p:grpSpPr>
        <a:xfrm>
          <a:off x="0" y="0"/>
          <a:ext cx="0" cy="0"/>
          <a:chOff x="0" y="0"/>
          <a:chExt cx="0" cy="0"/>
        </a:xfrm>
      </p:grpSpPr>
      <p:sp>
        <p:nvSpPr>
          <p:cNvPr id="34" name="Rectangle: Rounded Corners 95">
            <a:extLst>
              <a:ext uri="{FF2B5EF4-FFF2-40B4-BE49-F238E27FC236}">
                <a16:creationId xmlns:a16="http://schemas.microsoft.com/office/drawing/2014/main" id="{B9E7B60C-C909-04B5-2F07-7284F2EF6B6D}"/>
              </a:ext>
            </a:extLst>
          </p:cNvPr>
          <p:cNvSpPr/>
          <p:nvPr/>
        </p:nvSpPr>
        <p:spPr>
          <a:xfrm>
            <a:off x="371350" y="885214"/>
            <a:ext cx="3749351" cy="2530244"/>
          </a:xfrm>
          <a:prstGeom prst="roundRect">
            <a:avLst>
              <a:gd name="adj" fmla="val 7789"/>
            </a:avLst>
          </a:prstGeom>
          <a:solidFill>
            <a:srgbClr val="EC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47" name="Rectangle: Rounded Corners 95">
            <a:extLst>
              <a:ext uri="{FF2B5EF4-FFF2-40B4-BE49-F238E27FC236}">
                <a16:creationId xmlns:a16="http://schemas.microsoft.com/office/drawing/2014/main" id="{BC506F21-9154-0D21-B29B-95F6CC1061C4}"/>
              </a:ext>
            </a:extLst>
          </p:cNvPr>
          <p:cNvSpPr/>
          <p:nvPr/>
        </p:nvSpPr>
        <p:spPr>
          <a:xfrm>
            <a:off x="4221325" y="3551488"/>
            <a:ext cx="3749351" cy="2542970"/>
          </a:xfrm>
          <a:prstGeom prst="roundRect">
            <a:avLst>
              <a:gd name="adj" fmla="val 7789"/>
            </a:avLst>
          </a:prstGeom>
          <a:solidFill>
            <a:srgbClr val="F3F3F3">
              <a:alpha val="11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22" name="Rounded Rectangle">
            <a:extLst>
              <a:ext uri="{FF2B5EF4-FFF2-40B4-BE49-F238E27FC236}">
                <a16:creationId xmlns:a16="http://schemas.microsoft.com/office/drawing/2014/main" id="{BD1F5388-6C2C-CD0C-EF0F-2510D74E6A36}"/>
              </a:ext>
            </a:extLst>
          </p:cNvPr>
          <p:cNvSpPr/>
          <p:nvPr/>
        </p:nvSpPr>
        <p:spPr>
          <a:xfrm>
            <a:off x="4221325" y="878851"/>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21" name="Rectangle: Rounded Corners 95">
            <a:extLst>
              <a:ext uri="{FF2B5EF4-FFF2-40B4-BE49-F238E27FC236}">
                <a16:creationId xmlns:a16="http://schemas.microsoft.com/office/drawing/2014/main" id="{2C13BB98-F557-55CF-7A12-376FAF294BA1}"/>
              </a:ext>
            </a:extLst>
          </p:cNvPr>
          <p:cNvSpPr/>
          <p:nvPr/>
        </p:nvSpPr>
        <p:spPr>
          <a:xfrm>
            <a:off x="8062571" y="879581"/>
            <a:ext cx="3749351" cy="2530244"/>
          </a:xfrm>
          <a:prstGeom prst="roundRect">
            <a:avLst>
              <a:gd name="adj" fmla="val 7789"/>
            </a:avLst>
          </a:prstGeom>
          <a:solidFill>
            <a:srgbClr val="F3F3F3">
              <a:alpha val="11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12" name="Rounded Rectangle">
            <a:extLst>
              <a:ext uri="{FF2B5EF4-FFF2-40B4-BE49-F238E27FC236}">
                <a16:creationId xmlns:a16="http://schemas.microsoft.com/office/drawing/2014/main" id="{BB0449F1-1B36-5311-369E-D7E726DB3956}"/>
              </a:ext>
            </a:extLst>
          </p:cNvPr>
          <p:cNvSpPr/>
          <p:nvPr/>
        </p:nvSpPr>
        <p:spPr>
          <a:xfrm>
            <a:off x="8071297" y="3551488"/>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13" name="In today's rapidly changing world, sustainability has become a top priority for businesses across industries.">
            <a:extLst>
              <a:ext uri="{FF2B5EF4-FFF2-40B4-BE49-F238E27FC236}">
                <a16:creationId xmlns:a16="http://schemas.microsoft.com/office/drawing/2014/main" id="{AC94779C-3DD8-3596-1F5C-4C350DD03F59}"/>
              </a:ext>
            </a:extLst>
          </p:cNvPr>
          <p:cNvSpPr txBox="1"/>
          <p:nvPr/>
        </p:nvSpPr>
        <p:spPr>
          <a:xfrm>
            <a:off x="4483058" y="1879610"/>
            <a:ext cx="3324947" cy="1343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Finance teams are tasked with complex operations and heavy manual work. Ask teams to reflect on the areas that hold them back the most in terms of efficiency. Which processes can be automated? </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6" name="$123 bn">
            <a:extLst>
              <a:ext uri="{FF2B5EF4-FFF2-40B4-BE49-F238E27FC236}">
                <a16:creationId xmlns:a16="http://schemas.microsoft.com/office/drawing/2014/main" id="{B27058D5-E8F0-4D7A-C3EF-67AA7BDC9D1D}"/>
              </a:ext>
            </a:extLst>
          </p:cNvPr>
          <p:cNvSpPr txBox="1"/>
          <p:nvPr/>
        </p:nvSpPr>
        <p:spPr>
          <a:xfrm>
            <a:off x="4456528" y="1122240"/>
            <a:ext cx="3458732" cy="6668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Finding out where your team is feeling pressure</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45" name="We'll explore how Sparkvision's eco-friendly linens, biodegradable toiletries, energy-efficient lighting, and water-saving fixtures can help hospitality.">
            <a:extLst>
              <a:ext uri="{FF2B5EF4-FFF2-40B4-BE49-F238E27FC236}">
                <a16:creationId xmlns:a16="http://schemas.microsoft.com/office/drawing/2014/main" id="{97D2581A-D7EF-DE9D-E37F-1C672A1B4FC0}"/>
              </a:ext>
            </a:extLst>
          </p:cNvPr>
          <p:cNvSpPr txBox="1"/>
          <p:nvPr/>
        </p:nvSpPr>
        <p:spPr>
          <a:xfrm>
            <a:off x="733707" y="1247282"/>
            <a:ext cx="3024638" cy="1159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b="1" kern="0" spc="0" dirty="0">
                <a:solidFill>
                  <a:srgbClr val="688AFF"/>
                </a:solidFill>
                <a:latin typeface="Inter SemiBold" panose="02000503000000020004" pitchFamily="2" charset="0"/>
                <a:ea typeface="Inter SemiBold" panose="02000503000000020004" pitchFamily="2" charset="0"/>
                <a:cs typeface="+mj-cs"/>
                <a:sym typeface="Plus Jakarta Sans Regular Regular"/>
              </a:rPr>
              <a:t>Key challenges</a:t>
            </a:r>
            <a:endParaRPr sz="3600" b="1" kern="0" spc="-170" dirty="0">
              <a:solidFill>
                <a:srgbClr val="688AFF"/>
              </a:solidFill>
              <a:latin typeface="Inter SemiBold" panose="02000503000000020004" pitchFamily="2" charset="0"/>
              <a:ea typeface="Inter SemiBold" panose="02000503000000020004" pitchFamily="2" charset="0"/>
              <a:cs typeface="+mj-cs"/>
              <a:sym typeface="Plus Jakarta Sans Regular Regular"/>
            </a:endParaRPr>
          </a:p>
        </p:txBody>
      </p:sp>
      <p:sp>
        <p:nvSpPr>
          <p:cNvPr id="3" name="Rounded Rectangle">
            <a:extLst>
              <a:ext uri="{FF2B5EF4-FFF2-40B4-BE49-F238E27FC236}">
                <a16:creationId xmlns:a16="http://schemas.microsoft.com/office/drawing/2014/main" id="{C668737B-5441-9FF1-A5FA-196775848FA9}"/>
              </a:ext>
            </a:extLst>
          </p:cNvPr>
          <p:cNvSpPr/>
          <p:nvPr/>
        </p:nvSpPr>
        <p:spPr>
          <a:xfrm>
            <a:off x="371350" y="3551488"/>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pic>
        <p:nvPicPr>
          <p:cNvPr id="36" name="Graphic 35" descr="Arrow Right outline">
            <a:extLst>
              <a:ext uri="{FF2B5EF4-FFF2-40B4-BE49-F238E27FC236}">
                <a16:creationId xmlns:a16="http://schemas.microsoft.com/office/drawing/2014/main" id="{9F488AFE-FC52-1107-7E6B-6838506989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707" y="1879605"/>
            <a:ext cx="1752757" cy="1752757"/>
          </a:xfrm>
          <a:prstGeom prst="rect">
            <a:avLst/>
          </a:prstGeom>
        </p:spPr>
      </p:pic>
      <p:sp>
        <p:nvSpPr>
          <p:cNvPr id="2" name="$123 bn">
            <a:extLst>
              <a:ext uri="{FF2B5EF4-FFF2-40B4-BE49-F238E27FC236}">
                <a16:creationId xmlns:a16="http://schemas.microsoft.com/office/drawing/2014/main" id="{499B08F1-03EE-18D5-993A-8F1A96B41F26}"/>
              </a:ext>
            </a:extLst>
          </p:cNvPr>
          <p:cNvSpPr txBox="1"/>
          <p:nvPr/>
        </p:nvSpPr>
        <p:spPr>
          <a:xfrm>
            <a:off x="8283500" y="1122240"/>
            <a:ext cx="3458732" cy="3590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Selecting the right system</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4" name="In today's rapidly changing world, sustainability has become a top priority for businesses across industries.">
            <a:extLst>
              <a:ext uri="{FF2B5EF4-FFF2-40B4-BE49-F238E27FC236}">
                <a16:creationId xmlns:a16="http://schemas.microsoft.com/office/drawing/2014/main" id="{EBCA44B6-4B0C-A0DE-8DC7-B1106DF9C779}"/>
              </a:ext>
            </a:extLst>
          </p:cNvPr>
          <p:cNvSpPr txBox="1"/>
          <p:nvPr/>
        </p:nvSpPr>
        <p:spPr>
          <a:xfrm>
            <a:off x="8283500" y="1626873"/>
            <a:ext cx="3324947" cy="1559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Evaluate the current systems you use and how effectively different workflows are connected. Taking a long-term view of the next five-to-ten years will help you consider whether the system remains suitable as your charity changes with time.</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5" name="$123 bn">
            <a:extLst>
              <a:ext uri="{FF2B5EF4-FFF2-40B4-BE49-F238E27FC236}">
                <a16:creationId xmlns:a16="http://schemas.microsoft.com/office/drawing/2014/main" id="{47065428-6824-8698-0371-7A048074E120}"/>
              </a:ext>
            </a:extLst>
          </p:cNvPr>
          <p:cNvSpPr txBox="1"/>
          <p:nvPr/>
        </p:nvSpPr>
        <p:spPr>
          <a:xfrm>
            <a:off x="585769" y="3768392"/>
            <a:ext cx="3458732" cy="6668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Getting the coding structure right</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6" name="In today's rapidly changing world, sustainability has become a top priority for businesses across industries.">
            <a:extLst>
              <a:ext uri="{FF2B5EF4-FFF2-40B4-BE49-F238E27FC236}">
                <a16:creationId xmlns:a16="http://schemas.microsoft.com/office/drawing/2014/main" id="{8860B9E6-A2BA-0DA0-7BA3-49CED79A0961}"/>
              </a:ext>
            </a:extLst>
          </p:cNvPr>
          <p:cNvSpPr txBox="1"/>
          <p:nvPr/>
        </p:nvSpPr>
        <p:spPr>
          <a:xfrm>
            <a:off x="585769" y="4503641"/>
            <a:ext cx="3458732" cy="1343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Once you have made your choice, work with the vendor to </a:t>
            </a:r>
            <a:r>
              <a:rPr lang="en-US" sz="1400" kern="0" dirty="0" err="1">
                <a:solidFill>
                  <a:srgbClr val="ECF4FF"/>
                </a:solidFill>
                <a:latin typeface="Inter" panose="02000503000000020004" pitchFamily="2" charset="0"/>
                <a:ea typeface="Inter" panose="02000503000000020004" pitchFamily="2" charset="0"/>
                <a:cs typeface="+mj-cs"/>
                <a:sym typeface="Plus Jakarta Sans Regular Regular"/>
              </a:rPr>
              <a:t>personalise</a:t>
            </a:r>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 it to your charity. Getting the structure right will enable you to capture, process, and report every detail you need for the charity’s specific purposes.</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Tree>
    <p:extLst>
      <p:ext uri="{BB962C8B-B14F-4D97-AF65-F5344CB8AC3E}">
        <p14:creationId xmlns:p14="http://schemas.microsoft.com/office/powerpoint/2010/main" val="29294535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BA881E87-40EA-F9E9-889C-2453D19471BB}"/>
            </a:ext>
          </a:extLst>
        </p:cNvPr>
        <p:cNvGrpSpPr/>
        <p:nvPr/>
      </p:nvGrpSpPr>
      <p:grpSpPr>
        <a:xfrm>
          <a:off x="0" y="0"/>
          <a:ext cx="0" cy="0"/>
          <a:chOff x="0" y="0"/>
          <a:chExt cx="0" cy="0"/>
        </a:xfrm>
      </p:grpSpPr>
      <p:sp>
        <p:nvSpPr>
          <p:cNvPr id="34" name="Rectangle: Rounded Corners 95">
            <a:extLst>
              <a:ext uri="{FF2B5EF4-FFF2-40B4-BE49-F238E27FC236}">
                <a16:creationId xmlns:a16="http://schemas.microsoft.com/office/drawing/2014/main" id="{3C98F09D-779F-7444-DF66-1429534D1699}"/>
              </a:ext>
            </a:extLst>
          </p:cNvPr>
          <p:cNvSpPr/>
          <p:nvPr/>
        </p:nvSpPr>
        <p:spPr>
          <a:xfrm>
            <a:off x="371350" y="885214"/>
            <a:ext cx="3749351" cy="2530244"/>
          </a:xfrm>
          <a:prstGeom prst="roundRect">
            <a:avLst>
              <a:gd name="adj" fmla="val 7789"/>
            </a:avLst>
          </a:prstGeom>
          <a:solidFill>
            <a:srgbClr val="EC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47" name="Rectangle: Rounded Corners 95">
            <a:extLst>
              <a:ext uri="{FF2B5EF4-FFF2-40B4-BE49-F238E27FC236}">
                <a16:creationId xmlns:a16="http://schemas.microsoft.com/office/drawing/2014/main" id="{5A8CCC63-8F10-AA50-4D3F-0488D9A334D8}"/>
              </a:ext>
            </a:extLst>
          </p:cNvPr>
          <p:cNvSpPr/>
          <p:nvPr/>
        </p:nvSpPr>
        <p:spPr>
          <a:xfrm>
            <a:off x="4221325" y="3551488"/>
            <a:ext cx="3749351" cy="2542970"/>
          </a:xfrm>
          <a:prstGeom prst="roundRect">
            <a:avLst>
              <a:gd name="adj" fmla="val 7789"/>
            </a:avLst>
          </a:prstGeom>
          <a:solidFill>
            <a:srgbClr val="F3F3F3">
              <a:alpha val="11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22" name="Rounded Rectangle">
            <a:extLst>
              <a:ext uri="{FF2B5EF4-FFF2-40B4-BE49-F238E27FC236}">
                <a16:creationId xmlns:a16="http://schemas.microsoft.com/office/drawing/2014/main" id="{ED711BCB-397D-C219-07EC-060EEBCCC373}"/>
              </a:ext>
            </a:extLst>
          </p:cNvPr>
          <p:cNvSpPr/>
          <p:nvPr/>
        </p:nvSpPr>
        <p:spPr>
          <a:xfrm>
            <a:off x="4221325" y="878851"/>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21" name="Rectangle: Rounded Corners 95">
            <a:extLst>
              <a:ext uri="{FF2B5EF4-FFF2-40B4-BE49-F238E27FC236}">
                <a16:creationId xmlns:a16="http://schemas.microsoft.com/office/drawing/2014/main" id="{C65A1393-E540-3D72-286D-C5CFE6132592}"/>
              </a:ext>
            </a:extLst>
          </p:cNvPr>
          <p:cNvSpPr/>
          <p:nvPr/>
        </p:nvSpPr>
        <p:spPr>
          <a:xfrm>
            <a:off x="8062571" y="879581"/>
            <a:ext cx="3749351" cy="2530244"/>
          </a:xfrm>
          <a:prstGeom prst="roundRect">
            <a:avLst>
              <a:gd name="adj" fmla="val 7789"/>
            </a:avLst>
          </a:prstGeom>
          <a:solidFill>
            <a:srgbClr val="F3F3F3">
              <a:alpha val="11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12" name="Rounded Rectangle">
            <a:extLst>
              <a:ext uri="{FF2B5EF4-FFF2-40B4-BE49-F238E27FC236}">
                <a16:creationId xmlns:a16="http://schemas.microsoft.com/office/drawing/2014/main" id="{7B989DF4-60F4-4496-D20F-86523F888D29}"/>
              </a:ext>
            </a:extLst>
          </p:cNvPr>
          <p:cNvSpPr/>
          <p:nvPr/>
        </p:nvSpPr>
        <p:spPr>
          <a:xfrm>
            <a:off x="8071297" y="3551488"/>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13" name="In today's rapidly changing world, sustainability has become a top priority for businesses across industries.">
            <a:extLst>
              <a:ext uri="{FF2B5EF4-FFF2-40B4-BE49-F238E27FC236}">
                <a16:creationId xmlns:a16="http://schemas.microsoft.com/office/drawing/2014/main" id="{7294CB48-4562-2767-A50A-5B46D5959CD6}"/>
              </a:ext>
            </a:extLst>
          </p:cNvPr>
          <p:cNvSpPr txBox="1"/>
          <p:nvPr/>
        </p:nvSpPr>
        <p:spPr>
          <a:xfrm>
            <a:off x="4483058" y="1879610"/>
            <a:ext cx="3324947" cy="13439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Finance teams are tasked with complex operations and heavy manual work. Ask teams to reflect on the areas that hold them back the most in terms of efficiency. Which processes can be automated? </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6" name="$123 bn">
            <a:extLst>
              <a:ext uri="{FF2B5EF4-FFF2-40B4-BE49-F238E27FC236}">
                <a16:creationId xmlns:a16="http://schemas.microsoft.com/office/drawing/2014/main" id="{B7C1CC6A-AFC1-59FB-E308-4DBCD8271B98}"/>
              </a:ext>
            </a:extLst>
          </p:cNvPr>
          <p:cNvSpPr txBox="1"/>
          <p:nvPr/>
        </p:nvSpPr>
        <p:spPr>
          <a:xfrm>
            <a:off x="4456528" y="1122240"/>
            <a:ext cx="3458732"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Finding out where your team is feeling pressure</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45" name="We'll explore how Sparkvision's eco-friendly linens, biodegradable toiletries, energy-efficient lighting, and water-saving fixtures can help hospitality.">
            <a:extLst>
              <a:ext uri="{FF2B5EF4-FFF2-40B4-BE49-F238E27FC236}">
                <a16:creationId xmlns:a16="http://schemas.microsoft.com/office/drawing/2014/main" id="{EA7C7DB8-1C46-849C-C024-4F401AD1B442}"/>
              </a:ext>
            </a:extLst>
          </p:cNvPr>
          <p:cNvSpPr txBox="1"/>
          <p:nvPr/>
        </p:nvSpPr>
        <p:spPr>
          <a:xfrm>
            <a:off x="733707" y="1247282"/>
            <a:ext cx="3024638" cy="1159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b="1" kern="0" spc="0" dirty="0">
                <a:solidFill>
                  <a:srgbClr val="688AFF"/>
                </a:solidFill>
                <a:latin typeface="Inter SemiBold" panose="02000503000000020004" pitchFamily="2" charset="0"/>
                <a:ea typeface="Inter SemiBold" panose="02000503000000020004" pitchFamily="2" charset="0"/>
                <a:cs typeface="+mj-cs"/>
                <a:sym typeface="Plus Jakarta Sans Regular Regular"/>
              </a:rPr>
              <a:t>Key challenges</a:t>
            </a:r>
            <a:endParaRPr sz="3600" b="1" kern="0" spc="-170" dirty="0">
              <a:solidFill>
                <a:srgbClr val="688AFF"/>
              </a:solidFill>
              <a:latin typeface="Inter SemiBold" panose="02000503000000020004" pitchFamily="2" charset="0"/>
              <a:ea typeface="Inter SemiBold" panose="02000503000000020004" pitchFamily="2" charset="0"/>
              <a:cs typeface="+mj-cs"/>
              <a:sym typeface="Plus Jakarta Sans Regular Regular"/>
            </a:endParaRPr>
          </a:p>
        </p:txBody>
      </p:sp>
      <p:sp>
        <p:nvSpPr>
          <p:cNvPr id="3" name="Rounded Rectangle">
            <a:extLst>
              <a:ext uri="{FF2B5EF4-FFF2-40B4-BE49-F238E27FC236}">
                <a16:creationId xmlns:a16="http://schemas.microsoft.com/office/drawing/2014/main" id="{C73C6F7A-960E-50B7-2836-ED55C7F61C66}"/>
              </a:ext>
            </a:extLst>
          </p:cNvPr>
          <p:cNvSpPr/>
          <p:nvPr/>
        </p:nvSpPr>
        <p:spPr>
          <a:xfrm>
            <a:off x="371350" y="3551488"/>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pic>
        <p:nvPicPr>
          <p:cNvPr id="36" name="Graphic 35" descr="Arrow Right outline">
            <a:extLst>
              <a:ext uri="{FF2B5EF4-FFF2-40B4-BE49-F238E27FC236}">
                <a16:creationId xmlns:a16="http://schemas.microsoft.com/office/drawing/2014/main" id="{6B8774B1-C5CA-72E5-9B17-0E9BECF4DD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707" y="1879605"/>
            <a:ext cx="1752757" cy="1752757"/>
          </a:xfrm>
          <a:prstGeom prst="rect">
            <a:avLst/>
          </a:prstGeom>
        </p:spPr>
      </p:pic>
      <p:sp>
        <p:nvSpPr>
          <p:cNvPr id="2" name="$123 bn">
            <a:extLst>
              <a:ext uri="{FF2B5EF4-FFF2-40B4-BE49-F238E27FC236}">
                <a16:creationId xmlns:a16="http://schemas.microsoft.com/office/drawing/2014/main" id="{BD48249D-482B-1779-AF22-3322B36D4E4F}"/>
              </a:ext>
            </a:extLst>
          </p:cNvPr>
          <p:cNvSpPr txBox="1"/>
          <p:nvPr/>
        </p:nvSpPr>
        <p:spPr>
          <a:xfrm>
            <a:off x="8283500" y="1122240"/>
            <a:ext cx="3458732" cy="3590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Selecting the right system</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4" name="In today's rapidly changing world, sustainability has become a top priority for businesses across industries.">
            <a:extLst>
              <a:ext uri="{FF2B5EF4-FFF2-40B4-BE49-F238E27FC236}">
                <a16:creationId xmlns:a16="http://schemas.microsoft.com/office/drawing/2014/main" id="{14A95F92-0C98-99F9-5CDE-89EDD59D83A5}"/>
              </a:ext>
            </a:extLst>
          </p:cNvPr>
          <p:cNvSpPr txBox="1"/>
          <p:nvPr/>
        </p:nvSpPr>
        <p:spPr>
          <a:xfrm>
            <a:off x="8283500" y="1626873"/>
            <a:ext cx="3324947" cy="1559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Evaluate the current systems you use and how effectively different workflows are connected. Taking a long-term view of the next five-to-ten years will help you consider whether the system remains suitable as your charity changes with time.</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7" name="$123 bn">
            <a:extLst>
              <a:ext uri="{FF2B5EF4-FFF2-40B4-BE49-F238E27FC236}">
                <a16:creationId xmlns:a16="http://schemas.microsoft.com/office/drawing/2014/main" id="{D82A1C42-3A59-F96B-A7F1-F726DF8B1FC4}"/>
              </a:ext>
            </a:extLst>
          </p:cNvPr>
          <p:cNvSpPr txBox="1"/>
          <p:nvPr/>
        </p:nvSpPr>
        <p:spPr>
          <a:xfrm>
            <a:off x="4456528" y="3777526"/>
            <a:ext cx="3458732" cy="3590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Onboarding automation</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8" name="In today's rapidly changing world, sustainability has become a top priority for businesses across industries.">
            <a:extLst>
              <a:ext uri="{FF2B5EF4-FFF2-40B4-BE49-F238E27FC236}">
                <a16:creationId xmlns:a16="http://schemas.microsoft.com/office/drawing/2014/main" id="{97888BBA-F9F2-DB11-E31B-84882C767BF8}"/>
              </a:ext>
            </a:extLst>
          </p:cNvPr>
          <p:cNvSpPr txBox="1"/>
          <p:nvPr/>
        </p:nvSpPr>
        <p:spPr>
          <a:xfrm>
            <a:off x="4456528" y="4284080"/>
            <a:ext cx="3324947" cy="13439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Moving from one system to another could create a high level of risk. To avoid risks </a:t>
            </a:r>
            <a:r>
              <a:rPr lang="en-US" sz="1400" kern="0" dirty="0" err="1">
                <a:solidFill>
                  <a:srgbClr val="ECF4FF"/>
                </a:solidFill>
                <a:latin typeface="Inter" panose="02000503000000020004" pitchFamily="2" charset="0"/>
                <a:ea typeface="Inter" panose="02000503000000020004" pitchFamily="2" charset="0"/>
                <a:cs typeface="+mj-cs"/>
                <a:sym typeface="Plus Jakarta Sans Regular Regular"/>
              </a:rPr>
              <a:t>materialising</a:t>
            </a:r>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 identify what these would be ahead of time, and make sure the project is delivered to ensure continuity in these areas.</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9" name="$123 bn">
            <a:extLst>
              <a:ext uri="{FF2B5EF4-FFF2-40B4-BE49-F238E27FC236}">
                <a16:creationId xmlns:a16="http://schemas.microsoft.com/office/drawing/2014/main" id="{928085AD-BCA8-0F90-4FC8-68AFF3C272A5}"/>
              </a:ext>
            </a:extLst>
          </p:cNvPr>
          <p:cNvSpPr txBox="1"/>
          <p:nvPr/>
        </p:nvSpPr>
        <p:spPr>
          <a:xfrm>
            <a:off x="585769" y="3768392"/>
            <a:ext cx="3458732" cy="6668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Getting the coding structure right</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0" name="In today's rapidly changing world, sustainability has become a top priority for businesses across industries.">
            <a:extLst>
              <a:ext uri="{FF2B5EF4-FFF2-40B4-BE49-F238E27FC236}">
                <a16:creationId xmlns:a16="http://schemas.microsoft.com/office/drawing/2014/main" id="{6DE3FFA5-23D3-B673-1EF3-2105E8CC4ED3}"/>
              </a:ext>
            </a:extLst>
          </p:cNvPr>
          <p:cNvSpPr txBox="1"/>
          <p:nvPr/>
        </p:nvSpPr>
        <p:spPr>
          <a:xfrm>
            <a:off x="585769" y="4503641"/>
            <a:ext cx="3458732" cy="1343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Once you have made your choice, work with the vendor to </a:t>
            </a:r>
            <a:r>
              <a:rPr lang="en-US" sz="1400" kern="0" dirty="0" err="1">
                <a:solidFill>
                  <a:srgbClr val="ECF4FF"/>
                </a:solidFill>
                <a:latin typeface="Inter" panose="02000503000000020004" pitchFamily="2" charset="0"/>
                <a:ea typeface="Inter" panose="02000503000000020004" pitchFamily="2" charset="0"/>
                <a:cs typeface="+mj-cs"/>
                <a:sym typeface="Plus Jakarta Sans Regular Regular"/>
              </a:rPr>
              <a:t>personalise</a:t>
            </a:r>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 it to your charity. Getting the structure right will enable you to capture, process, and report every detail you need for the charity’s specific purposes.</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Tree>
    <p:extLst>
      <p:ext uri="{BB962C8B-B14F-4D97-AF65-F5344CB8AC3E}">
        <p14:creationId xmlns:p14="http://schemas.microsoft.com/office/powerpoint/2010/main" val="24104013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422BD937-9AB8-D225-CF80-D9214859B33A}"/>
            </a:ext>
          </a:extLst>
        </p:cNvPr>
        <p:cNvGrpSpPr/>
        <p:nvPr/>
      </p:nvGrpSpPr>
      <p:grpSpPr>
        <a:xfrm>
          <a:off x="0" y="0"/>
          <a:ext cx="0" cy="0"/>
          <a:chOff x="0" y="0"/>
          <a:chExt cx="0" cy="0"/>
        </a:xfrm>
      </p:grpSpPr>
      <p:sp>
        <p:nvSpPr>
          <p:cNvPr id="34" name="Rectangle: Rounded Corners 95">
            <a:extLst>
              <a:ext uri="{FF2B5EF4-FFF2-40B4-BE49-F238E27FC236}">
                <a16:creationId xmlns:a16="http://schemas.microsoft.com/office/drawing/2014/main" id="{69F9CA90-1CBF-A165-2A34-A5F151FD6BEC}"/>
              </a:ext>
            </a:extLst>
          </p:cNvPr>
          <p:cNvSpPr/>
          <p:nvPr/>
        </p:nvSpPr>
        <p:spPr>
          <a:xfrm>
            <a:off x="371350" y="885214"/>
            <a:ext cx="3749351" cy="2530244"/>
          </a:xfrm>
          <a:prstGeom prst="roundRect">
            <a:avLst>
              <a:gd name="adj" fmla="val 7789"/>
            </a:avLst>
          </a:prstGeom>
          <a:solidFill>
            <a:srgbClr val="EC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47" name="Rectangle: Rounded Corners 95">
            <a:extLst>
              <a:ext uri="{FF2B5EF4-FFF2-40B4-BE49-F238E27FC236}">
                <a16:creationId xmlns:a16="http://schemas.microsoft.com/office/drawing/2014/main" id="{82D1E6BE-FAFE-EF05-2EFA-01778AA20E75}"/>
              </a:ext>
            </a:extLst>
          </p:cNvPr>
          <p:cNvSpPr/>
          <p:nvPr/>
        </p:nvSpPr>
        <p:spPr>
          <a:xfrm>
            <a:off x="4221325" y="3551488"/>
            <a:ext cx="3749351" cy="2542970"/>
          </a:xfrm>
          <a:prstGeom prst="roundRect">
            <a:avLst>
              <a:gd name="adj" fmla="val 7789"/>
            </a:avLst>
          </a:prstGeom>
          <a:solidFill>
            <a:srgbClr val="F3F3F3">
              <a:alpha val="11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22" name="Rounded Rectangle">
            <a:extLst>
              <a:ext uri="{FF2B5EF4-FFF2-40B4-BE49-F238E27FC236}">
                <a16:creationId xmlns:a16="http://schemas.microsoft.com/office/drawing/2014/main" id="{9BE28A21-BCD2-5FDA-3C8C-FB34E57F57BE}"/>
              </a:ext>
            </a:extLst>
          </p:cNvPr>
          <p:cNvSpPr/>
          <p:nvPr/>
        </p:nvSpPr>
        <p:spPr>
          <a:xfrm>
            <a:off x="4221325" y="878851"/>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21" name="Rectangle: Rounded Corners 95">
            <a:extLst>
              <a:ext uri="{FF2B5EF4-FFF2-40B4-BE49-F238E27FC236}">
                <a16:creationId xmlns:a16="http://schemas.microsoft.com/office/drawing/2014/main" id="{B18747EA-61BB-E944-87B6-2ECEC0B11547}"/>
              </a:ext>
            </a:extLst>
          </p:cNvPr>
          <p:cNvSpPr/>
          <p:nvPr/>
        </p:nvSpPr>
        <p:spPr>
          <a:xfrm>
            <a:off x="8062571" y="879581"/>
            <a:ext cx="3749351" cy="2530244"/>
          </a:xfrm>
          <a:prstGeom prst="roundRect">
            <a:avLst>
              <a:gd name="adj" fmla="val 7789"/>
            </a:avLst>
          </a:prstGeom>
          <a:solidFill>
            <a:srgbClr val="F3F3F3">
              <a:alpha val="116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59" hangingPunct="0"/>
            <a:endParaRPr lang="en-US" sz="1600" kern="0">
              <a:solidFill>
                <a:srgbClr val="ECF4FF"/>
              </a:solidFill>
              <a:latin typeface="Poppins" panose="00000500000000000000" pitchFamily="2" charset="0"/>
              <a:cs typeface="Poppins" panose="00000500000000000000" pitchFamily="2" charset="0"/>
              <a:sym typeface="Plus Jakarta Sans Regular Regular"/>
            </a:endParaRPr>
          </a:p>
        </p:txBody>
      </p:sp>
      <p:sp>
        <p:nvSpPr>
          <p:cNvPr id="12" name="Rounded Rectangle">
            <a:extLst>
              <a:ext uri="{FF2B5EF4-FFF2-40B4-BE49-F238E27FC236}">
                <a16:creationId xmlns:a16="http://schemas.microsoft.com/office/drawing/2014/main" id="{915904D9-3E35-4A5E-5EDF-2E92ADA49E4B}"/>
              </a:ext>
            </a:extLst>
          </p:cNvPr>
          <p:cNvSpPr/>
          <p:nvPr/>
        </p:nvSpPr>
        <p:spPr>
          <a:xfrm>
            <a:off x="8071297" y="3551488"/>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sp>
        <p:nvSpPr>
          <p:cNvPr id="13" name="In today's rapidly changing world, sustainability has become a top priority for businesses across industries.">
            <a:extLst>
              <a:ext uri="{FF2B5EF4-FFF2-40B4-BE49-F238E27FC236}">
                <a16:creationId xmlns:a16="http://schemas.microsoft.com/office/drawing/2014/main" id="{0CB606A0-2DD4-7825-4823-03C33D485CAD}"/>
              </a:ext>
            </a:extLst>
          </p:cNvPr>
          <p:cNvSpPr txBox="1"/>
          <p:nvPr/>
        </p:nvSpPr>
        <p:spPr>
          <a:xfrm>
            <a:off x="4483058" y="1879610"/>
            <a:ext cx="3324947" cy="1343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Finance teams are tasked with complex operations and heavy manual work. Ask teams to reflect on the areas that hold them back the most in terms of efficiency. Which processes can be automated? </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6" name="$123 bn">
            <a:extLst>
              <a:ext uri="{FF2B5EF4-FFF2-40B4-BE49-F238E27FC236}">
                <a16:creationId xmlns:a16="http://schemas.microsoft.com/office/drawing/2014/main" id="{74013D11-8A8E-4C83-2986-5F02149DFB22}"/>
              </a:ext>
            </a:extLst>
          </p:cNvPr>
          <p:cNvSpPr txBox="1"/>
          <p:nvPr/>
        </p:nvSpPr>
        <p:spPr>
          <a:xfrm>
            <a:off x="4456528" y="1122240"/>
            <a:ext cx="3458732" cy="6668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Finding out where your team is feeling pressure</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45" name="We'll explore how Sparkvision's eco-friendly linens, biodegradable toiletries, energy-efficient lighting, and water-saving fixtures can help hospitality.">
            <a:extLst>
              <a:ext uri="{FF2B5EF4-FFF2-40B4-BE49-F238E27FC236}">
                <a16:creationId xmlns:a16="http://schemas.microsoft.com/office/drawing/2014/main" id="{7E9E6CEC-9F98-35A8-B0B3-9879EAF3C6C7}"/>
              </a:ext>
            </a:extLst>
          </p:cNvPr>
          <p:cNvSpPr txBox="1"/>
          <p:nvPr/>
        </p:nvSpPr>
        <p:spPr>
          <a:xfrm>
            <a:off x="733707" y="1247282"/>
            <a:ext cx="3024638" cy="1159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spc="-340">
                <a:solidFill>
                  <a:schemeClr val="accent3">
                    <a:hueOff val="1112934"/>
                    <a:satOff val="-18865"/>
                    <a:lumOff val="38552"/>
                  </a:schemeClr>
                </a:solidFill>
              </a:defRPr>
            </a:lvl1pPr>
          </a:lstStyle>
          <a:p>
            <a:pPr defTabSz="1625559" hangingPunct="0"/>
            <a:r>
              <a:rPr lang="en-GB" sz="3600" b="1" kern="0" spc="0" dirty="0">
                <a:solidFill>
                  <a:srgbClr val="688AFF"/>
                </a:solidFill>
                <a:latin typeface="Inter SemiBold" panose="02000503000000020004" pitchFamily="2" charset="0"/>
                <a:ea typeface="Inter SemiBold" panose="02000503000000020004" pitchFamily="2" charset="0"/>
                <a:cs typeface="+mj-cs"/>
                <a:sym typeface="Plus Jakarta Sans Regular Regular"/>
              </a:rPr>
              <a:t>Key challenges</a:t>
            </a:r>
            <a:endParaRPr sz="3600" b="1" kern="0" spc="-170" dirty="0">
              <a:solidFill>
                <a:srgbClr val="688AFF"/>
              </a:solidFill>
              <a:latin typeface="Inter SemiBold" panose="02000503000000020004" pitchFamily="2" charset="0"/>
              <a:ea typeface="Inter SemiBold" panose="02000503000000020004" pitchFamily="2" charset="0"/>
              <a:cs typeface="+mj-cs"/>
              <a:sym typeface="Plus Jakarta Sans Regular Regular"/>
            </a:endParaRPr>
          </a:p>
        </p:txBody>
      </p:sp>
      <p:sp>
        <p:nvSpPr>
          <p:cNvPr id="3" name="Rounded Rectangle">
            <a:extLst>
              <a:ext uri="{FF2B5EF4-FFF2-40B4-BE49-F238E27FC236}">
                <a16:creationId xmlns:a16="http://schemas.microsoft.com/office/drawing/2014/main" id="{FAD0D25C-2139-17CF-7F3B-409576233A35}"/>
              </a:ext>
            </a:extLst>
          </p:cNvPr>
          <p:cNvSpPr/>
          <p:nvPr/>
        </p:nvSpPr>
        <p:spPr>
          <a:xfrm>
            <a:off x="371350" y="3551488"/>
            <a:ext cx="3749354" cy="2542970"/>
          </a:xfrm>
          <a:prstGeom prst="roundRect">
            <a:avLst>
              <a:gd name="adj" fmla="val 7634"/>
            </a:avLst>
          </a:prstGeom>
          <a:solidFill>
            <a:schemeClr val="tx1"/>
          </a:solidFill>
          <a:ln w="12700">
            <a:miter lim="400000"/>
          </a:ln>
        </p:spPr>
        <p:txBody>
          <a:bodyPr lIns="0" tIns="0" rIns="0" bIns="0" anchor="ctr"/>
          <a:lstStyle/>
          <a:p>
            <a:pPr defTabSz="457200" hangingPunct="0">
              <a:defRPr sz="2000" b="1">
                <a:solidFill>
                  <a:srgbClr val="FDFDFD"/>
                </a:solidFill>
                <a:latin typeface="Arial"/>
                <a:ea typeface="Arial"/>
                <a:cs typeface="Arial"/>
                <a:sym typeface="Arial"/>
              </a:defRPr>
            </a:pPr>
            <a:endParaRPr sz="1000" b="1" kern="0">
              <a:solidFill>
                <a:srgbClr val="FDFDFD"/>
              </a:solidFill>
              <a:latin typeface="Arial"/>
              <a:cs typeface="Arial"/>
              <a:sym typeface="Arial"/>
            </a:endParaRPr>
          </a:p>
        </p:txBody>
      </p:sp>
      <p:pic>
        <p:nvPicPr>
          <p:cNvPr id="36" name="Graphic 35" descr="Arrow Right outline">
            <a:extLst>
              <a:ext uri="{FF2B5EF4-FFF2-40B4-BE49-F238E27FC236}">
                <a16:creationId xmlns:a16="http://schemas.microsoft.com/office/drawing/2014/main" id="{01DC1E56-07D6-742D-9348-0DC9DF38CD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707" y="1879605"/>
            <a:ext cx="1752757" cy="1752757"/>
          </a:xfrm>
          <a:prstGeom prst="rect">
            <a:avLst/>
          </a:prstGeom>
        </p:spPr>
      </p:pic>
      <p:sp>
        <p:nvSpPr>
          <p:cNvPr id="2" name="$123 bn">
            <a:extLst>
              <a:ext uri="{FF2B5EF4-FFF2-40B4-BE49-F238E27FC236}">
                <a16:creationId xmlns:a16="http://schemas.microsoft.com/office/drawing/2014/main" id="{F56F3EB0-DBC4-AF29-A9B0-290D8B718547}"/>
              </a:ext>
            </a:extLst>
          </p:cNvPr>
          <p:cNvSpPr txBox="1"/>
          <p:nvPr/>
        </p:nvSpPr>
        <p:spPr>
          <a:xfrm>
            <a:off x="8283500" y="1122240"/>
            <a:ext cx="3458732" cy="3590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Selecting the right system</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4" name="In today's rapidly changing world, sustainability has become a top priority for businesses across industries.">
            <a:extLst>
              <a:ext uri="{FF2B5EF4-FFF2-40B4-BE49-F238E27FC236}">
                <a16:creationId xmlns:a16="http://schemas.microsoft.com/office/drawing/2014/main" id="{56E29BA0-EC91-3029-3323-AA180EFC2CAC}"/>
              </a:ext>
            </a:extLst>
          </p:cNvPr>
          <p:cNvSpPr txBox="1"/>
          <p:nvPr/>
        </p:nvSpPr>
        <p:spPr>
          <a:xfrm>
            <a:off x="8283500" y="1626873"/>
            <a:ext cx="3324947" cy="1559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Evaluate the current systems you use and how effectively different workflows are connected. Taking a long-term view of the next five-to-ten years will help you consider whether the system remains suitable as your charity changes with time.</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7" name="$123 bn">
            <a:extLst>
              <a:ext uri="{FF2B5EF4-FFF2-40B4-BE49-F238E27FC236}">
                <a16:creationId xmlns:a16="http://schemas.microsoft.com/office/drawing/2014/main" id="{AF13EC0E-EEEC-7085-0DDA-EAE517FA5174}"/>
              </a:ext>
            </a:extLst>
          </p:cNvPr>
          <p:cNvSpPr txBox="1"/>
          <p:nvPr/>
        </p:nvSpPr>
        <p:spPr>
          <a:xfrm>
            <a:off x="4456528" y="3777526"/>
            <a:ext cx="3458732" cy="3590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Onboarding automation</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8" name="In today's rapidly changing world, sustainability has become a top priority for businesses across industries.">
            <a:extLst>
              <a:ext uri="{FF2B5EF4-FFF2-40B4-BE49-F238E27FC236}">
                <a16:creationId xmlns:a16="http://schemas.microsoft.com/office/drawing/2014/main" id="{DD148CF4-B491-539E-9275-383EDB737CF8}"/>
              </a:ext>
            </a:extLst>
          </p:cNvPr>
          <p:cNvSpPr txBox="1"/>
          <p:nvPr/>
        </p:nvSpPr>
        <p:spPr>
          <a:xfrm>
            <a:off x="4456528" y="4284080"/>
            <a:ext cx="3324947" cy="1343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Moving from one system to another could create a high level of risk. To avoid risks </a:t>
            </a:r>
            <a:r>
              <a:rPr lang="en-US" sz="1400" kern="0" dirty="0" err="1">
                <a:solidFill>
                  <a:srgbClr val="ECF4FF"/>
                </a:solidFill>
                <a:latin typeface="Inter" panose="02000503000000020004" pitchFamily="2" charset="0"/>
                <a:ea typeface="Inter" panose="02000503000000020004" pitchFamily="2" charset="0"/>
                <a:cs typeface="+mj-cs"/>
                <a:sym typeface="Plus Jakarta Sans Regular Regular"/>
              </a:rPr>
              <a:t>materialising</a:t>
            </a:r>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 identify what these would be ahead of time, and make sure the project is delivered to ensure continuity in these areas.</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0" name="$123 bn">
            <a:extLst>
              <a:ext uri="{FF2B5EF4-FFF2-40B4-BE49-F238E27FC236}">
                <a16:creationId xmlns:a16="http://schemas.microsoft.com/office/drawing/2014/main" id="{3E12E060-014C-7F93-FC1F-A4D0864C17FE}"/>
              </a:ext>
            </a:extLst>
          </p:cNvPr>
          <p:cNvSpPr txBox="1"/>
          <p:nvPr/>
        </p:nvSpPr>
        <p:spPr>
          <a:xfrm>
            <a:off x="8283500" y="3777526"/>
            <a:ext cx="3458732" cy="3590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Investing time</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1" name="In today's rapidly changing world, sustainability has become a top priority for businesses across industries.">
            <a:extLst>
              <a:ext uri="{FF2B5EF4-FFF2-40B4-BE49-F238E27FC236}">
                <a16:creationId xmlns:a16="http://schemas.microsoft.com/office/drawing/2014/main" id="{40F17F7F-4C22-A621-C65A-C1C7070D434C}"/>
              </a:ext>
            </a:extLst>
          </p:cNvPr>
          <p:cNvSpPr txBox="1"/>
          <p:nvPr/>
        </p:nvSpPr>
        <p:spPr>
          <a:xfrm>
            <a:off x="8283500" y="4278262"/>
            <a:ext cx="3324947" cy="1559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Sometimes, it is only by investing some time in the short term that </a:t>
            </a:r>
            <a:r>
              <a:rPr lang="en-US" sz="1400" kern="0" dirty="0" err="1">
                <a:solidFill>
                  <a:srgbClr val="ECF4FF"/>
                </a:solidFill>
                <a:latin typeface="Inter" panose="02000503000000020004" pitchFamily="2" charset="0"/>
                <a:ea typeface="Inter" panose="02000503000000020004" pitchFamily="2" charset="0"/>
                <a:cs typeface="+mj-cs"/>
                <a:sym typeface="Plus Jakarta Sans Regular Regular"/>
              </a:rPr>
              <a:t>organisations</a:t>
            </a:r>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 can gain more time in the long term. Streamlining processes can mean that staff are freed from repetitive manual tasks and have more time to help boost the charity’s impact.</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4" name="$123 bn">
            <a:extLst>
              <a:ext uri="{FF2B5EF4-FFF2-40B4-BE49-F238E27FC236}">
                <a16:creationId xmlns:a16="http://schemas.microsoft.com/office/drawing/2014/main" id="{9FE1EF71-03BE-AE8D-358C-BC9E1E530ECB}"/>
              </a:ext>
            </a:extLst>
          </p:cNvPr>
          <p:cNvSpPr txBox="1"/>
          <p:nvPr/>
        </p:nvSpPr>
        <p:spPr>
          <a:xfrm>
            <a:off x="585769" y="3768392"/>
            <a:ext cx="3458732" cy="6668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r">
              <a:defRPr sz="11000" spc="-550">
                <a:solidFill>
                  <a:srgbClr val="FFFFFF"/>
                </a:solidFill>
              </a:defRPr>
            </a:lvl1pPr>
          </a:lstStyle>
          <a:p>
            <a:pPr algn="l" defTabSz="1625559" hangingPunct="0"/>
            <a:r>
              <a:rPr lang="en-US" sz="2000" b="1" kern="0" spc="0" dirty="0">
                <a:solidFill>
                  <a:srgbClr val="ECF4FF"/>
                </a:solidFill>
                <a:latin typeface="Inter" panose="02000503000000020004" pitchFamily="2" charset="0"/>
                <a:ea typeface="Inter" panose="02000503000000020004" pitchFamily="2" charset="0"/>
                <a:cs typeface="Sora" pitchFamily="2" charset="0"/>
                <a:sym typeface="Plus Jakarta Sans Regular Regular"/>
              </a:rPr>
              <a:t>Getting the coding structure right</a:t>
            </a:r>
            <a:endParaRPr sz="2000" b="1" kern="0" spc="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
        <p:nvSpPr>
          <p:cNvPr id="15" name="In today's rapidly changing world, sustainability has become a top priority for businesses across industries.">
            <a:extLst>
              <a:ext uri="{FF2B5EF4-FFF2-40B4-BE49-F238E27FC236}">
                <a16:creationId xmlns:a16="http://schemas.microsoft.com/office/drawing/2014/main" id="{DD877E9C-22D6-5984-F7CA-6F15D0E060D2}"/>
              </a:ext>
            </a:extLst>
          </p:cNvPr>
          <p:cNvSpPr txBox="1"/>
          <p:nvPr/>
        </p:nvSpPr>
        <p:spPr>
          <a:xfrm>
            <a:off x="585769" y="4503641"/>
            <a:ext cx="3458732" cy="1343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2600">
                <a:solidFill>
                  <a:schemeClr val="accent3">
                    <a:hueOff val="1112934"/>
                    <a:satOff val="-18865"/>
                    <a:lumOff val="38552"/>
                  </a:schemeClr>
                </a:solidFill>
              </a:defRPr>
            </a:lvl1pPr>
          </a:lstStyle>
          <a:p>
            <a:pPr defTabSz="1625559" hangingPunct="0"/>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Once you have made your choice, work with the vendor to </a:t>
            </a:r>
            <a:r>
              <a:rPr lang="en-US" sz="1400" kern="0" dirty="0" err="1">
                <a:solidFill>
                  <a:srgbClr val="ECF4FF"/>
                </a:solidFill>
                <a:latin typeface="Inter" panose="02000503000000020004" pitchFamily="2" charset="0"/>
                <a:ea typeface="Inter" panose="02000503000000020004" pitchFamily="2" charset="0"/>
                <a:cs typeface="+mj-cs"/>
                <a:sym typeface="Plus Jakarta Sans Regular Regular"/>
              </a:rPr>
              <a:t>personalise</a:t>
            </a:r>
            <a:r>
              <a:rPr lang="en-US" sz="1400" kern="0" dirty="0">
                <a:solidFill>
                  <a:srgbClr val="ECF4FF"/>
                </a:solidFill>
                <a:latin typeface="Inter" panose="02000503000000020004" pitchFamily="2" charset="0"/>
                <a:ea typeface="Inter" panose="02000503000000020004" pitchFamily="2" charset="0"/>
                <a:cs typeface="+mj-cs"/>
                <a:sym typeface="Plus Jakarta Sans Regular Regular"/>
              </a:rPr>
              <a:t> it to your charity. Getting the structure right will enable you to capture, process, and report every detail you need for the charity’s specific purposes.</a:t>
            </a:r>
            <a:endParaRPr lang="de-DE" sz="1400" kern="0" dirty="0">
              <a:solidFill>
                <a:srgbClr val="ECF4FF"/>
              </a:solidFill>
              <a:latin typeface="Inter" panose="02000503000000020004" pitchFamily="2" charset="0"/>
              <a:ea typeface="Inter" panose="02000503000000020004" pitchFamily="2" charset="0"/>
              <a:cs typeface="+mj-cs"/>
              <a:sym typeface="Plus Jakarta Sans Regular Regular"/>
            </a:endParaRPr>
          </a:p>
        </p:txBody>
      </p:sp>
    </p:spTree>
    <p:extLst>
      <p:ext uri="{BB962C8B-B14F-4D97-AF65-F5344CB8AC3E}">
        <p14:creationId xmlns:p14="http://schemas.microsoft.com/office/powerpoint/2010/main" val="1850481986"/>
      </p:ext>
    </p:extLst>
  </p:cSld>
  <p:clrMapOvr>
    <a:masterClrMapping/>
  </p:clrMapOvr>
  <p:transition spd="med"/>
</p:sld>
</file>

<file path=ppt/theme/theme1.xml><?xml version="1.0" encoding="utf-8"?>
<a:theme xmlns:a="http://schemas.openxmlformats.org/drawingml/2006/main" name="21_BasicWhite">
  <a:themeElements>
    <a:clrScheme name="AIQ Branding">
      <a:dk1>
        <a:srgbClr val="688AFF"/>
      </a:dk1>
      <a:lt1>
        <a:srgbClr val="ECF4FF"/>
      </a:lt1>
      <a:dk2>
        <a:srgbClr val="688AFF"/>
      </a:dk2>
      <a:lt2>
        <a:srgbClr val="ECF4FF"/>
      </a:lt2>
      <a:accent1>
        <a:srgbClr val="416DFF"/>
      </a:accent1>
      <a:accent2>
        <a:srgbClr val="162C5E"/>
      </a:accent2>
      <a:accent3>
        <a:srgbClr val="0CBE8C"/>
      </a:accent3>
      <a:accent4>
        <a:srgbClr val="FFAF3B"/>
      </a:accent4>
      <a:accent5>
        <a:srgbClr val="AD3EAD"/>
      </a:accent5>
      <a:accent6>
        <a:srgbClr val="30CED3"/>
      </a:accent6>
      <a:hlink>
        <a:srgbClr val="162C5E"/>
      </a:hlink>
      <a:folHlink>
        <a:srgbClr val="688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6770339"/>
            <a:satOff val="-31847"/>
            <a:lumOff val="19183"/>
          </a:schemeClr>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DFDFD"/>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BasicWhite">
  <a:themeElements>
    <a:clrScheme name="AIQ Branding">
      <a:dk1>
        <a:srgbClr val="688AFF"/>
      </a:dk1>
      <a:lt1>
        <a:srgbClr val="ECF4FF"/>
      </a:lt1>
      <a:dk2>
        <a:srgbClr val="688AFF"/>
      </a:dk2>
      <a:lt2>
        <a:srgbClr val="ECF4FF"/>
      </a:lt2>
      <a:accent1>
        <a:srgbClr val="416DFF"/>
      </a:accent1>
      <a:accent2>
        <a:srgbClr val="162C5E"/>
      </a:accent2>
      <a:accent3>
        <a:srgbClr val="0CBE8C"/>
      </a:accent3>
      <a:accent4>
        <a:srgbClr val="FFAF3B"/>
      </a:accent4>
      <a:accent5>
        <a:srgbClr val="AD3EAD"/>
      </a:accent5>
      <a:accent6>
        <a:srgbClr val="30CED3"/>
      </a:accent6>
      <a:hlink>
        <a:srgbClr val="162C5E"/>
      </a:hlink>
      <a:folHlink>
        <a:srgbClr val="688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6770339"/>
            <a:satOff val="-31847"/>
            <a:lumOff val="19183"/>
          </a:schemeClr>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DFDFD"/>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c8d45e5-9e86-4c59-a160-d3ce58dc81a1">
      <Terms xmlns="http://schemas.microsoft.com/office/infopath/2007/PartnerControls"/>
    </lcf76f155ced4ddcb4097134ff3c332f>
    <TaxCatchAll xmlns="41ef29fd-d1b0-4150-b362-49ace1340d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E7D3E7606B114FB38FA7B71F4E7968" ma:contentTypeVersion="21" ma:contentTypeDescription="Create a new document." ma:contentTypeScope="" ma:versionID="5e89a00d4b99ba2f9611d09b9ae314c5">
  <xsd:schema xmlns:xsd="http://www.w3.org/2001/XMLSchema" xmlns:xs="http://www.w3.org/2001/XMLSchema" xmlns:p="http://schemas.microsoft.com/office/2006/metadata/properties" xmlns:ns2="5c8d45e5-9e86-4c59-a160-d3ce58dc81a1" xmlns:ns3="41ef29fd-d1b0-4150-b362-49ace1340d74" targetNamespace="http://schemas.microsoft.com/office/2006/metadata/properties" ma:root="true" ma:fieldsID="0dd1cd83bea2dd73948db9dbe4150523" ns2:_="" ns3:_="">
    <xsd:import namespace="5c8d45e5-9e86-4c59-a160-d3ce58dc81a1"/>
    <xsd:import namespace="41ef29fd-d1b0-4150-b362-49ace1340d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8d45e5-9e86-4c59-a160-d3ce58dc81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ed739b8-6972-4507-bc30-160730734c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ef29fd-d1b0-4150-b362-49ace1340d7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d396a38-28ea-4692-a2a3-2bce02bbd204}" ma:internalName="TaxCatchAll" ma:showField="CatchAllData" ma:web="41ef29fd-d1b0-4150-b362-49ace1340d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3172F7-6194-49D4-A412-45E555FFA626}">
  <ds:schemaRefs>
    <ds:schemaRef ds:uri="http://schemas.microsoft.com/office/2006/metadata/properties"/>
    <ds:schemaRef ds:uri="http://schemas.microsoft.com/office/infopath/2007/PartnerControls"/>
    <ds:schemaRef ds:uri="5c8d45e5-9e86-4c59-a160-d3ce58dc81a1"/>
    <ds:schemaRef ds:uri="41ef29fd-d1b0-4150-b362-49ace1340d74"/>
  </ds:schemaRefs>
</ds:datastoreItem>
</file>

<file path=customXml/itemProps2.xml><?xml version="1.0" encoding="utf-8"?>
<ds:datastoreItem xmlns:ds="http://schemas.openxmlformats.org/officeDocument/2006/customXml" ds:itemID="{736C2EB8-1D08-47BA-AA5F-2E3B506A399D}">
  <ds:schemaRefs>
    <ds:schemaRef ds:uri="http://schemas.microsoft.com/sharepoint/v3/contenttype/forms"/>
  </ds:schemaRefs>
</ds:datastoreItem>
</file>

<file path=customXml/itemProps3.xml><?xml version="1.0" encoding="utf-8"?>
<ds:datastoreItem xmlns:ds="http://schemas.openxmlformats.org/officeDocument/2006/customXml" ds:itemID="{66515DCA-D1B0-49BB-BE56-18904917A0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8d45e5-9e86-4c59-a160-d3ce58dc81a1"/>
    <ds:schemaRef ds:uri="41ef29fd-d1b0-4150-b362-49ace1340d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1513</Words>
  <Application>Microsoft Office PowerPoint</Application>
  <PresentationFormat>Widescreen</PresentationFormat>
  <Paragraphs>163</Paragraphs>
  <Slides>17</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Aptos</vt:lpstr>
      <vt:lpstr>Aptos Display</vt:lpstr>
      <vt:lpstr>Arial</vt:lpstr>
      <vt:lpstr>Calibri</vt:lpstr>
      <vt:lpstr>Helvetica</vt:lpstr>
      <vt:lpstr>Inter</vt:lpstr>
      <vt:lpstr>Inter Light</vt:lpstr>
      <vt:lpstr>Inter Medium</vt:lpstr>
      <vt:lpstr>Inter SemiBold</vt:lpstr>
      <vt:lpstr>Inter Tight Light</vt:lpstr>
      <vt:lpstr>Poppins</vt:lpstr>
      <vt:lpstr>21_BasicWhite</vt:lpstr>
      <vt:lpstr>22_BasicWhite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Freya Ballan-Whitfield</dc:creator>
  <cp:lastModifiedBy>Freya Ballan-Whitfield</cp:lastModifiedBy>
  <cp:revision>1</cp:revision>
  <dcterms:created xsi:type="dcterms:W3CDTF">2025-10-24T09:42:26Z</dcterms:created>
  <dcterms:modified xsi:type="dcterms:W3CDTF">2025-10-27T12:51:36Z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0x0101002AE7D3E7606B114FB38FA7B71F4E7968</vt:lpwstr>
  </property>
  <property fmtid="{D5CDD505-2E9C-101B-9397-08002B2CF9AE}" pid="3" name="MediaServiceImageTags">
    <vt:lpwstr/>
  </property>
</Properties>
</file>