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69" r:id="rId5"/>
    <p:sldMasterId id="2147483770" r:id="rId6"/>
    <p:sldMasterId id="214748377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Lst>
  <p:sldSz cy="5143500" cx="9144000"/>
  <p:notesSz cx="6858000" cy="9144000"/>
  <p:embeddedFontLst>
    <p:embeddedFont>
      <p:font typeface="DM Sans Medium"/>
      <p:regular r:id="rId28"/>
      <p:bold r:id="rId29"/>
      <p:italic r:id="rId30"/>
      <p:boldItalic r:id="rId31"/>
    </p:embeddedFont>
    <p:embeddedFont>
      <p:font typeface="Inter"/>
      <p:regular r:id="rId32"/>
      <p:bold r:id="rId33"/>
      <p:italic r:id="rId34"/>
      <p:boldItalic r:id="rId35"/>
    </p:embeddedFont>
    <p:embeddedFont>
      <p:font typeface="Helvetica Neue"/>
      <p:regular r:id="rId36"/>
      <p:bold r:id="rId37"/>
      <p:italic r:id="rId38"/>
      <p:boldItalic r:id="rId39"/>
    </p:embeddedFont>
    <p:embeddedFont>
      <p:font typeface="DM Sans"/>
      <p:regular r:id="rId40"/>
      <p:bold r:id="rId41"/>
      <p:italic r:id="rId42"/>
      <p:boldItalic r:id="rId43"/>
    </p:embeddedFont>
    <p:embeddedFont>
      <p:font typeface="Space Grotesk"/>
      <p:regular r:id="rId44"/>
      <p:bold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Taylor Whitfield"/>
  <p:cmAuthor clrIdx="1" id="1" initials="" lastIdx="1" name="Ashish Jh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39" Type="http://schemas.openxmlformats.org/officeDocument/2006/relationships/font" Target="fonts/HelveticaNeue-boldItalic.fntdata"/><Relationship Id="rId26" Type="http://schemas.openxmlformats.org/officeDocument/2006/relationships/slide" Target="slides/slide18.xml"/><Relationship Id="rId13" Type="http://schemas.openxmlformats.org/officeDocument/2006/relationships/slide" Target="slides/slide5.xml"/><Relationship Id="rId18" Type="http://schemas.openxmlformats.org/officeDocument/2006/relationships/slide" Target="slides/slide10.xml"/><Relationship Id="rId42" Type="http://schemas.openxmlformats.org/officeDocument/2006/relationships/font" Target="fonts/DMSans-italic.fntdata"/><Relationship Id="rId34" Type="http://schemas.openxmlformats.org/officeDocument/2006/relationships/font" Target="fonts/Inter-italic.fntdata"/><Relationship Id="rId21" Type="http://schemas.openxmlformats.org/officeDocument/2006/relationships/slide" Target="slides/slide13.xml"/><Relationship Id="rId47" Type="http://schemas.openxmlformats.org/officeDocument/2006/relationships/customXml" Target="../customXml/item2.xml"/><Relationship Id="rId7" Type="http://schemas.openxmlformats.org/officeDocument/2006/relationships/slideMaster" Target="slideMasters/slideMaster3.xml"/><Relationship Id="rId2" Type="http://schemas.openxmlformats.org/officeDocument/2006/relationships/viewProps" Target="viewProps.xml"/><Relationship Id="rId29" Type="http://schemas.openxmlformats.org/officeDocument/2006/relationships/font" Target="fonts/DMSansMedium-bold.fntdata"/><Relationship Id="rId16" Type="http://schemas.openxmlformats.org/officeDocument/2006/relationships/slide" Target="slides/slide8.xml"/><Relationship Id="rId40" Type="http://schemas.openxmlformats.org/officeDocument/2006/relationships/font" Target="fonts/DMSans-regular.fntdata"/><Relationship Id="rId45" Type="http://schemas.openxmlformats.org/officeDocument/2006/relationships/font" Target="fonts/SpaceGrotesk-bold.fntdata"/><Relationship Id="rId1" Type="http://schemas.openxmlformats.org/officeDocument/2006/relationships/theme" Target="theme/theme4.xml"/><Relationship Id="rId6" Type="http://schemas.openxmlformats.org/officeDocument/2006/relationships/slideMaster" Target="slideMasters/slideMaster2.xml"/><Relationship Id="rId32" Type="http://schemas.openxmlformats.org/officeDocument/2006/relationships/font" Target="fonts/Inter-regular.fntdata"/><Relationship Id="rId37" Type="http://schemas.openxmlformats.org/officeDocument/2006/relationships/font" Target="fonts/HelveticaNeue-bold.fntdata"/><Relationship Id="rId24" Type="http://schemas.openxmlformats.org/officeDocument/2006/relationships/slide" Target="slides/slide16.xml"/><Relationship Id="rId11" Type="http://schemas.openxmlformats.org/officeDocument/2006/relationships/slide" Target="slides/slide3.xml"/><Relationship Id="rId5" Type="http://schemas.openxmlformats.org/officeDocument/2006/relationships/slideMaster" Target="slideMasters/slideMaster1.xml"/><Relationship Id="rId36" Type="http://schemas.openxmlformats.org/officeDocument/2006/relationships/font" Target="fonts/HelveticaNeue-regular.fntdata"/><Relationship Id="rId23" Type="http://schemas.openxmlformats.org/officeDocument/2006/relationships/slide" Target="slides/slide15.xml"/><Relationship Id="rId28" Type="http://schemas.openxmlformats.org/officeDocument/2006/relationships/font" Target="fonts/DMSansMedium-regular.fntdata"/><Relationship Id="rId15" Type="http://schemas.openxmlformats.org/officeDocument/2006/relationships/slide" Target="slides/slide7.xml"/><Relationship Id="rId44" Type="http://schemas.openxmlformats.org/officeDocument/2006/relationships/font" Target="fonts/SpaceGrotesk-regular.fntdata"/><Relationship Id="rId31" Type="http://schemas.openxmlformats.org/officeDocument/2006/relationships/font" Target="fonts/DMSansMedium-boldItalic.fntdata"/><Relationship Id="rId10" Type="http://schemas.openxmlformats.org/officeDocument/2006/relationships/slide" Target="slides/slide2.xml"/><Relationship Id="rId19" Type="http://schemas.openxmlformats.org/officeDocument/2006/relationships/slide" Target="slides/slide11.xml"/><Relationship Id="rId43" Type="http://schemas.openxmlformats.org/officeDocument/2006/relationships/font" Target="fonts/DMSans-boldItalic.fntdata"/><Relationship Id="rId4" Type="http://schemas.openxmlformats.org/officeDocument/2006/relationships/commentAuthors" Target="commentAuthors.xml"/><Relationship Id="rId9" Type="http://schemas.openxmlformats.org/officeDocument/2006/relationships/slide" Target="slides/slide1.xml"/><Relationship Id="rId30" Type="http://schemas.openxmlformats.org/officeDocument/2006/relationships/font" Target="fonts/DMSansMedium-italic.fntdata"/><Relationship Id="rId35" Type="http://schemas.openxmlformats.org/officeDocument/2006/relationships/font" Target="fonts/Inter-boldItalic.fntdata"/><Relationship Id="rId22" Type="http://schemas.openxmlformats.org/officeDocument/2006/relationships/slide" Target="slides/slide14.xml"/><Relationship Id="rId27" Type="http://schemas.openxmlformats.org/officeDocument/2006/relationships/slide" Target="slides/slide19.xml"/><Relationship Id="rId14" Type="http://schemas.openxmlformats.org/officeDocument/2006/relationships/slide" Target="slides/slide6.xml"/><Relationship Id="rId48" Type="http://schemas.openxmlformats.org/officeDocument/2006/relationships/customXml" Target="../customXml/item3.xml"/><Relationship Id="rId8" Type="http://schemas.openxmlformats.org/officeDocument/2006/relationships/notesMaster" Target="notesMasters/notesMaster1.xml"/><Relationship Id="rId3" Type="http://schemas.openxmlformats.org/officeDocument/2006/relationships/presProps" Target="presProps.xml"/><Relationship Id="rId33" Type="http://schemas.openxmlformats.org/officeDocument/2006/relationships/font" Target="fonts/Inter-bold.fntdata"/><Relationship Id="rId38" Type="http://schemas.openxmlformats.org/officeDocument/2006/relationships/font" Target="fonts/HelveticaNeue-italic.fntdata"/><Relationship Id="rId25" Type="http://schemas.openxmlformats.org/officeDocument/2006/relationships/slide" Target="slides/slide17.xml"/><Relationship Id="rId12" Type="http://schemas.openxmlformats.org/officeDocument/2006/relationships/slide" Target="slides/slide4.xml"/><Relationship Id="rId17" Type="http://schemas.openxmlformats.org/officeDocument/2006/relationships/slide" Target="slides/slide9.xml"/><Relationship Id="rId46" Type="http://schemas.openxmlformats.org/officeDocument/2006/relationships/customXml" Target="../customXml/item1.xml"/><Relationship Id="rId41" Type="http://schemas.openxmlformats.org/officeDocument/2006/relationships/font" Target="fonts/DMSans-bold.fntdata"/><Relationship Id="rId20"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6-09T22:28:06.224">
    <p:pos x="190" y="173"/>
    <p:text>explain what this is in the talk track</p:text>
  </p:cm>
  <p:cm authorId="1" idx="1" dt="2025-06-09T22:28:06.224">
    <p:pos x="190" y="173"/>
    <p:text>Added speaker notes</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5-06-09T23:35:03.916">
    <p:pos x="3454" y="641"/>
    <p:text>not sure it's relevant to show Okta/workforce benefits, WDYT?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3015c73708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Brad Presents</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Welcome everyone, thanks for joining. Today we’re </a:t>
            </a:r>
            <a:r>
              <a:rPr lang="en"/>
              <a:t>going</a:t>
            </a:r>
            <a:r>
              <a:rPr lang="en"/>
              <a:t> to talk about how to create secure digital experiences for your beneficiaries.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Entire presentation 30 min incl q&amp;a</a:t>
            </a:r>
            <a:endParaRPr/>
          </a:p>
          <a:p>
            <a:pPr indent="-298450" lvl="0" marL="457200" rtl="0" algn="l">
              <a:spcBef>
                <a:spcPts val="0"/>
              </a:spcBef>
              <a:spcAft>
                <a:spcPts val="0"/>
              </a:spcAft>
              <a:buSzPts val="1100"/>
              <a:buChar char="●"/>
            </a:pPr>
            <a:r>
              <a:rPr lang="en"/>
              <a:t>15 min slides</a:t>
            </a:r>
            <a:endParaRPr/>
          </a:p>
          <a:p>
            <a:pPr indent="-298450" lvl="0" marL="457200" rtl="0" algn="l">
              <a:spcBef>
                <a:spcPts val="0"/>
              </a:spcBef>
              <a:spcAft>
                <a:spcPts val="0"/>
              </a:spcAft>
              <a:buSzPts val="1100"/>
              <a:buChar char="●"/>
            </a:pPr>
            <a:r>
              <a:rPr lang="en"/>
              <a:t>5 min demo video</a:t>
            </a:r>
            <a:endParaRPr/>
          </a:p>
          <a:p>
            <a:pPr indent="-298450" lvl="0" marL="457200" rtl="0" algn="l">
              <a:spcBef>
                <a:spcPts val="0"/>
              </a:spcBef>
              <a:spcAft>
                <a:spcPts val="0"/>
              </a:spcAft>
              <a:buSzPts val="1100"/>
              <a:buChar char="●"/>
            </a:pPr>
            <a:r>
              <a:rPr lang="en"/>
              <a:t>5-10 min q&amp;a</a:t>
            </a:r>
            <a:endParaRPr/>
          </a:p>
        </p:txBody>
      </p:sp>
      <p:sp>
        <p:nvSpPr>
          <p:cNvPr id="1010" name="Google Shape;1010;g3015c737087_0_0: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3098adaeaef_1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7" name="Google Shape;1107;g3098adaeaef_1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important criteria for any modern user identity management tool is how they handle user security. Auth0 </a:t>
            </a:r>
            <a:r>
              <a:rPr lang="en"/>
              <a:t>offers Attack Protection capabilities</a:t>
            </a:r>
            <a:r>
              <a:rPr lang="en"/>
              <a:t> out of the box to guard </a:t>
            </a:r>
            <a:r>
              <a:rPr lang="en"/>
              <a:t>your mobile application</a:t>
            </a:r>
            <a:r>
              <a:rPr lang="en"/>
              <a:t>, web application, user portal</a:t>
            </a:r>
            <a:r>
              <a:rPr lang="en"/>
              <a:t> and your users.</a:t>
            </a:r>
            <a:endParaRPr/>
          </a:p>
          <a:p>
            <a:pPr indent="0" lvl="0" marL="0" rtl="0" algn="l">
              <a:spcBef>
                <a:spcPts val="0"/>
              </a:spcBef>
              <a:spcAft>
                <a:spcPts val="0"/>
              </a:spcAft>
              <a:buNone/>
            </a:pPr>
            <a:br>
              <a:rPr lang="en"/>
            </a:br>
            <a:r>
              <a:rPr lang="en"/>
              <a:t>It can help detect attacks and stop malicious attempts to access your application such as blocking traffic from certain IPs and displaying CAPTCHA to prevent bot attacks.</a:t>
            </a:r>
            <a:br>
              <a:rPr lang="en"/>
            </a:br>
            <a:br>
              <a:rPr lang="en"/>
            </a:br>
            <a:r>
              <a:rPr lang="en"/>
              <a:t>We also stop users from using passwords that are known to be breached in some </a:t>
            </a:r>
            <a:r>
              <a:rPr lang="en"/>
              <a:t>3P sites.</a:t>
            </a:r>
            <a:br>
              <a:rPr lang="en"/>
            </a:br>
            <a:br>
              <a:rPr lang="en"/>
            </a:br>
            <a:r>
              <a:rPr lang="en"/>
              <a:t>And for sensitive user actions like</a:t>
            </a:r>
            <a:r>
              <a:rPr lang="en"/>
              <a:t> making</a:t>
            </a:r>
            <a:r>
              <a:rPr lang="en"/>
              <a:t> a donation transaction or changing profile details, Auth0 can ask the user for multi factor authentication by sending a one time passcode or asking for users’ biometrics before completing that action.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3097a6f1a2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5" name="Google Shape;1115;g3097a6f1a2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3098adaeaef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4" name="Google Shape;1154;g3098adaeaef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3098adaeaef_1_9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0" name="Google Shape;1160;g3098adaeaef_1_9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Having real-time monitoring for your application is quite important and gives you </a:t>
            </a:r>
            <a:r>
              <a:rPr lang="en"/>
              <a:t>more actionable data. With Auth0, y</a:t>
            </a:r>
            <a:r>
              <a:rPr lang="en"/>
              <a:t>ou’ll have </a:t>
            </a:r>
            <a:r>
              <a:rPr lang="en">
                <a:solidFill>
                  <a:schemeClr val="dk1"/>
                </a:solidFill>
              </a:rPr>
              <a:t>one central, reliable view of everyone interacting with your organization</a:t>
            </a:r>
            <a:r>
              <a:rPr lang="en"/>
              <a:t>.</a:t>
            </a:r>
            <a:br>
              <a:rPr lang="en"/>
            </a:br>
            <a:br>
              <a:rPr lang="en"/>
            </a:br>
            <a:r>
              <a:rPr lang="en">
                <a:solidFill>
                  <a:schemeClr val="dk1"/>
                </a:solidFill>
              </a:rPr>
              <a:t>This not only simplifies your admin work but also gives you the insights to understand what’s working or where you’re getting user friction.</a:t>
            </a:r>
            <a:br>
              <a:rPr lang="en">
                <a:solidFill>
                  <a:schemeClr val="dk1"/>
                </a:solidFill>
              </a:rPr>
            </a:br>
            <a:br>
              <a:rPr lang="en"/>
            </a:br>
            <a:r>
              <a:rPr lang="en">
                <a:solidFill>
                  <a:schemeClr val="dk1"/>
                </a:solidFill>
              </a:rPr>
              <a:t>Any admin, no matter their technical expertise, can easily be alerted to unusual actions or patterns.</a:t>
            </a:r>
            <a:br>
              <a:rPr lang="en">
                <a:solidFill>
                  <a:schemeClr val="dk1"/>
                </a:solidFill>
              </a:rPr>
            </a:br>
            <a:endParaRPr/>
          </a:p>
          <a:p>
            <a:pPr indent="0" lvl="0" marL="0" rtl="0" algn="l">
              <a:spcBef>
                <a:spcPts val="0"/>
              </a:spcBef>
              <a:spcAft>
                <a:spcPts val="0"/>
              </a:spcAft>
              <a:buNone/>
            </a:pPr>
            <a:r>
              <a:rPr lang="en"/>
              <a:t>This will help you respond to any security threats or user friction challenges and</a:t>
            </a:r>
            <a:r>
              <a:rPr lang="en">
                <a:solidFill>
                  <a:schemeClr val="dk1"/>
                </a:solidFill>
              </a:rPr>
              <a:t> make smarter decisions about your programs.</a:t>
            </a:r>
            <a:br>
              <a:rPr lang="en">
                <a:solidFill>
                  <a:schemeClr val="dk1"/>
                </a:solidFill>
              </a:rPr>
            </a:br>
            <a:br>
              <a:rPr lang="en"/>
            </a:b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30a9fded55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30a9fded55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366bfb170db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0" name="Google Shape;1190;g366bfb170db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1"/>
                </a:solidFill>
              </a:rPr>
              <a:t>So, to summarize how all this comes together, you can think of the journey with Auth0 in three key steps that lead to greater success for your mission.</a:t>
            </a:r>
            <a:endParaRPr>
              <a:solidFill>
                <a:schemeClr val="dk1"/>
              </a:solidFill>
            </a:endParaRPr>
          </a:p>
          <a:p>
            <a:pPr indent="0" lvl="0" marL="0" rtl="0" algn="l">
              <a:lnSpc>
                <a:spcPct val="115000"/>
              </a:lnSpc>
              <a:spcBef>
                <a:spcPts val="1200"/>
              </a:spcBef>
              <a:spcAft>
                <a:spcPts val="0"/>
              </a:spcAft>
              <a:buNone/>
            </a:pPr>
            <a:r>
              <a:rPr lang="en">
                <a:solidFill>
                  <a:schemeClr val="dk1"/>
                </a:solidFill>
              </a:rPr>
              <a:t>First, we help you create a </a:t>
            </a:r>
            <a:r>
              <a:rPr b="1" lang="en">
                <a:solidFill>
                  <a:schemeClr val="dk1"/>
                </a:solidFill>
              </a:rPr>
              <a:t>welcoming and flexible digital front door.</a:t>
            </a:r>
            <a:r>
              <a:rPr lang="en">
                <a:solidFill>
                  <a:schemeClr val="dk1"/>
                </a:solidFill>
              </a:rPr>
              <a:t> This means making it incredibly simple for anyone - donors, volunteers, or beneficiaries - to sign in using credentials they already trust, like Google or Facebook. It’s about removing barriers and guiding every user on a journey that makes sense for them, preventing frustration and keeping them engaged.</a:t>
            </a:r>
            <a:endParaRPr>
              <a:solidFill>
                <a:schemeClr val="dk1"/>
              </a:solidFill>
            </a:endParaRPr>
          </a:p>
          <a:p>
            <a:pPr indent="0" lvl="0" marL="0" rtl="0" algn="l">
              <a:lnSpc>
                <a:spcPct val="115000"/>
              </a:lnSpc>
              <a:spcBef>
                <a:spcPts val="1200"/>
              </a:spcBef>
              <a:spcAft>
                <a:spcPts val="0"/>
              </a:spcAft>
              <a:buNone/>
            </a:pPr>
            <a:r>
              <a:rPr lang="en">
                <a:solidFill>
                  <a:schemeClr val="dk1"/>
                </a:solidFill>
              </a:rPr>
              <a:t>Second, Auth0 brings all your user information together to give you </a:t>
            </a:r>
            <a:r>
              <a:rPr b="1" lang="en">
                <a:solidFill>
                  <a:schemeClr val="dk1"/>
                </a:solidFill>
              </a:rPr>
              <a:t>clarity and efficiency.</a:t>
            </a:r>
            <a:r>
              <a:rPr lang="en">
                <a:solidFill>
                  <a:schemeClr val="dk1"/>
                </a:solidFill>
              </a:rPr>
              <a:t> Instead of scattered lists, you get one central, reliable view of everyone interacting with your charity. This not only simplifies your admin work but also gives you the insights to understand what’s working so you can make smarter decisions about your programs.</a:t>
            </a:r>
            <a:endParaRPr>
              <a:solidFill>
                <a:schemeClr val="dk1"/>
              </a:solidFill>
            </a:endParaRPr>
          </a:p>
          <a:p>
            <a:pPr indent="0" lvl="0" marL="0" rtl="0" algn="l">
              <a:lnSpc>
                <a:spcPct val="115000"/>
              </a:lnSpc>
              <a:spcBef>
                <a:spcPts val="1200"/>
              </a:spcBef>
              <a:spcAft>
                <a:spcPts val="0"/>
              </a:spcAft>
              <a:buNone/>
            </a:pPr>
            <a:r>
              <a:rPr lang="en">
                <a:solidFill>
                  <a:schemeClr val="dk1"/>
                </a:solidFill>
              </a:rPr>
              <a:t>And finally, everything is built on a </a:t>
            </a:r>
            <a:r>
              <a:rPr b="1" lang="en">
                <a:solidFill>
                  <a:schemeClr val="dk1"/>
                </a:solidFill>
              </a:rPr>
              <a:t>foundation of security and trust.</a:t>
            </a:r>
            <a:r>
              <a:rPr lang="en">
                <a:solidFill>
                  <a:schemeClr val="dk1"/>
                </a:solidFill>
              </a:rPr>
              <a:t> In the background, Auth0 is constantly protecting user accounts, securing transactions like donations, and safeguarding your organization’s reputation. This lets you focus on your mission, confident that the trust you've built with your community is protected.</a:t>
            </a:r>
            <a:endParaRPr>
              <a:solidFill>
                <a:schemeClr val="dk1"/>
              </a:solidFill>
            </a:endParaRPr>
          </a:p>
          <a:p>
            <a:pPr indent="0" lvl="0" marL="0" rtl="0" algn="l">
              <a:lnSpc>
                <a:spcPct val="115000"/>
              </a:lnSpc>
              <a:spcBef>
                <a:spcPts val="1200"/>
              </a:spcBef>
              <a:spcAft>
                <a:spcPts val="1200"/>
              </a:spcAft>
              <a:buNone/>
            </a:pPr>
            <a:r>
              <a:rPr lang="en">
                <a:solidFill>
                  <a:schemeClr val="dk1"/>
                </a:solidFill>
              </a:rPr>
              <a:t>When you combine this easy welcome, clear insights, and secure foundation, you get to the ultimate goal: </a:t>
            </a:r>
            <a:r>
              <a:rPr b="1" lang="en">
                <a:solidFill>
                  <a:schemeClr val="dk1"/>
                </a:solidFill>
              </a:rPr>
              <a:t>Greater Impact.</a:t>
            </a:r>
            <a:r>
              <a:rPr lang="en">
                <a:solidFill>
                  <a:schemeClr val="dk1"/>
                </a:solidFill>
              </a:rPr>
              <a:t> You improve your digital experience so you can </a:t>
            </a:r>
            <a:r>
              <a:rPr lang="en">
                <a:solidFill>
                  <a:schemeClr val="dk1"/>
                </a:solidFill>
              </a:rPr>
              <a:t>deliver services to more beneficiaries.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3608e5a353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7" name="Google Shape;1207;g3608e5a353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35ffe6854b5_0_30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Brad Presents</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sz="900">
              <a:solidFill>
                <a:schemeClr val="dk1"/>
              </a:solidFill>
              <a:latin typeface="DM Sans"/>
              <a:ea typeface="DM Sans"/>
              <a:cs typeface="DM Sans"/>
              <a:sym typeface="DM Sans"/>
            </a:endParaRPr>
          </a:p>
          <a:p>
            <a:pPr indent="-285750" lvl="0" marL="457200" rtl="0" algn="l">
              <a:spcBef>
                <a:spcPts val="0"/>
              </a:spcBef>
              <a:spcAft>
                <a:spcPts val="0"/>
              </a:spcAft>
              <a:buClr>
                <a:schemeClr val="dk1"/>
              </a:buClr>
              <a:buSzPts val="900"/>
              <a:buFont typeface="DM Sans"/>
              <a:buChar char="●"/>
            </a:pPr>
            <a:r>
              <a:rPr lang="en" sz="900">
                <a:solidFill>
                  <a:schemeClr val="dk1"/>
                </a:solidFill>
                <a:latin typeface="DM Sans"/>
                <a:ea typeface="DM Sans"/>
                <a:cs typeface="DM Sans"/>
                <a:sym typeface="DM Sans"/>
              </a:rPr>
              <a:t>At Okta, we make a great effort to live out values, which includes our mission to build a safely connected world where everyone can belong and thrive.</a:t>
            </a:r>
            <a:endParaRPr sz="900">
              <a:solidFill>
                <a:schemeClr val="dk1"/>
              </a:solidFill>
              <a:latin typeface="DM Sans"/>
              <a:ea typeface="DM Sans"/>
              <a:cs typeface="DM Sans"/>
              <a:sym typeface="DM Sans"/>
            </a:endParaRPr>
          </a:p>
          <a:p>
            <a:pPr indent="-285750" lvl="0" marL="457200" rtl="0" algn="l">
              <a:spcBef>
                <a:spcPts val="0"/>
              </a:spcBef>
              <a:spcAft>
                <a:spcPts val="0"/>
              </a:spcAft>
              <a:buClr>
                <a:schemeClr val="dk1"/>
              </a:buClr>
              <a:buSzPts val="900"/>
              <a:buFont typeface="DM Sans"/>
              <a:buChar char="●"/>
            </a:pPr>
            <a:r>
              <a:rPr lang="en" sz="900">
                <a:solidFill>
                  <a:schemeClr val="dk1"/>
                </a:solidFill>
                <a:latin typeface="DM Sans"/>
                <a:ea typeface="DM Sans"/>
                <a:cs typeface="DM Sans"/>
                <a:sym typeface="DM Sans"/>
              </a:rPr>
              <a:t>This is reflected in our Okta for Good program, by mobilizing our people, products, and dollars, we enable nonprofit digital transformation, empower more equitable communities, and develop ecosystems that drive long-term change for people and the planet.</a:t>
            </a:r>
            <a:endParaRPr sz="900">
              <a:solidFill>
                <a:schemeClr val="dk1"/>
              </a:solidFill>
              <a:latin typeface="DM Sans"/>
              <a:ea typeface="DM Sans"/>
              <a:cs typeface="DM Sans"/>
              <a:sym typeface="DM Sans"/>
            </a:endParaRPr>
          </a:p>
          <a:p>
            <a:pPr indent="-285750" lvl="0" marL="457200" rtl="0" algn="l">
              <a:spcBef>
                <a:spcPts val="0"/>
              </a:spcBef>
              <a:spcAft>
                <a:spcPts val="0"/>
              </a:spcAft>
              <a:buClr>
                <a:schemeClr val="dk1"/>
              </a:buClr>
              <a:buSzPts val="900"/>
              <a:buFont typeface="DM Sans"/>
              <a:buChar char="●"/>
            </a:pPr>
            <a:r>
              <a:rPr lang="en" sz="900">
                <a:solidFill>
                  <a:schemeClr val="dk1"/>
                </a:solidFill>
                <a:latin typeface="DM Sans"/>
                <a:ea typeface="DM Sans"/>
                <a:cs typeface="DM Sans"/>
                <a:sym typeface="DM Sans"/>
              </a:rPr>
              <a:t>[Note: Employee participation and renewable electricity are FY23 data. All other figures are aggregate totals.]</a:t>
            </a:r>
            <a:endParaRPr/>
          </a:p>
        </p:txBody>
      </p:sp>
      <p:sp>
        <p:nvSpPr>
          <p:cNvPr id="1212" name="Google Shape;1212;g35ffe6854b5_0_3038: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35ffe6854b5_0_2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a:solidFill>
                  <a:schemeClr val="dk1"/>
                </a:solidFill>
              </a:rPr>
              <a:t>Brad Presents</a:t>
            </a:r>
            <a:endParaRPr b="1">
              <a:solidFill>
                <a:schemeClr val="dk1"/>
              </a:solidFill>
            </a:endParaRPr>
          </a:p>
          <a:p>
            <a:pPr indent="0" lvl="0" marL="0" rtl="0" algn="l">
              <a:spcBef>
                <a:spcPts val="0"/>
              </a:spcBef>
              <a:spcAft>
                <a:spcPts val="0"/>
              </a:spcAft>
              <a:buSzPts val="1100"/>
              <a:buNone/>
            </a:pPr>
            <a:r>
              <a:t/>
            </a:r>
            <a:endParaRPr b="1">
              <a:solidFill>
                <a:schemeClr val="dk1"/>
              </a:solidFill>
            </a:endParaRPr>
          </a:p>
          <a:p>
            <a:pPr indent="0" lvl="0" marL="0" rtl="0" algn="l">
              <a:spcBef>
                <a:spcPts val="0"/>
              </a:spcBef>
              <a:spcAft>
                <a:spcPts val="0"/>
              </a:spcAft>
              <a:buSzPts val="1100"/>
              <a:buNone/>
            </a:pPr>
            <a:r>
              <a:rPr lang="en">
                <a:solidFill>
                  <a:schemeClr val="dk1"/>
                </a:solidFill>
              </a:rPr>
              <a:t>We offer a very robust donation and discount program for nonprofits including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Free use of the Auth0 platform up to 25,000 monthly active users and a 50% discount on Enterprise and Self-Service plans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5 complimentary passes to Okta’s annual user conference</a:t>
            </a:r>
            <a:endParaRPr>
              <a:solidFill>
                <a:schemeClr val="dk1"/>
              </a:solidFill>
            </a:endParaRPr>
          </a:p>
        </p:txBody>
      </p:sp>
      <p:sp>
        <p:nvSpPr>
          <p:cNvPr id="1234" name="Google Shape;1234;g35ffe6854b5_0_218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35ffe6854b5_0_3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Brad Presents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rPr lang="en"/>
              <a:t>We understand that nonprofits need more than just software licenses. You also need the expertise to implement the software in your organization. We also offer implementation support.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:45 total for last 3 slides</a:t>
            </a:r>
            <a:endParaRPr/>
          </a:p>
        </p:txBody>
      </p:sp>
      <p:sp>
        <p:nvSpPr>
          <p:cNvPr id="1249" name="Google Shape;1249;g35ffe6854b5_0_3313: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35ffe6854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Brad Presents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rPr lang="en"/>
              <a:t>These are the likely stakeholder personas that your organization interacts with. We’re going to call them identities throughout this presentation and we’re going to focus on the communities you serve specifically. You may call them Beneficiaries or Service Users. In the product demo we’re going to show, we’ll refer to this user group as Program Participants. Regardless of the name we use, we’re talking about your </a:t>
            </a:r>
            <a:r>
              <a:rPr lang="en"/>
              <a:t>beneficiaries</a:t>
            </a:r>
            <a:r>
              <a:rPr lang="en"/>
              <a:t> or service users.  </a:t>
            </a:r>
            <a:endParaRPr/>
          </a:p>
        </p:txBody>
      </p:sp>
      <p:sp>
        <p:nvSpPr>
          <p:cNvPr id="1018" name="Google Shape;1018;g35ffe6854b5_0_0: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35ffe6854b5_0_27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31" name="Google Shape;1031;g35ffe6854b5_0_2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Brad Presents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rPr lang="en"/>
              <a:t>The way we use the term Identity may be a new concept for you but across all sectors globally, Identity has become critical </a:t>
            </a:r>
            <a:r>
              <a:rPr lang="en"/>
              <a:t>infrastructure</a:t>
            </a:r>
            <a:r>
              <a:rPr lang="en"/>
              <a:t>. Identity connects people with software applications.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35ffe6854b5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Brad Presents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rPr lang="en"/>
              <a:t>If you address Identity as it’s own concern, you will improve access to your services because it will provide</a:t>
            </a:r>
            <a:endParaRPr/>
          </a:p>
          <a:p>
            <a:pPr indent="-298450" lvl="0" marL="457200" rtl="0" algn="l">
              <a:spcBef>
                <a:spcPts val="0"/>
              </a:spcBef>
              <a:spcAft>
                <a:spcPts val="0"/>
              </a:spcAft>
              <a:buSzPts val="1100"/>
              <a:buChar char="●"/>
            </a:pPr>
            <a:r>
              <a:rPr lang="en"/>
              <a:t>Flexible login options for you and your external users</a:t>
            </a:r>
            <a:endParaRPr/>
          </a:p>
          <a:p>
            <a:pPr indent="-298450" lvl="0" marL="457200" rtl="0" algn="l">
              <a:spcBef>
                <a:spcPts val="0"/>
              </a:spcBef>
              <a:spcAft>
                <a:spcPts val="0"/>
              </a:spcAft>
              <a:buSzPts val="1100"/>
              <a:buChar char="●"/>
            </a:pPr>
            <a:r>
              <a:rPr lang="en"/>
              <a:t>Security controls to protect data of your communities, many of your beneficiaries are vulnerable populations</a:t>
            </a:r>
            <a:endParaRPr/>
          </a:p>
          <a:p>
            <a:pPr indent="-298450" lvl="0" marL="457200" rtl="0" algn="l">
              <a:spcBef>
                <a:spcPts val="0"/>
              </a:spcBef>
              <a:spcAft>
                <a:spcPts val="0"/>
              </a:spcAft>
              <a:buSzPts val="1100"/>
              <a:buChar char="●"/>
            </a:pPr>
            <a:r>
              <a:rPr lang="en"/>
              <a:t>You will delight your users with a better user experience for accessing your services and information</a:t>
            </a:r>
            <a:endParaRPr/>
          </a:p>
        </p:txBody>
      </p:sp>
      <p:sp>
        <p:nvSpPr>
          <p:cNvPr id="1050" name="Google Shape;1050;g35ffe6854b5_0_555: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35ffe6854b5_0_30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61" name="Google Shape;1061;g35ffe6854b5_0_30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Brad Presents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rPr lang="en"/>
              <a:t>At Okta, Identity is our core mission. We offer 2 types of platforms…one for your workforce and a couple for your external users. The product we’re going to focus on today is for what the industry calls Customer Identity….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36181722e6c_0_674: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
        <p:nvSpPr>
          <p:cNvPr id="1075" name="Google Shape;1075;g36181722e6c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a:t>
            </a:r>
            <a:r>
              <a:rPr b="1" lang="en">
                <a:solidFill>
                  <a:schemeClr val="dk1"/>
                </a:solidFill>
              </a:rPr>
              <a:t>Brad Presents</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en">
                <a:solidFill>
                  <a:schemeClr val="dk1"/>
                </a:solidFill>
              </a:rPr>
              <a:t>and that product is Auth0.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1:30 total for first 6 slides</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3098adaeaef_1_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9" name="Google Shape;1079;g3098adaeaef_1_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Ashish presents slides 7-14 (12:30 total)</a:t>
            </a:r>
            <a:endParaRPr b="1"/>
          </a:p>
          <a:p>
            <a:pPr indent="0" lvl="0" marL="0" rtl="0" algn="l">
              <a:spcBef>
                <a:spcPts val="0"/>
              </a:spcBef>
              <a:spcAft>
                <a:spcPts val="0"/>
              </a:spcAft>
              <a:buNone/>
            </a:pPr>
            <a:br>
              <a:rPr lang="en">
                <a:solidFill>
                  <a:schemeClr val="dk1"/>
                </a:solidFill>
              </a:rPr>
            </a:br>
            <a:br>
              <a:rPr lang="en">
                <a:solidFill>
                  <a:schemeClr val="dk1"/>
                </a:solidFill>
              </a:rPr>
            </a:br>
            <a:r>
              <a:rPr lang="en">
                <a:solidFill>
                  <a:schemeClr val="dk1"/>
                </a:solidFill>
              </a:rPr>
              <a:t>We'll be sharing some key product features but whether or not you choose to use Auth0 in the future, we want the takeaway from this session to be these three core tenets of a modern approach to user login security.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First, we'll talk about how you can </a:t>
            </a:r>
            <a:r>
              <a:rPr b="1" lang="en">
                <a:solidFill>
                  <a:schemeClr val="dk1"/>
                </a:solidFill>
              </a:rPr>
              <a:t>centrally manage and protect all your users.</a:t>
            </a:r>
            <a:r>
              <a:rPr lang="en">
                <a:solidFill>
                  <a:schemeClr val="dk1"/>
                </a:solidFill>
              </a:rPr>
              <a:t> For a charity, 'users' means everyone: your donors, your volunteers, and the people you serve. We'll show you how having one single, secure place for everyone not only simplifies your day-to-day work but also builds essential trust with your service users.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Second, the ability to </a:t>
            </a:r>
            <a:r>
              <a:rPr b="1" lang="en">
                <a:solidFill>
                  <a:schemeClr val="dk1"/>
                </a:solidFill>
              </a:rPr>
              <a:t>quickly adapt to changing environments.</a:t>
            </a:r>
            <a:r>
              <a:rPr lang="en">
                <a:solidFill>
                  <a:schemeClr val="dk1"/>
                </a:solidFill>
              </a:rPr>
              <a:t> The world moves fast, and your charity needs to be agile. Whether you're launching an emergency fundraising appeal or a new volunteer program, your technology should be an enabler, not a roadblock. We'll discuss how you can stay flexible and responsive.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And third, how to </a:t>
            </a:r>
            <a:r>
              <a:rPr b="1" lang="en">
                <a:solidFill>
                  <a:schemeClr val="dk1"/>
                </a:solidFill>
              </a:rPr>
              <a:t>collect the right data to make mission-critical decisions.</a:t>
            </a:r>
            <a:r>
              <a:rPr lang="en">
                <a:solidFill>
                  <a:schemeClr val="dk1"/>
                </a:solidFill>
              </a:rPr>
              <a:t> This is all about understanding your impact. By gathering clear insights into how people are engaging with you, you can make smarter, data-informed choices that help you grow your reach and deliver on your promises more effectively.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Ultimately, these three takeaways are all connected to helping you build a more secure, efficient, and impactful organization."</a:t>
            </a:r>
            <a:endParaRPr>
              <a:solidFill>
                <a:schemeClr val="dk1"/>
              </a:solidFill>
            </a:endParaRPr>
          </a:p>
          <a:p>
            <a:pPr indent="0" lvl="0" marL="0" rtl="0" algn="l">
              <a:spcBef>
                <a:spcPts val="1200"/>
              </a:spcBef>
              <a:spcAft>
                <a:spcPts val="0"/>
              </a:spcAft>
              <a:buNone/>
            </a:pPr>
            <a:r>
              <a:t/>
            </a:r>
            <a:endParaRPr strike="sngStrike">
              <a:solidFill>
                <a:schemeClr val="dk1"/>
              </a:solidFill>
            </a:endParaRPr>
          </a:p>
          <a:p>
            <a:pPr indent="0" lvl="0" marL="0" rtl="0" algn="l">
              <a:spcBef>
                <a:spcPts val="0"/>
              </a:spcBef>
              <a:spcAft>
                <a:spcPts val="0"/>
              </a:spcAft>
              <a:buClr>
                <a:schemeClr val="dk1"/>
              </a:buClr>
              <a:buSzPts val="1100"/>
              <a:buFont typeface="Arial"/>
              <a:buNone/>
            </a:pPr>
            <a:r>
              <a:rPr lang="en" strike="sngStrike">
                <a:solidFill>
                  <a:schemeClr val="dk1"/>
                </a:solidFill>
              </a:rPr>
              <a:t>Auth0 can help you manage external identities in one location. For your staff, having all of the personas in one place can greatly improve efficiency of managing these users and can help them adapt to changes in your programs. Centralizing these users allows you to collect data points to make mission critical decisions as well.</a:t>
            </a:r>
            <a:r>
              <a:rPr lang="en">
                <a:solidFill>
                  <a:schemeClr val="dk1"/>
                </a:solidFill>
              </a:rPr>
              <a:t> </a:t>
            </a:r>
            <a:endParaRPr/>
          </a:p>
          <a:p>
            <a:pPr indent="0" lvl="0" marL="0" rtl="0" algn="l">
              <a:spcBef>
                <a:spcPts val="0"/>
              </a:spcBef>
              <a:spcAft>
                <a:spcPts val="0"/>
              </a:spcAft>
              <a:buNone/>
            </a:pPr>
            <a:r>
              <a:rPr lang="en" strike="sngStrike"/>
              <a:t>Centrally managing users allows end users who may fit more than one persona to access your </a:t>
            </a:r>
            <a:r>
              <a:rPr lang="en" strike="sngStrike"/>
              <a:t>systems</a:t>
            </a:r>
            <a:r>
              <a:rPr lang="en" strike="sngStrike"/>
              <a:t> with just one account. For example, a user may be a beneficiary of your services but they may also be a volunteer or a donor at some point. </a:t>
            </a:r>
            <a:endParaRPr strike="sngStrike"/>
          </a:p>
          <a:p>
            <a:pPr indent="0" lvl="0" marL="0" rtl="0" algn="l">
              <a:spcBef>
                <a:spcPts val="0"/>
              </a:spcBef>
              <a:spcAft>
                <a:spcPts val="0"/>
              </a:spcAft>
              <a:buNone/>
            </a:pPr>
            <a:r>
              <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3097a6f1a2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3" name="Google Shape;1093;g3097a6f1a2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key features of any modern user identity management solution is its </a:t>
            </a:r>
            <a:r>
              <a:rPr lang="en">
                <a:solidFill>
                  <a:schemeClr val="dk1"/>
                </a:solidFill>
              </a:rPr>
              <a:t>flexibility to adapt to changing user demands. And this starts at the Login Box itself.</a:t>
            </a:r>
            <a:br>
              <a:rPr lang="en"/>
            </a:br>
            <a:br>
              <a:rPr lang="en"/>
            </a:br>
            <a:r>
              <a:rPr lang="en">
                <a:solidFill>
                  <a:schemeClr val="dk1"/>
                </a:solidFill>
              </a:rPr>
              <a:t>This means making it incredibly simple for your users - donors, volunteers, or beneficiaries - to sign in using credentials they already trust, like Google or Facebook. Or if they’re</a:t>
            </a:r>
            <a:r>
              <a:rPr lang="en"/>
              <a:t> more comfortable signing in with mobile number and OTP login, you can provide them that as well.</a:t>
            </a:r>
            <a:br>
              <a:rPr lang="en"/>
            </a:br>
            <a:endParaRPr/>
          </a:p>
          <a:p>
            <a:pPr indent="0" lvl="0" marL="0" rtl="0" algn="l">
              <a:spcBef>
                <a:spcPts val="0"/>
              </a:spcBef>
              <a:spcAft>
                <a:spcPts val="0"/>
              </a:spcAft>
              <a:buNone/>
            </a:pPr>
            <a:r>
              <a:rPr lang="en"/>
              <a:t>Auth0 offers these customized experiences tailored to your different user personas out of the box without worrying about writing code for each of these login approaches.</a:t>
            </a:r>
            <a:endParaRPr/>
          </a:p>
          <a:p>
            <a:pPr indent="0" lvl="0" marL="0" rtl="0" algn="l">
              <a:spcBef>
                <a:spcPts val="0"/>
              </a:spcBef>
              <a:spcAft>
                <a:spcPts val="0"/>
              </a:spcAft>
              <a:buNone/>
            </a:pPr>
            <a:br>
              <a:rPr lang="en"/>
            </a:br>
            <a:r>
              <a:rPr lang="en"/>
              <a:t>You also enhance security for all your users as now they can just reuse </a:t>
            </a:r>
            <a:r>
              <a:rPr lang="en"/>
              <a:t>their</a:t>
            </a:r>
            <a:r>
              <a:rPr lang="en"/>
              <a:t> social login without the need to create another user id / password.</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3098adaeaef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3098adaeaef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important thing for customer retention is making the user sign up frictionless. Auth0 provides a no-code drag and drop editor that allows you to</a:t>
            </a:r>
            <a:r>
              <a:rPr lang="en"/>
              <a:t> create user </a:t>
            </a:r>
            <a:r>
              <a:rPr lang="en"/>
              <a:t>login</a:t>
            </a:r>
            <a:r>
              <a:rPr lang="en"/>
              <a:t> experiences that are unique to your needs</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can do things like collect more user profile details on Sign Up, ask users to accept to terms and conditions, set up payments, handle Know-Your-Customer user verification, and ask them for marketing preferences all through Auth0 itself without making any changes in your existing application.</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6.png"/><Relationship Id="rId3" Type="http://schemas.openxmlformats.org/officeDocument/2006/relationships/image" Target="../media/image15.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6.png"/><Relationship Id="rId3" Type="http://schemas.openxmlformats.org/officeDocument/2006/relationships/image" Target="../media/image15.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 Id="rId3" Type="http://schemas.openxmlformats.org/officeDocument/2006/relationships/image" Target="../media/image7.png"/><Relationship Id="rId4" Type="http://schemas.openxmlformats.org/officeDocument/2006/relationships/image" Target="../media/image45.jp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 Id="rId3" Type="http://schemas.openxmlformats.org/officeDocument/2006/relationships/image" Target="../media/image15.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6.png"/><Relationship Id="rId3" Type="http://schemas.openxmlformats.org/officeDocument/2006/relationships/image" Target="../media/image39.jp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0.jpg"/><Relationship Id="rId3" Type="http://schemas.openxmlformats.org/officeDocument/2006/relationships/image" Target="../media/image85.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image" Target="../media/image3.png"/><Relationship Id="rId4" Type="http://schemas.openxmlformats.org/officeDocument/2006/relationships/image" Target="../media/image30.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17.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 Id="rId3" Type="http://schemas.openxmlformats.org/officeDocument/2006/relationships/image" Target="../media/image7.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8.png"/><Relationship Id="rId3" Type="http://schemas.openxmlformats.org/officeDocument/2006/relationships/image" Target="../media/image6.png"/><Relationship Id="rId4" Type="http://schemas.openxmlformats.org/officeDocument/2006/relationships/image" Target="../media/image8.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3.png"/><Relationship Id="rId4" Type="http://schemas.openxmlformats.org/officeDocument/2006/relationships/image" Target="../media/image3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24.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24.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3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png"/><Relationship Id="rId3"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 Id="rId3"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 Id="rId3" Type="http://schemas.openxmlformats.org/officeDocument/2006/relationships/image" Target="../media/image1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2.png"/><Relationship Id="rId3" Type="http://schemas.openxmlformats.org/officeDocument/2006/relationships/image" Target="../media/image1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 Id="rId3"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1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png"/><Relationship Id="rId3"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png"/><Relationship Id="rId3"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png"/><Relationship Id="rId3" Type="http://schemas.openxmlformats.org/officeDocument/2006/relationships/image" Target="../media/image1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png"/><Relationship Id="rId3" Type="http://schemas.openxmlformats.org/officeDocument/2006/relationships/image" Target="../media/image1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6.png"/><Relationship Id="rId3"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_Questions">
  <p:cSld name="z_Questions">
    <p:bg>
      <p:bgPr>
        <a:solidFill>
          <a:srgbClr val="000000"/>
        </a:solidFill>
      </p:bgPr>
    </p:bg>
    <p:spTree>
      <p:nvGrpSpPr>
        <p:cNvPr id="772" name="Shape 772"/>
        <p:cNvGrpSpPr/>
        <p:nvPr/>
      </p:nvGrpSpPr>
      <p:grpSpPr>
        <a:xfrm>
          <a:off x="0" y="0"/>
          <a:ext cx="0" cy="0"/>
          <a:chOff x="0" y="0"/>
          <a:chExt cx="0" cy="0"/>
        </a:xfrm>
      </p:grpSpPr>
      <p:pic>
        <p:nvPicPr>
          <p:cNvPr id="773" name="Google Shape;773;p103"/>
          <p:cNvPicPr preferRelativeResize="0"/>
          <p:nvPr/>
        </p:nvPicPr>
        <p:blipFill>
          <a:blip r:embed="rId2">
            <a:alphaModFix/>
          </a:blip>
          <a:stretch>
            <a:fillRect/>
          </a:stretch>
        </p:blipFill>
        <p:spPr>
          <a:xfrm>
            <a:off x="0" y="-656"/>
            <a:ext cx="9144000" cy="5144798"/>
          </a:xfrm>
          <a:prstGeom prst="rect">
            <a:avLst/>
          </a:prstGeom>
          <a:noFill/>
          <a:ln>
            <a:noFill/>
          </a:ln>
        </p:spPr>
      </p:pic>
      <p:sp>
        <p:nvSpPr>
          <p:cNvPr id="774" name="Google Shape;774;p103"/>
          <p:cNvSpPr/>
          <p:nvPr/>
        </p:nvSpPr>
        <p:spPr>
          <a:xfrm>
            <a:off x="0" y="-9"/>
            <a:ext cx="9144000" cy="5143500"/>
          </a:xfrm>
          <a:custGeom>
            <a:rect b="b" l="l" r="r" t="t"/>
            <a:pathLst>
              <a:path extrusionOk="0" h="6858000" w="12192000">
                <a:moveTo>
                  <a:pt x="0" y="0"/>
                </a:moveTo>
                <a:lnTo>
                  <a:pt x="12192000" y="0"/>
                </a:lnTo>
                <a:lnTo>
                  <a:pt x="12192000" y="6858000"/>
                </a:lnTo>
                <a:lnTo>
                  <a:pt x="0" y="6858000"/>
                </a:lnTo>
                <a:close/>
              </a:path>
            </a:pathLst>
          </a:custGeom>
          <a:gradFill>
            <a:gsLst>
              <a:gs pos="0">
                <a:srgbClr val="000000">
                  <a:alpha val="70980"/>
                </a:srgbClr>
              </a:gs>
              <a:gs pos="100000">
                <a:srgbClr val="191919">
                  <a:alpha val="0"/>
                </a:srgbClr>
              </a:gs>
            </a:gsLst>
            <a:lin ang="2700006" scaled="0"/>
          </a:gra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775" name="Google Shape;775;p103"/>
          <p:cNvSpPr txBox="1"/>
          <p:nvPr/>
        </p:nvSpPr>
        <p:spPr>
          <a:xfrm>
            <a:off x="272771" y="256063"/>
            <a:ext cx="4656300" cy="6372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None/>
            </a:pPr>
            <a:r>
              <a:rPr b="0" i="0" lang="en" sz="4100">
                <a:solidFill>
                  <a:schemeClr val="lt2"/>
                </a:solidFill>
                <a:latin typeface="DM Sans"/>
                <a:ea typeface="DM Sans"/>
                <a:cs typeface="DM Sans"/>
                <a:sym typeface="DM Sans"/>
              </a:rPr>
              <a:t>Questions?</a:t>
            </a:r>
            <a:endParaRPr sz="1100"/>
          </a:p>
        </p:txBody>
      </p:sp>
      <p:sp>
        <p:nvSpPr>
          <p:cNvPr id="776" name="Google Shape;776;p103"/>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
        <p:nvSpPr>
          <p:cNvPr id="777" name="Google Shape;777;p103"/>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778" name="Google Shape;778;p103"/>
          <p:cNvPicPr preferRelativeResize="0"/>
          <p:nvPr/>
        </p:nvPicPr>
        <p:blipFill rotWithShape="1">
          <a:blip r:embed="rId3">
            <a:alphaModFix/>
          </a:blip>
          <a:srcRect b="10" l="0" r="0" t="0"/>
          <a:stretch/>
        </p:blipFill>
        <p:spPr>
          <a:xfrm>
            <a:off x="305162" y="4704394"/>
            <a:ext cx="844104" cy="328874"/>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z_Questions">
  <p:cSld name="1_z_Questions">
    <p:bg>
      <p:bgPr>
        <a:solidFill>
          <a:srgbClr val="000000"/>
        </a:solidFill>
      </p:bgPr>
    </p:bg>
    <p:spTree>
      <p:nvGrpSpPr>
        <p:cNvPr id="779" name="Shape 779"/>
        <p:cNvGrpSpPr/>
        <p:nvPr/>
      </p:nvGrpSpPr>
      <p:grpSpPr>
        <a:xfrm>
          <a:off x="0" y="0"/>
          <a:ext cx="0" cy="0"/>
          <a:chOff x="0" y="0"/>
          <a:chExt cx="0" cy="0"/>
        </a:xfrm>
      </p:grpSpPr>
      <p:pic>
        <p:nvPicPr>
          <p:cNvPr id="780" name="Google Shape;780;p104"/>
          <p:cNvPicPr preferRelativeResize="0"/>
          <p:nvPr/>
        </p:nvPicPr>
        <p:blipFill>
          <a:blip r:embed="rId2">
            <a:alphaModFix/>
          </a:blip>
          <a:stretch>
            <a:fillRect/>
          </a:stretch>
        </p:blipFill>
        <p:spPr>
          <a:xfrm>
            <a:off x="0" y="-656"/>
            <a:ext cx="9144000" cy="5144798"/>
          </a:xfrm>
          <a:prstGeom prst="rect">
            <a:avLst/>
          </a:prstGeom>
          <a:noFill/>
          <a:ln>
            <a:noFill/>
          </a:ln>
        </p:spPr>
      </p:pic>
      <p:sp>
        <p:nvSpPr>
          <p:cNvPr id="781" name="Google Shape;781;p104"/>
          <p:cNvSpPr/>
          <p:nvPr/>
        </p:nvSpPr>
        <p:spPr>
          <a:xfrm>
            <a:off x="0" y="-9"/>
            <a:ext cx="9144000" cy="5143500"/>
          </a:xfrm>
          <a:custGeom>
            <a:rect b="b" l="l" r="r" t="t"/>
            <a:pathLst>
              <a:path extrusionOk="0" h="6858000" w="12192000">
                <a:moveTo>
                  <a:pt x="0" y="0"/>
                </a:moveTo>
                <a:lnTo>
                  <a:pt x="12192000" y="0"/>
                </a:lnTo>
                <a:lnTo>
                  <a:pt x="12192000" y="6858000"/>
                </a:lnTo>
                <a:lnTo>
                  <a:pt x="0" y="6858000"/>
                </a:lnTo>
                <a:close/>
              </a:path>
            </a:pathLst>
          </a:custGeom>
          <a:gradFill>
            <a:gsLst>
              <a:gs pos="0">
                <a:srgbClr val="000000">
                  <a:alpha val="70980"/>
                </a:srgbClr>
              </a:gs>
              <a:gs pos="100000">
                <a:srgbClr val="191919">
                  <a:alpha val="0"/>
                </a:srgbClr>
              </a:gs>
            </a:gsLst>
            <a:lin ang="2700006" scaled="0"/>
          </a:gra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782" name="Google Shape;782;p104"/>
          <p:cNvSpPr txBox="1"/>
          <p:nvPr/>
        </p:nvSpPr>
        <p:spPr>
          <a:xfrm>
            <a:off x="272771" y="256063"/>
            <a:ext cx="4656300" cy="6372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None/>
            </a:pPr>
            <a:r>
              <a:rPr b="0" i="0" lang="en" sz="4100">
                <a:solidFill>
                  <a:schemeClr val="lt2"/>
                </a:solidFill>
                <a:latin typeface="DM Sans"/>
                <a:ea typeface="DM Sans"/>
                <a:cs typeface="DM Sans"/>
                <a:sym typeface="DM Sans"/>
              </a:rPr>
              <a:t>Q&amp;A</a:t>
            </a:r>
            <a:endParaRPr sz="1100"/>
          </a:p>
        </p:txBody>
      </p:sp>
      <p:sp>
        <p:nvSpPr>
          <p:cNvPr id="783" name="Google Shape;783;p104"/>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
        <p:nvSpPr>
          <p:cNvPr id="784" name="Google Shape;784;p104"/>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785" name="Google Shape;785;p104"/>
          <p:cNvPicPr preferRelativeResize="0"/>
          <p:nvPr/>
        </p:nvPicPr>
        <p:blipFill rotWithShape="1">
          <a:blip r:embed="rId3">
            <a:alphaModFix/>
          </a:blip>
          <a:srcRect b="10" l="0" r="0" t="0"/>
          <a:stretch/>
        </p:blipFill>
        <p:spPr>
          <a:xfrm>
            <a:off x="305162" y="4704394"/>
            <a:ext cx="844104" cy="328874"/>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_Grid">
  <p:cSld name="z_Grid">
    <p:spTree>
      <p:nvGrpSpPr>
        <p:cNvPr id="786" name="Shape 786"/>
        <p:cNvGrpSpPr/>
        <p:nvPr/>
      </p:nvGrpSpPr>
      <p:grpSpPr>
        <a:xfrm>
          <a:off x="0" y="0"/>
          <a:ext cx="0" cy="0"/>
          <a:chOff x="0" y="0"/>
          <a:chExt cx="0" cy="0"/>
        </a:xfrm>
      </p:grpSpPr>
      <p:grpSp>
        <p:nvGrpSpPr>
          <p:cNvPr id="787" name="Google Shape;787;p105"/>
          <p:cNvGrpSpPr/>
          <p:nvPr/>
        </p:nvGrpSpPr>
        <p:grpSpPr>
          <a:xfrm>
            <a:off x="0" y="0"/>
            <a:ext cx="9144000" cy="5143500"/>
            <a:chOff x="0" y="0"/>
            <a:chExt cx="12192000" cy="6858000"/>
          </a:xfrm>
        </p:grpSpPr>
        <p:grpSp>
          <p:nvGrpSpPr>
            <p:cNvPr id="788" name="Google Shape;788;p105"/>
            <p:cNvGrpSpPr/>
            <p:nvPr/>
          </p:nvGrpSpPr>
          <p:grpSpPr>
            <a:xfrm>
              <a:off x="493713" y="545576"/>
              <a:ext cx="11202987" cy="5569633"/>
              <a:chOff x="493713" y="492125"/>
              <a:chExt cx="11202987" cy="4284663"/>
            </a:xfrm>
          </p:grpSpPr>
          <p:sp>
            <p:nvSpPr>
              <p:cNvPr id="789" name="Google Shape;789;p105"/>
              <p:cNvSpPr/>
              <p:nvPr/>
            </p:nvSpPr>
            <p:spPr>
              <a:xfrm>
                <a:off x="493713" y="492125"/>
                <a:ext cx="482600" cy="4284663"/>
              </a:xfrm>
              <a:custGeom>
                <a:rect b="b" l="l" r="r" t="t"/>
                <a:pathLst>
                  <a:path extrusionOk="0" h="2699" w="304">
                    <a:moveTo>
                      <a:pt x="304" y="2506"/>
                    </a:moveTo>
                    <a:lnTo>
                      <a:pt x="0" y="2506"/>
                    </a:lnTo>
                    <a:lnTo>
                      <a:pt x="0" y="2699"/>
                    </a:lnTo>
                    <a:lnTo>
                      <a:pt x="304" y="2699"/>
                    </a:lnTo>
                    <a:lnTo>
                      <a:pt x="304" y="2506"/>
                    </a:lnTo>
                    <a:close/>
                    <a:moveTo>
                      <a:pt x="304" y="2199"/>
                    </a:moveTo>
                    <a:lnTo>
                      <a:pt x="0" y="2199"/>
                    </a:lnTo>
                    <a:lnTo>
                      <a:pt x="0" y="2505"/>
                    </a:lnTo>
                    <a:lnTo>
                      <a:pt x="304" y="2505"/>
                    </a:lnTo>
                    <a:lnTo>
                      <a:pt x="304" y="2199"/>
                    </a:lnTo>
                    <a:close/>
                    <a:moveTo>
                      <a:pt x="304" y="2004"/>
                    </a:moveTo>
                    <a:lnTo>
                      <a:pt x="0" y="2004"/>
                    </a:lnTo>
                    <a:lnTo>
                      <a:pt x="0" y="2198"/>
                    </a:lnTo>
                    <a:lnTo>
                      <a:pt x="304" y="2198"/>
                    </a:lnTo>
                    <a:lnTo>
                      <a:pt x="304" y="2004"/>
                    </a:lnTo>
                    <a:close/>
                    <a:moveTo>
                      <a:pt x="304" y="1697"/>
                    </a:moveTo>
                    <a:lnTo>
                      <a:pt x="0" y="1697"/>
                    </a:lnTo>
                    <a:lnTo>
                      <a:pt x="0" y="2003"/>
                    </a:lnTo>
                    <a:lnTo>
                      <a:pt x="304" y="2003"/>
                    </a:lnTo>
                    <a:lnTo>
                      <a:pt x="304" y="1697"/>
                    </a:lnTo>
                    <a:close/>
                    <a:moveTo>
                      <a:pt x="304" y="1503"/>
                    </a:moveTo>
                    <a:lnTo>
                      <a:pt x="0" y="1503"/>
                    </a:lnTo>
                    <a:lnTo>
                      <a:pt x="0" y="1696"/>
                    </a:lnTo>
                    <a:lnTo>
                      <a:pt x="304" y="1696"/>
                    </a:lnTo>
                    <a:lnTo>
                      <a:pt x="304" y="1503"/>
                    </a:lnTo>
                    <a:close/>
                    <a:moveTo>
                      <a:pt x="304" y="1195"/>
                    </a:moveTo>
                    <a:lnTo>
                      <a:pt x="0" y="1195"/>
                    </a:lnTo>
                    <a:lnTo>
                      <a:pt x="0" y="1502"/>
                    </a:lnTo>
                    <a:lnTo>
                      <a:pt x="304" y="1502"/>
                    </a:lnTo>
                    <a:lnTo>
                      <a:pt x="304" y="1195"/>
                    </a:lnTo>
                    <a:close/>
                    <a:moveTo>
                      <a:pt x="304" y="1001"/>
                    </a:moveTo>
                    <a:lnTo>
                      <a:pt x="0" y="1001"/>
                    </a:lnTo>
                    <a:lnTo>
                      <a:pt x="0" y="1194"/>
                    </a:lnTo>
                    <a:lnTo>
                      <a:pt x="304" y="1194"/>
                    </a:lnTo>
                    <a:lnTo>
                      <a:pt x="304" y="1001"/>
                    </a:lnTo>
                    <a:close/>
                    <a:moveTo>
                      <a:pt x="304" y="694"/>
                    </a:moveTo>
                    <a:lnTo>
                      <a:pt x="0" y="694"/>
                    </a:lnTo>
                    <a:lnTo>
                      <a:pt x="0" y="1000"/>
                    </a:lnTo>
                    <a:lnTo>
                      <a:pt x="304" y="1000"/>
                    </a:lnTo>
                    <a:lnTo>
                      <a:pt x="304" y="694"/>
                    </a:lnTo>
                    <a:close/>
                    <a:moveTo>
                      <a:pt x="304" y="499"/>
                    </a:moveTo>
                    <a:lnTo>
                      <a:pt x="0" y="499"/>
                    </a:lnTo>
                    <a:lnTo>
                      <a:pt x="0" y="693"/>
                    </a:lnTo>
                    <a:lnTo>
                      <a:pt x="304" y="693"/>
                    </a:lnTo>
                    <a:lnTo>
                      <a:pt x="304" y="499"/>
                    </a:lnTo>
                    <a:close/>
                    <a:moveTo>
                      <a:pt x="304" y="192"/>
                    </a:moveTo>
                    <a:lnTo>
                      <a:pt x="0" y="192"/>
                    </a:lnTo>
                    <a:lnTo>
                      <a:pt x="0" y="498"/>
                    </a:lnTo>
                    <a:lnTo>
                      <a:pt x="304" y="498"/>
                    </a:lnTo>
                    <a:lnTo>
                      <a:pt x="304" y="192"/>
                    </a:lnTo>
                    <a:close/>
                    <a:moveTo>
                      <a:pt x="304" y="0"/>
                    </a:moveTo>
                    <a:lnTo>
                      <a:pt x="0" y="0"/>
                    </a:lnTo>
                    <a:lnTo>
                      <a:pt x="0" y="191"/>
                    </a:lnTo>
                    <a:lnTo>
                      <a:pt x="304" y="191"/>
                    </a:lnTo>
                    <a:lnTo>
                      <a:pt x="304"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790" name="Google Shape;790;p105"/>
              <p:cNvSpPr/>
              <p:nvPr/>
            </p:nvSpPr>
            <p:spPr>
              <a:xfrm>
                <a:off x="1465263"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791" name="Google Shape;791;p105"/>
              <p:cNvSpPr/>
              <p:nvPr/>
            </p:nvSpPr>
            <p:spPr>
              <a:xfrm>
                <a:off x="2438400"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792" name="Google Shape;792;p105"/>
              <p:cNvSpPr/>
              <p:nvPr/>
            </p:nvSpPr>
            <p:spPr>
              <a:xfrm>
                <a:off x="3413125" y="492125"/>
                <a:ext cx="488950" cy="4284663"/>
              </a:xfrm>
              <a:custGeom>
                <a:rect b="b" l="l" r="r" t="t"/>
                <a:pathLst>
                  <a:path extrusionOk="0" h="2699" w="308">
                    <a:moveTo>
                      <a:pt x="308" y="2506"/>
                    </a:moveTo>
                    <a:lnTo>
                      <a:pt x="0" y="2506"/>
                    </a:lnTo>
                    <a:lnTo>
                      <a:pt x="0" y="2699"/>
                    </a:lnTo>
                    <a:lnTo>
                      <a:pt x="308" y="2699"/>
                    </a:lnTo>
                    <a:lnTo>
                      <a:pt x="308" y="2506"/>
                    </a:lnTo>
                    <a:close/>
                    <a:moveTo>
                      <a:pt x="308" y="2199"/>
                    </a:moveTo>
                    <a:lnTo>
                      <a:pt x="0" y="2199"/>
                    </a:lnTo>
                    <a:lnTo>
                      <a:pt x="0" y="2505"/>
                    </a:lnTo>
                    <a:lnTo>
                      <a:pt x="308" y="2505"/>
                    </a:lnTo>
                    <a:lnTo>
                      <a:pt x="308" y="2199"/>
                    </a:lnTo>
                    <a:close/>
                    <a:moveTo>
                      <a:pt x="308" y="2004"/>
                    </a:moveTo>
                    <a:lnTo>
                      <a:pt x="0" y="2004"/>
                    </a:lnTo>
                    <a:lnTo>
                      <a:pt x="0" y="2198"/>
                    </a:lnTo>
                    <a:lnTo>
                      <a:pt x="308" y="2198"/>
                    </a:lnTo>
                    <a:lnTo>
                      <a:pt x="308" y="2004"/>
                    </a:lnTo>
                    <a:close/>
                    <a:moveTo>
                      <a:pt x="308" y="1697"/>
                    </a:moveTo>
                    <a:lnTo>
                      <a:pt x="0" y="1697"/>
                    </a:lnTo>
                    <a:lnTo>
                      <a:pt x="0" y="2003"/>
                    </a:lnTo>
                    <a:lnTo>
                      <a:pt x="308" y="2003"/>
                    </a:lnTo>
                    <a:lnTo>
                      <a:pt x="308" y="1697"/>
                    </a:lnTo>
                    <a:close/>
                    <a:moveTo>
                      <a:pt x="308" y="1503"/>
                    </a:moveTo>
                    <a:lnTo>
                      <a:pt x="0" y="1503"/>
                    </a:lnTo>
                    <a:lnTo>
                      <a:pt x="0" y="1696"/>
                    </a:lnTo>
                    <a:lnTo>
                      <a:pt x="308" y="1696"/>
                    </a:lnTo>
                    <a:lnTo>
                      <a:pt x="308" y="1503"/>
                    </a:lnTo>
                    <a:close/>
                    <a:moveTo>
                      <a:pt x="308" y="1195"/>
                    </a:moveTo>
                    <a:lnTo>
                      <a:pt x="0" y="1195"/>
                    </a:lnTo>
                    <a:lnTo>
                      <a:pt x="0" y="1502"/>
                    </a:lnTo>
                    <a:lnTo>
                      <a:pt x="308" y="1502"/>
                    </a:lnTo>
                    <a:lnTo>
                      <a:pt x="308" y="1195"/>
                    </a:lnTo>
                    <a:close/>
                    <a:moveTo>
                      <a:pt x="308" y="1001"/>
                    </a:moveTo>
                    <a:lnTo>
                      <a:pt x="0" y="1001"/>
                    </a:lnTo>
                    <a:lnTo>
                      <a:pt x="0" y="1194"/>
                    </a:lnTo>
                    <a:lnTo>
                      <a:pt x="308" y="1194"/>
                    </a:lnTo>
                    <a:lnTo>
                      <a:pt x="308" y="1001"/>
                    </a:lnTo>
                    <a:close/>
                    <a:moveTo>
                      <a:pt x="308" y="694"/>
                    </a:moveTo>
                    <a:lnTo>
                      <a:pt x="0" y="694"/>
                    </a:lnTo>
                    <a:lnTo>
                      <a:pt x="0" y="1000"/>
                    </a:lnTo>
                    <a:lnTo>
                      <a:pt x="308" y="1000"/>
                    </a:lnTo>
                    <a:lnTo>
                      <a:pt x="308" y="694"/>
                    </a:lnTo>
                    <a:close/>
                    <a:moveTo>
                      <a:pt x="308" y="499"/>
                    </a:moveTo>
                    <a:lnTo>
                      <a:pt x="0" y="499"/>
                    </a:lnTo>
                    <a:lnTo>
                      <a:pt x="0" y="693"/>
                    </a:lnTo>
                    <a:lnTo>
                      <a:pt x="308" y="693"/>
                    </a:lnTo>
                    <a:lnTo>
                      <a:pt x="308" y="499"/>
                    </a:lnTo>
                    <a:close/>
                    <a:moveTo>
                      <a:pt x="308" y="192"/>
                    </a:moveTo>
                    <a:lnTo>
                      <a:pt x="0" y="192"/>
                    </a:lnTo>
                    <a:lnTo>
                      <a:pt x="0" y="498"/>
                    </a:lnTo>
                    <a:lnTo>
                      <a:pt x="308" y="498"/>
                    </a:lnTo>
                    <a:lnTo>
                      <a:pt x="308" y="192"/>
                    </a:lnTo>
                    <a:close/>
                    <a:moveTo>
                      <a:pt x="308" y="0"/>
                    </a:moveTo>
                    <a:lnTo>
                      <a:pt x="0" y="0"/>
                    </a:lnTo>
                    <a:lnTo>
                      <a:pt x="0" y="191"/>
                    </a:lnTo>
                    <a:lnTo>
                      <a:pt x="308" y="191"/>
                    </a:lnTo>
                    <a:lnTo>
                      <a:pt x="308"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793" name="Google Shape;793;p105"/>
              <p:cNvSpPr/>
              <p:nvPr/>
            </p:nvSpPr>
            <p:spPr>
              <a:xfrm>
                <a:off x="4389438"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794" name="Google Shape;794;p105"/>
              <p:cNvSpPr/>
              <p:nvPr/>
            </p:nvSpPr>
            <p:spPr>
              <a:xfrm>
                <a:off x="5364163"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795" name="Google Shape;795;p105"/>
              <p:cNvSpPr/>
              <p:nvPr/>
            </p:nvSpPr>
            <p:spPr>
              <a:xfrm>
                <a:off x="6338888"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796" name="Google Shape;796;p105"/>
              <p:cNvSpPr/>
              <p:nvPr/>
            </p:nvSpPr>
            <p:spPr>
              <a:xfrm>
                <a:off x="7313613"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797" name="Google Shape;797;p105"/>
              <p:cNvSpPr/>
              <p:nvPr/>
            </p:nvSpPr>
            <p:spPr>
              <a:xfrm>
                <a:off x="8288338" y="492125"/>
                <a:ext cx="488950" cy="4284663"/>
              </a:xfrm>
              <a:custGeom>
                <a:rect b="b" l="l" r="r" t="t"/>
                <a:pathLst>
                  <a:path extrusionOk="0" h="2699" w="308">
                    <a:moveTo>
                      <a:pt x="308" y="2506"/>
                    </a:moveTo>
                    <a:lnTo>
                      <a:pt x="0" y="2506"/>
                    </a:lnTo>
                    <a:lnTo>
                      <a:pt x="0" y="2699"/>
                    </a:lnTo>
                    <a:lnTo>
                      <a:pt x="308" y="2699"/>
                    </a:lnTo>
                    <a:lnTo>
                      <a:pt x="308" y="2506"/>
                    </a:lnTo>
                    <a:close/>
                    <a:moveTo>
                      <a:pt x="308" y="2199"/>
                    </a:moveTo>
                    <a:lnTo>
                      <a:pt x="0" y="2199"/>
                    </a:lnTo>
                    <a:lnTo>
                      <a:pt x="0" y="2505"/>
                    </a:lnTo>
                    <a:lnTo>
                      <a:pt x="308" y="2505"/>
                    </a:lnTo>
                    <a:lnTo>
                      <a:pt x="308" y="2199"/>
                    </a:lnTo>
                    <a:close/>
                    <a:moveTo>
                      <a:pt x="308" y="2004"/>
                    </a:moveTo>
                    <a:lnTo>
                      <a:pt x="0" y="2004"/>
                    </a:lnTo>
                    <a:lnTo>
                      <a:pt x="0" y="2198"/>
                    </a:lnTo>
                    <a:lnTo>
                      <a:pt x="308" y="2198"/>
                    </a:lnTo>
                    <a:lnTo>
                      <a:pt x="308" y="2004"/>
                    </a:lnTo>
                    <a:close/>
                    <a:moveTo>
                      <a:pt x="308" y="1697"/>
                    </a:moveTo>
                    <a:lnTo>
                      <a:pt x="0" y="1697"/>
                    </a:lnTo>
                    <a:lnTo>
                      <a:pt x="0" y="2003"/>
                    </a:lnTo>
                    <a:lnTo>
                      <a:pt x="308" y="2003"/>
                    </a:lnTo>
                    <a:lnTo>
                      <a:pt x="308" y="1697"/>
                    </a:lnTo>
                    <a:close/>
                    <a:moveTo>
                      <a:pt x="308" y="1503"/>
                    </a:moveTo>
                    <a:lnTo>
                      <a:pt x="0" y="1503"/>
                    </a:lnTo>
                    <a:lnTo>
                      <a:pt x="0" y="1696"/>
                    </a:lnTo>
                    <a:lnTo>
                      <a:pt x="308" y="1696"/>
                    </a:lnTo>
                    <a:lnTo>
                      <a:pt x="308" y="1503"/>
                    </a:lnTo>
                    <a:close/>
                    <a:moveTo>
                      <a:pt x="308" y="1195"/>
                    </a:moveTo>
                    <a:lnTo>
                      <a:pt x="0" y="1195"/>
                    </a:lnTo>
                    <a:lnTo>
                      <a:pt x="0" y="1502"/>
                    </a:lnTo>
                    <a:lnTo>
                      <a:pt x="308" y="1502"/>
                    </a:lnTo>
                    <a:lnTo>
                      <a:pt x="308" y="1195"/>
                    </a:lnTo>
                    <a:close/>
                    <a:moveTo>
                      <a:pt x="308" y="1001"/>
                    </a:moveTo>
                    <a:lnTo>
                      <a:pt x="0" y="1001"/>
                    </a:lnTo>
                    <a:lnTo>
                      <a:pt x="0" y="1194"/>
                    </a:lnTo>
                    <a:lnTo>
                      <a:pt x="308" y="1194"/>
                    </a:lnTo>
                    <a:lnTo>
                      <a:pt x="308" y="1001"/>
                    </a:lnTo>
                    <a:close/>
                    <a:moveTo>
                      <a:pt x="308" y="694"/>
                    </a:moveTo>
                    <a:lnTo>
                      <a:pt x="0" y="694"/>
                    </a:lnTo>
                    <a:lnTo>
                      <a:pt x="0" y="1000"/>
                    </a:lnTo>
                    <a:lnTo>
                      <a:pt x="308" y="1000"/>
                    </a:lnTo>
                    <a:lnTo>
                      <a:pt x="308" y="694"/>
                    </a:lnTo>
                    <a:close/>
                    <a:moveTo>
                      <a:pt x="308" y="499"/>
                    </a:moveTo>
                    <a:lnTo>
                      <a:pt x="0" y="499"/>
                    </a:lnTo>
                    <a:lnTo>
                      <a:pt x="0" y="693"/>
                    </a:lnTo>
                    <a:lnTo>
                      <a:pt x="308" y="693"/>
                    </a:lnTo>
                    <a:lnTo>
                      <a:pt x="308" y="499"/>
                    </a:lnTo>
                    <a:close/>
                    <a:moveTo>
                      <a:pt x="308" y="192"/>
                    </a:moveTo>
                    <a:lnTo>
                      <a:pt x="0" y="192"/>
                    </a:lnTo>
                    <a:lnTo>
                      <a:pt x="0" y="498"/>
                    </a:lnTo>
                    <a:lnTo>
                      <a:pt x="308" y="498"/>
                    </a:lnTo>
                    <a:lnTo>
                      <a:pt x="308" y="192"/>
                    </a:lnTo>
                    <a:close/>
                    <a:moveTo>
                      <a:pt x="308" y="0"/>
                    </a:moveTo>
                    <a:lnTo>
                      <a:pt x="0" y="0"/>
                    </a:lnTo>
                    <a:lnTo>
                      <a:pt x="0" y="191"/>
                    </a:lnTo>
                    <a:lnTo>
                      <a:pt x="308" y="191"/>
                    </a:lnTo>
                    <a:lnTo>
                      <a:pt x="308"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798" name="Google Shape;798;p105"/>
              <p:cNvSpPr/>
              <p:nvPr/>
            </p:nvSpPr>
            <p:spPr>
              <a:xfrm>
                <a:off x="9264650"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799" name="Google Shape;799;p105"/>
              <p:cNvSpPr/>
              <p:nvPr/>
            </p:nvSpPr>
            <p:spPr>
              <a:xfrm>
                <a:off x="10239375" y="492125"/>
                <a:ext cx="485775" cy="4284663"/>
              </a:xfrm>
              <a:custGeom>
                <a:rect b="b" l="l" r="r" t="t"/>
                <a:pathLst>
                  <a:path extrusionOk="0" h="2699" w="306">
                    <a:moveTo>
                      <a:pt x="306" y="2506"/>
                    </a:moveTo>
                    <a:lnTo>
                      <a:pt x="0" y="2506"/>
                    </a:lnTo>
                    <a:lnTo>
                      <a:pt x="0" y="2699"/>
                    </a:lnTo>
                    <a:lnTo>
                      <a:pt x="306" y="2699"/>
                    </a:lnTo>
                    <a:lnTo>
                      <a:pt x="306" y="2506"/>
                    </a:lnTo>
                    <a:close/>
                    <a:moveTo>
                      <a:pt x="306" y="2199"/>
                    </a:moveTo>
                    <a:lnTo>
                      <a:pt x="0" y="2199"/>
                    </a:lnTo>
                    <a:lnTo>
                      <a:pt x="0" y="2505"/>
                    </a:lnTo>
                    <a:lnTo>
                      <a:pt x="306" y="2505"/>
                    </a:lnTo>
                    <a:lnTo>
                      <a:pt x="306" y="2199"/>
                    </a:lnTo>
                    <a:close/>
                    <a:moveTo>
                      <a:pt x="306" y="2004"/>
                    </a:moveTo>
                    <a:lnTo>
                      <a:pt x="0" y="2004"/>
                    </a:lnTo>
                    <a:lnTo>
                      <a:pt x="0" y="2198"/>
                    </a:lnTo>
                    <a:lnTo>
                      <a:pt x="306" y="2198"/>
                    </a:lnTo>
                    <a:lnTo>
                      <a:pt x="306" y="2004"/>
                    </a:lnTo>
                    <a:close/>
                    <a:moveTo>
                      <a:pt x="306" y="1697"/>
                    </a:moveTo>
                    <a:lnTo>
                      <a:pt x="0" y="1697"/>
                    </a:lnTo>
                    <a:lnTo>
                      <a:pt x="0" y="2003"/>
                    </a:lnTo>
                    <a:lnTo>
                      <a:pt x="306" y="2003"/>
                    </a:lnTo>
                    <a:lnTo>
                      <a:pt x="306" y="1697"/>
                    </a:lnTo>
                    <a:close/>
                    <a:moveTo>
                      <a:pt x="306" y="1503"/>
                    </a:moveTo>
                    <a:lnTo>
                      <a:pt x="0" y="1503"/>
                    </a:lnTo>
                    <a:lnTo>
                      <a:pt x="0" y="1696"/>
                    </a:lnTo>
                    <a:lnTo>
                      <a:pt x="306" y="1696"/>
                    </a:lnTo>
                    <a:lnTo>
                      <a:pt x="306" y="1503"/>
                    </a:lnTo>
                    <a:close/>
                    <a:moveTo>
                      <a:pt x="306" y="1195"/>
                    </a:moveTo>
                    <a:lnTo>
                      <a:pt x="0" y="1195"/>
                    </a:lnTo>
                    <a:lnTo>
                      <a:pt x="0" y="1502"/>
                    </a:lnTo>
                    <a:lnTo>
                      <a:pt x="306" y="1502"/>
                    </a:lnTo>
                    <a:lnTo>
                      <a:pt x="306" y="1195"/>
                    </a:lnTo>
                    <a:close/>
                    <a:moveTo>
                      <a:pt x="306" y="1001"/>
                    </a:moveTo>
                    <a:lnTo>
                      <a:pt x="0" y="1001"/>
                    </a:lnTo>
                    <a:lnTo>
                      <a:pt x="0" y="1194"/>
                    </a:lnTo>
                    <a:lnTo>
                      <a:pt x="306" y="1194"/>
                    </a:lnTo>
                    <a:lnTo>
                      <a:pt x="306" y="1001"/>
                    </a:lnTo>
                    <a:close/>
                    <a:moveTo>
                      <a:pt x="306" y="694"/>
                    </a:moveTo>
                    <a:lnTo>
                      <a:pt x="0" y="694"/>
                    </a:lnTo>
                    <a:lnTo>
                      <a:pt x="0" y="1000"/>
                    </a:lnTo>
                    <a:lnTo>
                      <a:pt x="306" y="1000"/>
                    </a:lnTo>
                    <a:lnTo>
                      <a:pt x="306" y="694"/>
                    </a:lnTo>
                    <a:close/>
                    <a:moveTo>
                      <a:pt x="306" y="499"/>
                    </a:moveTo>
                    <a:lnTo>
                      <a:pt x="0" y="499"/>
                    </a:lnTo>
                    <a:lnTo>
                      <a:pt x="0" y="693"/>
                    </a:lnTo>
                    <a:lnTo>
                      <a:pt x="306" y="693"/>
                    </a:lnTo>
                    <a:lnTo>
                      <a:pt x="306" y="499"/>
                    </a:lnTo>
                    <a:close/>
                    <a:moveTo>
                      <a:pt x="306" y="192"/>
                    </a:moveTo>
                    <a:lnTo>
                      <a:pt x="0" y="192"/>
                    </a:lnTo>
                    <a:lnTo>
                      <a:pt x="0" y="498"/>
                    </a:lnTo>
                    <a:lnTo>
                      <a:pt x="306" y="498"/>
                    </a:lnTo>
                    <a:lnTo>
                      <a:pt x="306" y="192"/>
                    </a:lnTo>
                    <a:close/>
                    <a:moveTo>
                      <a:pt x="306" y="0"/>
                    </a:moveTo>
                    <a:lnTo>
                      <a:pt x="0" y="0"/>
                    </a:lnTo>
                    <a:lnTo>
                      <a:pt x="0" y="191"/>
                    </a:lnTo>
                    <a:lnTo>
                      <a:pt x="306" y="191"/>
                    </a:lnTo>
                    <a:lnTo>
                      <a:pt x="306"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00" name="Google Shape;800;p105"/>
              <p:cNvSpPr/>
              <p:nvPr/>
            </p:nvSpPr>
            <p:spPr>
              <a:xfrm>
                <a:off x="11214100" y="492125"/>
                <a:ext cx="482600" cy="4284663"/>
              </a:xfrm>
              <a:custGeom>
                <a:rect b="b" l="l" r="r" t="t"/>
                <a:pathLst>
                  <a:path extrusionOk="0" h="2699" w="304">
                    <a:moveTo>
                      <a:pt x="304" y="2506"/>
                    </a:moveTo>
                    <a:lnTo>
                      <a:pt x="0" y="2506"/>
                    </a:lnTo>
                    <a:lnTo>
                      <a:pt x="0" y="2699"/>
                    </a:lnTo>
                    <a:lnTo>
                      <a:pt x="304" y="2699"/>
                    </a:lnTo>
                    <a:lnTo>
                      <a:pt x="304" y="2506"/>
                    </a:lnTo>
                    <a:close/>
                    <a:moveTo>
                      <a:pt x="304" y="2199"/>
                    </a:moveTo>
                    <a:lnTo>
                      <a:pt x="0" y="2199"/>
                    </a:lnTo>
                    <a:lnTo>
                      <a:pt x="0" y="2505"/>
                    </a:lnTo>
                    <a:lnTo>
                      <a:pt x="304" y="2505"/>
                    </a:lnTo>
                    <a:lnTo>
                      <a:pt x="304" y="2199"/>
                    </a:lnTo>
                    <a:close/>
                    <a:moveTo>
                      <a:pt x="304" y="2004"/>
                    </a:moveTo>
                    <a:lnTo>
                      <a:pt x="0" y="2004"/>
                    </a:lnTo>
                    <a:lnTo>
                      <a:pt x="0" y="2198"/>
                    </a:lnTo>
                    <a:lnTo>
                      <a:pt x="304" y="2198"/>
                    </a:lnTo>
                    <a:lnTo>
                      <a:pt x="304" y="2004"/>
                    </a:lnTo>
                    <a:close/>
                    <a:moveTo>
                      <a:pt x="304" y="1697"/>
                    </a:moveTo>
                    <a:lnTo>
                      <a:pt x="0" y="1697"/>
                    </a:lnTo>
                    <a:lnTo>
                      <a:pt x="0" y="2003"/>
                    </a:lnTo>
                    <a:lnTo>
                      <a:pt x="304" y="2003"/>
                    </a:lnTo>
                    <a:lnTo>
                      <a:pt x="304" y="1697"/>
                    </a:lnTo>
                    <a:close/>
                    <a:moveTo>
                      <a:pt x="304" y="1503"/>
                    </a:moveTo>
                    <a:lnTo>
                      <a:pt x="0" y="1503"/>
                    </a:lnTo>
                    <a:lnTo>
                      <a:pt x="0" y="1696"/>
                    </a:lnTo>
                    <a:lnTo>
                      <a:pt x="304" y="1696"/>
                    </a:lnTo>
                    <a:lnTo>
                      <a:pt x="304" y="1503"/>
                    </a:lnTo>
                    <a:close/>
                    <a:moveTo>
                      <a:pt x="304" y="1195"/>
                    </a:moveTo>
                    <a:lnTo>
                      <a:pt x="0" y="1195"/>
                    </a:lnTo>
                    <a:lnTo>
                      <a:pt x="0" y="1502"/>
                    </a:lnTo>
                    <a:lnTo>
                      <a:pt x="304" y="1502"/>
                    </a:lnTo>
                    <a:lnTo>
                      <a:pt x="304" y="1195"/>
                    </a:lnTo>
                    <a:close/>
                    <a:moveTo>
                      <a:pt x="304" y="1001"/>
                    </a:moveTo>
                    <a:lnTo>
                      <a:pt x="0" y="1001"/>
                    </a:lnTo>
                    <a:lnTo>
                      <a:pt x="0" y="1194"/>
                    </a:lnTo>
                    <a:lnTo>
                      <a:pt x="304" y="1194"/>
                    </a:lnTo>
                    <a:lnTo>
                      <a:pt x="304" y="1001"/>
                    </a:lnTo>
                    <a:close/>
                    <a:moveTo>
                      <a:pt x="304" y="694"/>
                    </a:moveTo>
                    <a:lnTo>
                      <a:pt x="0" y="694"/>
                    </a:lnTo>
                    <a:lnTo>
                      <a:pt x="0" y="1000"/>
                    </a:lnTo>
                    <a:lnTo>
                      <a:pt x="304" y="1000"/>
                    </a:lnTo>
                    <a:lnTo>
                      <a:pt x="304" y="694"/>
                    </a:lnTo>
                    <a:close/>
                    <a:moveTo>
                      <a:pt x="304" y="499"/>
                    </a:moveTo>
                    <a:lnTo>
                      <a:pt x="0" y="499"/>
                    </a:lnTo>
                    <a:lnTo>
                      <a:pt x="0" y="693"/>
                    </a:lnTo>
                    <a:lnTo>
                      <a:pt x="304" y="693"/>
                    </a:lnTo>
                    <a:lnTo>
                      <a:pt x="304" y="499"/>
                    </a:lnTo>
                    <a:close/>
                    <a:moveTo>
                      <a:pt x="304" y="192"/>
                    </a:moveTo>
                    <a:lnTo>
                      <a:pt x="0" y="192"/>
                    </a:lnTo>
                    <a:lnTo>
                      <a:pt x="0" y="498"/>
                    </a:lnTo>
                    <a:lnTo>
                      <a:pt x="304" y="498"/>
                    </a:lnTo>
                    <a:lnTo>
                      <a:pt x="304" y="192"/>
                    </a:lnTo>
                    <a:close/>
                    <a:moveTo>
                      <a:pt x="304" y="0"/>
                    </a:moveTo>
                    <a:lnTo>
                      <a:pt x="0" y="0"/>
                    </a:lnTo>
                    <a:lnTo>
                      <a:pt x="0" y="191"/>
                    </a:lnTo>
                    <a:lnTo>
                      <a:pt x="304" y="191"/>
                    </a:lnTo>
                    <a:lnTo>
                      <a:pt x="304"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grpSp>
        <p:sp>
          <p:nvSpPr>
            <p:cNvPr id="801" name="Google Shape;801;p105"/>
            <p:cNvSpPr/>
            <p:nvPr/>
          </p:nvSpPr>
          <p:spPr>
            <a:xfrm>
              <a:off x="0" y="0"/>
              <a:ext cx="12192000" cy="6858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02" name="Google Shape;802;p105"/>
            <p:cNvSpPr/>
            <p:nvPr/>
          </p:nvSpPr>
          <p:spPr>
            <a:xfrm>
              <a:off x="485775" y="0"/>
              <a:ext cx="7800" cy="68580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03" name="Google Shape;803;p105"/>
            <p:cNvSpPr/>
            <p:nvPr/>
          </p:nvSpPr>
          <p:spPr>
            <a:xfrm>
              <a:off x="11696700" y="0"/>
              <a:ext cx="7800" cy="68580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04" name="Google Shape;804;p105"/>
            <p:cNvSpPr/>
            <p:nvPr/>
          </p:nvSpPr>
          <p:spPr>
            <a:xfrm>
              <a:off x="0" y="795338"/>
              <a:ext cx="12190413" cy="488950"/>
            </a:xfrm>
            <a:custGeom>
              <a:rect b="b" l="l" r="r" t="t"/>
              <a:pathLst>
                <a:path extrusionOk="0" h="308" w="7679">
                  <a:moveTo>
                    <a:pt x="1" y="308"/>
                  </a:moveTo>
                  <a:lnTo>
                    <a:pt x="1" y="308"/>
                  </a:lnTo>
                  <a:lnTo>
                    <a:pt x="1" y="1"/>
                  </a:lnTo>
                  <a:lnTo>
                    <a:pt x="7678" y="1"/>
                  </a:lnTo>
                  <a:lnTo>
                    <a:pt x="7678" y="307"/>
                  </a:lnTo>
                  <a:lnTo>
                    <a:pt x="1" y="307"/>
                  </a:lnTo>
                  <a:lnTo>
                    <a:pt x="1" y="308"/>
                  </a:lnTo>
                  <a:lnTo>
                    <a:pt x="1" y="308"/>
                  </a:lnTo>
                  <a:lnTo>
                    <a:pt x="1" y="308"/>
                  </a:lnTo>
                  <a:lnTo>
                    <a:pt x="1" y="308"/>
                  </a:lnTo>
                  <a:lnTo>
                    <a:pt x="7679" y="308"/>
                  </a:lnTo>
                  <a:lnTo>
                    <a:pt x="7679" y="0"/>
                  </a:lnTo>
                  <a:lnTo>
                    <a:pt x="0" y="0"/>
                  </a:lnTo>
                  <a:lnTo>
                    <a:pt x="0" y="308"/>
                  </a:lnTo>
                  <a:lnTo>
                    <a:pt x="1" y="308"/>
                  </a:lnTo>
                  <a:lnTo>
                    <a:pt x="1" y="308"/>
                  </a:lnTo>
                  <a:close/>
                </a:path>
              </a:pathLst>
            </a:cu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05" name="Google Shape;805;p105"/>
            <p:cNvSpPr/>
            <p:nvPr/>
          </p:nvSpPr>
          <p:spPr>
            <a:xfrm>
              <a:off x="0" y="795338"/>
              <a:ext cx="12190413" cy="488950"/>
            </a:xfrm>
            <a:custGeom>
              <a:rect b="b" l="l" r="r" t="t"/>
              <a:pathLst>
                <a:path extrusionOk="0" h="308" w="7679">
                  <a:moveTo>
                    <a:pt x="1" y="308"/>
                  </a:moveTo>
                  <a:lnTo>
                    <a:pt x="1" y="308"/>
                  </a:lnTo>
                  <a:lnTo>
                    <a:pt x="1" y="1"/>
                  </a:lnTo>
                  <a:lnTo>
                    <a:pt x="7678" y="1"/>
                  </a:lnTo>
                  <a:lnTo>
                    <a:pt x="7678" y="307"/>
                  </a:lnTo>
                  <a:lnTo>
                    <a:pt x="1" y="307"/>
                  </a:lnTo>
                  <a:lnTo>
                    <a:pt x="1" y="308"/>
                  </a:lnTo>
                  <a:lnTo>
                    <a:pt x="1" y="308"/>
                  </a:lnTo>
                  <a:lnTo>
                    <a:pt x="1" y="308"/>
                  </a:lnTo>
                  <a:lnTo>
                    <a:pt x="1" y="308"/>
                  </a:lnTo>
                  <a:lnTo>
                    <a:pt x="7679" y="308"/>
                  </a:lnTo>
                  <a:lnTo>
                    <a:pt x="7679" y="0"/>
                  </a:lnTo>
                  <a:lnTo>
                    <a:pt x="0" y="0"/>
                  </a:lnTo>
                  <a:lnTo>
                    <a:pt x="0" y="308"/>
                  </a:lnTo>
                  <a:lnTo>
                    <a:pt x="1" y="308"/>
                  </a:lnTo>
                  <a:lnTo>
                    <a:pt x="1" y="308"/>
                  </a:lnTo>
                </a:path>
              </a:pathLst>
            </a:cu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06" name="Google Shape;806;p105"/>
            <p:cNvSpPr/>
            <p:nvPr/>
          </p:nvSpPr>
          <p:spPr>
            <a:xfrm>
              <a:off x="0" y="1592263"/>
              <a:ext cx="12190413" cy="488950"/>
            </a:xfrm>
            <a:custGeom>
              <a:rect b="b" l="l" r="r" t="t"/>
              <a:pathLst>
                <a:path extrusionOk="0" h="308" w="7679">
                  <a:moveTo>
                    <a:pt x="1" y="307"/>
                  </a:moveTo>
                  <a:lnTo>
                    <a:pt x="1" y="307"/>
                  </a:lnTo>
                  <a:lnTo>
                    <a:pt x="1" y="1"/>
                  </a:lnTo>
                  <a:lnTo>
                    <a:pt x="7678" y="1"/>
                  </a:lnTo>
                  <a:lnTo>
                    <a:pt x="7678" y="307"/>
                  </a:lnTo>
                  <a:lnTo>
                    <a:pt x="1" y="307"/>
                  </a:lnTo>
                  <a:lnTo>
                    <a:pt x="1" y="307"/>
                  </a:lnTo>
                  <a:lnTo>
                    <a:pt x="1" y="307"/>
                  </a:lnTo>
                  <a:lnTo>
                    <a:pt x="1" y="307"/>
                  </a:lnTo>
                  <a:lnTo>
                    <a:pt x="1" y="308"/>
                  </a:lnTo>
                  <a:lnTo>
                    <a:pt x="7679" y="308"/>
                  </a:lnTo>
                  <a:lnTo>
                    <a:pt x="7679" y="0"/>
                  </a:lnTo>
                  <a:lnTo>
                    <a:pt x="0" y="0"/>
                  </a:lnTo>
                  <a:lnTo>
                    <a:pt x="0" y="308"/>
                  </a:lnTo>
                  <a:lnTo>
                    <a:pt x="1" y="308"/>
                  </a:lnTo>
                  <a:lnTo>
                    <a:pt x="1" y="307"/>
                  </a:lnTo>
                  <a:close/>
                </a:path>
              </a:pathLst>
            </a:cu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07" name="Google Shape;807;p105"/>
            <p:cNvSpPr/>
            <p:nvPr/>
          </p:nvSpPr>
          <p:spPr>
            <a:xfrm>
              <a:off x="0" y="1592263"/>
              <a:ext cx="12190413" cy="488950"/>
            </a:xfrm>
            <a:custGeom>
              <a:rect b="b" l="l" r="r" t="t"/>
              <a:pathLst>
                <a:path extrusionOk="0" h="308" w="7679">
                  <a:moveTo>
                    <a:pt x="1" y="307"/>
                  </a:moveTo>
                  <a:lnTo>
                    <a:pt x="1" y="307"/>
                  </a:lnTo>
                  <a:lnTo>
                    <a:pt x="1" y="1"/>
                  </a:lnTo>
                  <a:lnTo>
                    <a:pt x="7678" y="1"/>
                  </a:lnTo>
                  <a:lnTo>
                    <a:pt x="7678" y="307"/>
                  </a:lnTo>
                  <a:lnTo>
                    <a:pt x="1" y="307"/>
                  </a:lnTo>
                  <a:lnTo>
                    <a:pt x="1" y="307"/>
                  </a:lnTo>
                  <a:lnTo>
                    <a:pt x="1" y="307"/>
                  </a:lnTo>
                  <a:lnTo>
                    <a:pt x="1" y="307"/>
                  </a:lnTo>
                  <a:lnTo>
                    <a:pt x="1" y="308"/>
                  </a:lnTo>
                  <a:lnTo>
                    <a:pt x="7679" y="308"/>
                  </a:lnTo>
                  <a:lnTo>
                    <a:pt x="7679" y="0"/>
                  </a:lnTo>
                  <a:lnTo>
                    <a:pt x="0" y="0"/>
                  </a:lnTo>
                  <a:lnTo>
                    <a:pt x="0" y="308"/>
                  </a:lnTo>
                  <a:lnTo>
                    <a:pt x="1" y="308"/>
                  </a:lnTo>
                  <a:lnTo>
                    <a:pt x="1" y="307"/>
                  </a:lnTo>
                </a:path>
              </a:pathLst>
            </a:cu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08" name="Google Shape;808;p105"/>
            <p:cNvSpPr/>
            <p:nvPr/>
          </p:nvSpPr>
          <p:spPr>
            <a:xfrm>
              <a:off x="0" y="2387600"/>
              <a:ext cx="12190413" cy="490538"/>
            </a:xfrm>
            <a:custGeom>
              <a:rect b="b" l="l" r="r" t="t"/>
              <a:pathLst>
                <a:path extrusionOk="0" h="309" w="7679">
                  <a:moveTo>
                    <a:pt x="1" y="308"/>
                  </a:moveTo>
                  <a:lnTo>
                    <a:pt x="1" y="308"/>
                  </a:lnTo>
                  <a:lnTo>
                    <a:pt x="1" y="1"/>
                  </a:lnTo>
                  <a:lnTo>
                    <a:pt x="7678" y="1"/>
                  </a:lnTo>
                  <a:lnTo>
                    <a:pt x="7678" y="308"/>
                  </a:lnTo>
                  <a:lnTo>
                    <a:pt x="1" y="308"/>
                  </a:lnTo>
                  <a:lnTo>
                    <a:pt x="1" y="308"/>
                  </a:lnTo>
                  <a:lnTo>
                    <a:pt x="1" y="308"/>
                  </a:lnTo>
                  <a:lnTo>
                    <a:pt x="1" y="308"/>
                  </a:lnTo>
                  <a:lnTo>
                    <a:pt x="1" y="309"/>
                  </a:lnTo>
                  <a:lnTo>
                    <a:pt x="7679" y="309"/>
                  </a:lnTo>
                  <a:lnTo>
                    <a:pt x="7679" y="0"/>
                  </a:lnTo>
                  <a:lnTo>
                    <a:pt x="0" y="0"/>
                  </a:lnTo>
                  <a:lnTo>
                    <a:pt x="0" y="309"/>
                  </a:lnTo>
                  <a:lnTo>
                    <a:pt x="1" y="309"/>
                  </a:lnTo>
                  <a:lnTo>
                    <a:pt x="1" y="308"/>
                  </a:lnTo>
                  <a:close/>
                </a:path>
              </a:pathLst>
            </a:cu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09" name="Google Shape;809;p105"/>
            <p:cNvSpPr/>
            <p:nvPr/>
          </p:nvSpPr>
          <p:spPr>
            <a:xfrm>
              <a:off x="0" y="2387600"/>
              <a:ext cx="12190413" cy="490538"/>
            </a:xfrm>
            <a:custGeom>
              <a:rect b="b" l="l" r="r" t="t"/>
              <a:pathLst>
                <a:path extrusionOk="0" h="309" w="7679">
                  <a:moveTo>
                    <a:pt x="1" y="308"/>
                  </a:moveTo>
                  <a:lnTo>
                    <a:pt x="1" y="308"/>
                  </a:lnTo>
                  <a:lnTo>
                    <a:pt x="1" y="1"/>
                  </a:lnTo>
                  <a:lnTo>
                    <a:pt x="7678" y="1"/>
                  </a:lnTo>
                  <a:lnTo>
                    <a:pt x="7678" y="308"/>
                  </a:lnTo>
                  <a:lnTo>
                    <a:pt x="1" y="308"/>
                  </a:lnTo>
                  <a:lnTo>
                    <a:pt x="1" y="308"/>
                  </a:lnTo>
                  <a:lnTo>
                    <a:pt x="1" y="308"/>
                  </a:lnTo>
                  <a:lnTo>
                    <a:pt x="1" y="308"/>
                  </a:lnTo>
                  <a:lnTo>
                    <a:pt x="1" y="309"/>
                  </a:lnTo>
                  <a:lnTo>
                    <a:pt x="7679" y="309"/>
                  </a:lnTo>
                  <a:lnTo>
                    <a:pt x="7679" y="0"/>
                  </a:lnTo>
                  <a:lnTo>
                    <a:pt x="0" y="0"/>
                  </a:lnTo>
                  <a:lnTo>
                    <a:pt x="0" y="309"/>
                  </a:lnTo>
                  <a:lnTo>
                    <a:pt x="1" y="309"/>
                  </a:lnTo>
                  <a:lnTo>
                    <a:pt x="1" y="308"/>
                  </a:lnTo>
                </a:path>
              </a:pathLst>
            </a:cu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10" name="Google Shape;810;p105"/>
            <p:cNvSpPr/>
            <p:nvPr/>
          </p:nvSpPr>
          <p:spPr>
            <a:xfrm>
              <a:off x="0" y="3184525"/>
              <a:ext cx="12190413" cy="488950"/>
            </a:xfrm>
            <a:custGeom>
              <a:rect b="b" l="l" r="r" t="t"/>
              <a:pathLst>
                <a:path extrusionOk="0" h="308" w="7679">
                  <a:moveTo>
                    <a:pt x="1" y="308"/>
                  </a:moveTo>
                  <a:lnTo>
                    <a:pt x="1" y="308"/>
                  </a:lnTo>
                  <a:lnTo>
                    <a:pt x="1" y="1"/>
                  </a:lnTo>
                  <a:lnTo>
                    <a:pt x="7678" y="1"/>
                  </a:lnTo>
                  <a:lnTo>
                    <a:pt x="7678" y="307"/>
                  </a:lnTo>
                  <a:lnTo>
                    <a:pt x="1" y="307"/>
                  </a:lnTo>
                  <a:lnTo>
                    <a:pt x="1" y="308"/>
                  </a:lnTo>
                  <a:lnTo>
                    <a:pt x="1" y="308"/>
                  </a:lnTo>
                  <a:lnTo>
                    <a:pt x="1" y="308"/>
                  </a:lnTo>
                  <a:lnTo>
                    <a:pt x="1" y="308"/>
                  </a:lnTo>
                  <a:lnTo>
                    <a:pt x="7679" y="308"/>
                  </a:lnTo>
                  <a:lnTo>
                    <a:pt x="7679" y="0"/>
                  </a:lnTo>
                  <a:lnTo>
                    <a:pt x="0" y="0"/>
                  </a:lnTo>
                  <a:lnTo>
                    <a:pt x="0" y="308"/>
                  </a:lnTo>
                  <a:lnTo>
                    <a:pt x="1" y="308"/>
                  </a:lnTo>
                  <a:lnTo>
                    <a:pt x="1" y="308"/>
                  </a:lnTo>
                  <a:close/>
                </a:path>
              </a:pathLst>
            </a:cu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11" name="Google Shape;811;p105"/>
            <p:cNvSpPr/>
            <p:nvPr/>
          </p:nvSpPr>
          <p:spPr>
            <a:xfrm>
              <a:off x="0" y="3184525"/>
              <a:ext cx="12190413" cy="488950"/>
            </a:xfrm>
            <a:custGeom>
              <a:rect b="b" l="l" r="r" t="t"/>
              <a:pathLst>
                <a:path extrusionOk="0" h="308" w="7679">
                  <a:moveTo>
                    <a:pt x="1" y="308"/>
                  </a:moveTo>
                  <a:lnTo>
                    <a:pt x="1" y="308"/>
                  </a:lnTo>
                  <a:lnTo>
                    <a:pt x="1" y="1"/>
                  </a:lnTo>
                  <a:lnTo>
                    <a:pt x="7678" y="1"/>
                  </a:lnTo>
                  <a:lnTo>
                    <a:pt x="7678" y="307"/>
                  </a:lnTo>
                  <a:lnTo>
                    <a:pt x="1" y="307"/>
                  </a:lnTo>
                  <a:lnTo>
                    <a:pt x="1" y="308"/>
                  </a:lnTo>
                  <a:lnTo>
                    <a:pt x="1" y="308"/>
                  </a:lnTo>
                  <a:lnTo>
                    <a:pt x="1" y="308"/>
                  </a:lnTo>
                  <a:lnTo>
                    <a:pt x="1" y="308"/>
                  </a:lnTo>
                  <a:lnTo>
                    <a:pt x="7679" y="308"/>
                  </a:lnTo>
                  <a:lnTo>
                    <a:pt x="7679" y="0"/>
                  </a:lnTo>
                  <a:lnTo>
                    <a:pt x="0" y="0"/>
                  </a:lnTo>
                  <a:lnTo>
                    <a:pt x="0" y="308"/>
                  </a:lnTo>
                  <a:lnTo>
                    <a:pt x="1" y="308"/>
                  </a:lnTo>
                  <a:lnTo>
                    <a:pt x="1" y="308"/>
                  </a:lnTo>
                </a:path>
              </a:pathLst>
            </a:cu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12" name="Google Shape;812;p105"/>
            <p:cNvSpPr/>
            <p:nvPr/>
          </p:nvSpPr>
          <p:spPr>
            <a:xfrm>
              <a:off x="0" y="3981450"/>
              <a:ext cx="12190413" cy="488950"/>
            </a:xfrm>
            <a:custGeom>
              <a:rect b="b" l="l" r="r" t="t"/>
              <a:pathLst>
                <a:path extrusionOk="0" h="308" w="7679">
                  <a:moveTo>
                    <a:pt x="1" y="307"/>
                  </a:moveTo>
                  <a:lnTo>
                    <a:pt x="1" y="307"/>
                  </a:lnTo>
                  <a:lnTo>
                    <a:pt x="1" y="1"/>
                  </a:lnTo>
                  <a:lnTo>
                    <a:pt x="7678" y="1"/>
                  </a:lnTo>
                  <a:lnTo>
                    <a:pt x="7678" y="307"/>
                  </a:lnTo>
                  <a:lnTo>
                    <a:pt x="1" y="307"/>
                  </a:lnTo>
                  <a:lnTo>
                    <a:pt x="1" y="307"/>
                  </a:lnTo>
                  <a:lnTo>
                    <a:pt x="1" y="307"/>
                  </a:lnTo>
                  <a:lnTo>
                    <a:pt x="1" y="307"/>
                  </a:lnTo>
                  <a:lnTo>
                    <a:pt x="1" y="308"/>
                  </a:lnTo>
                  <a:lnTo>
                    <a:pt x="7679" y="308"/>
                  </a:lnTo>
                  <a:lnTo>
                    <a:pt x="7679" y="0"/>
                  </a:lnTo>
                  <a:lnTo>
                    <a:pt x="0" y="0"/>
                  </a:lnTo>
                  <a:lnTo>
                    <a:pt x="0" y="308"/>
                  </a:lnTo>
                  <a:lnTo>
                    <a:pt x="1" y="308"/>
                  </a:lnTo>
                  <a:lnTo>
                    <a:pt x="1" y="307"/>
                  </a:lnTo>
                  <a:close/>
                </a:path>
              </a:pathLst>
            </a:cu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13" name="Google Shape;813;p105"/>
            <p:cNvSpPr/>
            <p:nvPr/>
          </p:nvSpPr>
          <p:spPr>
            <a:xfrm>
              <a:off x="0" y="3981450"/>
              <a:ext cx="12190413" cy="488950"/>
            </a:xfrm>
            <a:custGeom>
              <a:rect b="b" l="l" r="r" t="t"/>
              <a:pathLst>
                <a:path extrusionOk="0" h="308" w="7679">
                  <a:moveTo>
                    <a:pt x="1" y="307"/>
                  </a:moveTo>
                  <a:lnTo>
                    <a:pt x="1" y="307"/>
                  </a:lnTo>
                  <a:lnTo>
                    <a:pt x="1" y="1"/>
                  </a:lnTo>
                  <a:lnTo>
                    <a:pt x="7678" y="1"/>
                  </a:lnTo>
                  <a:lnTo>
                    <a:pt x="7678" y="307"/>
                  </a:lnTo>
                  <a:lnTo>
                    <a:pt x="1" y="307"/>
                  </a:lnTo>
                  <a:lnTo>
                    <a:pt x="1" y="307"/>
                  </a:lnTo>
                  <a:lnTo>
                    <a:pt x="1" y="307"/>
                  </a:lnTo>
                  <a:lnTo>
                    <a:pt x="1" y="307"/>
                  </a:lnTo>
                  <a:lnTo>
                    <a:pt x="1" y="308"/>
                  </a:lnTo>
                  <a:lnTo>
                    <a:pt x="7679" y="308"/>
                  </a:lnTo>
                  <a:lnTo>
                    <a:pt x="7679" y="0"/>
                  </a:lnTo>
                  <a:lnTo>
                    <a:pt x="0" y="0"/>
                  </a:lnTo>
                  <a:lnTo>
                    <a:pt x="0" y="308"/>
                  </a:lnTo>
                  <a:lnTo>
                    <a:pt x="1" y="308"/>
                  </a:lnTo>
                  <a:lnTo>
                    <a:pt x="1" y="307"/>
                  </a:lnTo>
                </a:path>
              </a:pathLst>
            </a:cu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14" name="Google Shape;814;p105"/>
            <p:cNvSpPr/>
            <p:nvPr/>
          </p:nvSpPr>
          <p:spPr>
            <a:xfrm>
              <a:off x="0" y="4776788"/>
              <a:ext cx="12190413" cy="488950"/>
            </a:xfrm>
            <a:custGeom>
              <a:rect b="b" l="l" r="r" t="t"/>
              <a:pathLst>
                <a:path extrusionOk="0" h="308" w="7679">
                  <a:moveTo>
                    <a:pt x="1" y="308"/>
                  </a:moveTo>
                  <a:lnTo>
                    <a:pt x="1" y="308"/>
                  </a:lnTo>
                  <a:lnTo>
                    <a:pt x="1" y="1"/>
                  </a:lnTo>
                  <a:lnTo>
                    <a:pt x="7678" y="1"/>
                  </a:lnTo>
                  <a:lnTo>
                    <a:pt x="7678" y="307"/>
                  </a:lnTo>
                  <a:lnTo>
                    <a:pt x="1" y="307"/>
                  </a:lnTo>
                  <a:lnTo>
                    <a:pt x="1" y="308"/>
                  </a:lnTo>
                  <a:lnTo>
                    <a:pt x="1" y="308"/>
                  </a:lnTo>
                  <a:lnTo>
                    <a:pt x="1" y="308"/>
                  </a:lnTo>
                  <a:lnTo>
                    <a:pt x="1" y="308"/>
                  </a:lnTo>
                  <a:lnTo>
                    <a:pt x="7679" y="308"/>
                  </a:lnTo>
                  <a:lnTo>
                    <a:pt x="7679" y="0"/>
                  </a:lnTo>
                  <a:lnTo>
                    <a:pt x="0" y="0"/>
                  </a:lnTo>
                  <a:lnTo>
                    <a:pt x="0" y="308"/>
                  </a:lnTo>
                  <a:lnTo>
                    <a:pt x="1" y="308"/>
                  </a:lnTo>
                  <a:lnTo>
                    <a:pt x="1" y="308"/>
                  </a:lnTo>
                  <a:close/>
                </a:path>
              </a:pathLst>
            </a:cu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15" name="Google Shape;815;p105"/>
            <p:cNvSpPr/>
            <p:nvPr/>
          </p:nvSpPr>
          <p:spPr>
            <a:xfrm>
              <a:off x="0" y="4776788"/>
              <a:ext cx="12190413" cy="488950"/>
            </a:xfrm>
            <a:custGeom>
              <a:rect b="b" l="l" r="r" t="t"/>
              <a:pathLst>
                <a:path extrusionOk="0" h="308" w="7679">
                  <a:moveTo>
                    <a:pt x="1" y="308"/>
                  </a:moveTo>
                  <a:lnTo>
                    <a:pt x="1" y="308"/>
                  </a:lnTo>
                  <a:lnTo>
                    <a:pt x="1" y="1"/>
                  </a:lnTo>
                  <a:lnTo>
                    <a:pt x="7678" y="1"/>
                  </a:lnTo>
                  <a:lnTo>
                    <a:pt x="7678" y="307"/>
                  </a:lnTo>
                  <a:lnTo>
                    <a:pt x="1" y="307"/>
                  </a:lnTo>
                  <a:lnTo>
                    <a:pt x="1" y="308"/>
                  </a:lnTo>
                  <a:lnTo>
                    <a:pt x="1" y="308"/>
                  </a:lnTo>
                  <a:lnTo>
                    <a:pt x="1" y="308"/>
                  </a:lnTo>
                  <a:lnTo>
                    <a:pt x="1" y="308"/>
                  </a:lnTo>
                  <a:lnTo>
                    <a:pt x="7679" y="308"/>
                  </a:lnTo>
                  <a:lnTo>
                    <a:pt x="7679" y="0"/>
                  </a:lnTo>
                  <a:lnTo>
                    <a:pt x="0" y="0"/>
                  </a:lnTo>
                  <a:lnTo>
                    <a:pt x="0" y="308"/>
                  </a:lnTo>
                  <a:lnTo>
                    <a:pt x="1" y="308"/>
                  </a:lnTo>
                  <a:lnTo>
                    <a:pt x="1" y="308"/>
                  </a:lnTo>
                </a:path>
              </a:pathLst>
            </a:cu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16" name="Google Shape;816;p105"/>
            <p:cNvSpPr/>
            <p:nvPr/>
          </p:nvSpPr>
          <p:spPr>
            <a:xfrm>
              <a:off x="1588" y="6365875"/>
              <a:ext cx="12187200" cy="7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17" name="Google Shape;817;p105"/>
            <p:cNvSpPr/>
            <p:nvPr/>
          </p:nvSpPr>
          <p:spPr>
            <a:xfrm>
              <a:off x="1588" y="6365875"/>
              <a:ext cx="12187238" cy="7938"/>
            </a:xfrm>
            <a:custGeom>
              <a:rect b="b" l="l" r="r" t="t"/>
              <a:pathLst>
                <a:path extrusionOk="0" h="5" w="7677">
                  <a:moveTo>
                    <a:pt x="7677" y="0"/>
                  </a:moveTo>
                  <a:lnTo>
                    <a:pt x="0" y="0"/>
                  </a:lnTo>
                  <a:lnTo>
                    <a:pt x="0" y="5"/>
                  </a:lnTo>
                  <a:lnTo>
                    <a:pt x="7677" y="5"/>
                  </a:lnTo>
                </a:path>
              </a:pathLst>
            </a:cu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18" name="Google Shape;818;p105"/>
            <p:cNvSpPr/>
            <p:nvPr/>
          </p:nvSpPr>
          <p:spPr>
            <a:xfrm>
              <a:off x="1588" y="6122988"/>
              <a:ext cx="12187200" cy="7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19" name="Google Shape;819;p105"/>
            <p:cNvSpPr/>
            <p:nvPr/>
          </p:nvSpPr>
          <p:spPr>
            <a:xfrm>
              <a:off x="1588" y="6122988"/>
              <a:ext cx="12187238" cy="7938"/>
            </a:xfrm>
            <a:custGeom>
              <a:rect b="b" l="l" r="r" t="t"/>
              <a:pathLst>
                <a:path extrusionOk="0" h="5" w="7677">
                  <a:moveTo>
                    <a:pt x="7677" y="0"/>
                  </a:moveTo>
                  <a:lnTo>
                    <a:pt x="0" y="0"/>
                  </a:lnTo>
                  <a:lnTo>
                    <a:pt x="0" y="5"/>
                  </a:lnTo>
                  <a:lnTo>
                    <a:pt x="7677" y="5"/>
                  </a:lnTo>
                </a:path>
              </a:pathLst>
            </a:cu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20" name="Google Shape;820;p105"/>
            <p:cNvSpPr/>
            <p:nvPr/>
          </p:nvSpPr>
          <p:spPr>
            <a:xfrm>
              <a:off x="1588" y="6610350"/>
              <a:ext cx="12187200" cy="7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21" name="Google Shape;821;p105"/>
            <p:cNvSpPr/>
            <p:nvPr/>
          </p:nvSpPr>
          <p:spPr>
            <a:xfrm>
              <a:off x="1588" y="6610350"/>
              <a:ext cx="12187238" cy="7938"/>
            </a:xfrm>
            <a:custGeom>
              <a:rect b="b" l="l" r="r" t="t"/>
              <a:pathLst>
                <a:path extrusionOk="0" h="5" w="7677">
                  <a:moveTo>
                    <a:pt x="7677" y="0"/>
                  </a:moveTo>
                  <a:lnTo>
                    <a:pt x="0" y="0"/>
                  </a:lnTo>
                  <a:lnTo>
                    <a:pt x="0" y="5"/>
                  </a:lnTo>
                  <a:lnTo>
                    <a:pt x="7677" y="5"/>
                  </a:lnTo>
                </a:path>
              </a:pathLst>
            </a:cu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22" name="Google Shape;822;p105"/>
            <p:cNvSpPr/>
            <p:nvPr/>
          </p:nvSpPr>
          <p:spPr>
            <a:xfrm>
              <a:off x="1588" y="5573713"/>
              <a:ext cx="12187200" cy="15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23" name="Google Shape;823;p105"/>
            <p:cNvSpPr/>
            <p:nvPr/>
          </p:nvSpPr>
          <p:spPr>
            <a:xfrm>
              <a:off x="1588" y="5573713"/>
              <a:ext cx="12187200" cy="1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24" name="Google Shape;824;p105"/>
            <p:cNvSpPr/>
            <p:nvPr/>
          </p:nvSpPr>
          <p:spPr>
            <a:xfrm>
              <a:off x="1588" y="545560"/>
              <a:ext cx="12187200" cy="15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grpSp>
          <p:nvGrpSpPr>
            <p:cNvPr id="825" name="Google Shape;825;p105"/>
            <p:cNvGrpSpPr/>
            <p:nvPr/>
          </p:nvGrpSpPr>
          <p:grpSpPr>
            <a:xfrm>
              <a:off x="731838" y="551945"/>
              <a:ext cx="10726650" cy="5573978"/>
              <a:chOff x="731838" y="487363"/>
              <a:chExt cx="10726650" cy="5395913"/>
            </a:xfrm>
          </p:grpSpPr>
          <p:sp>
            <p:nvSpPr>
              <p:cNvPr id="826" name="Google Shape;826;p105"/>
              <p:cNvSpPr/>
              <p:nvPr/>
            </p:nvSpPr>
            <p:spPr>
              <a:xfrm>
                <a:off x="1220788"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27" name="Google Shape;827;p105"/>
              <p:cNvSpPr/>
              <p:nvPr/>
            </p:nvSpPr>
            <p:spPr>
              <a:xfrm>
                <a:off x="1708150"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28" name="Google Shape;828;p105"/>
              <p:cNvSpPr/>
              <p:nvPr/>
            </p:nvSpPr>
            <p:spPr>
              <a:xfrm>
                <a:off x="2681288"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29" name="Google Shape;829;p105"/>
              <p:cNvSpPr/>
              <p:nvPr/>
            </p:nvSpPr>
            <p:spPr>
              <a:xfrm>
                <a:off x="3657600"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30" name="Google Shape;830;p105"/>
              <p:cNvSpPr/>
              <p:nvPr/>
            </p:nvSpPr>
            <p:spPr>
              <a:xfrm>
                <a:off x="4632325"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31" name="Google Shape;831;p105"/>
              <p:cNvSpPr/>
              <p:nvPr/>
            </p:nvSpPr>
            <p:spPr>
              <a:xfrm>
                <a:off x="5607050"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32" name="Google Shape;832;p105"/>
              <p:cNvSpPr/>
              <p:nvPr/>
            </p:nvSpPr>
            <p:spPr>
              <a:xfrm>
                <a:off x="6096000"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33" name="Google Shape;833;p105"/>
              <p:cNvSpPr/>
              <p:nvPr/>
            </p:nvSpPr>
            <p:spPr>
              <a:xfrm>
                <a:off x="6581775"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34" name="Google Shape;834;p105"/>
              <p:cNvSpPr/>
              <p:nvPr/>
            </p:nvSpPr>
            <p:spPr>
              <a:xfrm>
                <a:off x="7556500"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35" name="Google Shape;835;p105"/>
              <p:cNvSpPr/>
              <p:nvPr/>
            </p:nvSpPr>
            <p:spPr>
              <a:xfrm>
                <a:off x="8532813"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36" name="Google Shape;836;p105"/>
              <p:cNvSpPr/>
              <p:nvPr/>
            </p:nvSpPr>
            <p:spPr>
              <a:xfrm>
                <a:off x="9507538"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37" name="Google Shape;837;p105"/>
              <p:cNvSpPr/>
              <p:nvPr/>
            </p:nvSpPr>
            <p:spPr>
              <a:xfrm>
                <a:off x="10480675"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38" name="Google Shape;838;p105"/>
              <p:cNvSpPr/>
              <p:nvPr/>
            </p:nvSpPr>
            <p:spPr>
              <a:xfrm>
                <a:off x="11456988"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839" name="Google Shape;839;p105"/>
              <p:cNvSpPr/>
              <p:nvPr/>
            </p:nvSpPr>
            <p:spPr>
              <a:xfrm>
                <a:off x="731838" y="487363"/>
                <a:ext cx="1588" cy="5395913"/>
              </a:xfrm>
              <a:custGeom>
                <a:rect b="b" l="l" r="r" t="t"/>
                <a:pathLst>
                  <a:path extrusionOk="0" h="3399" w="1">
                    <a:moveTo>
                      <a:pt x="0" y="0"/>
                    </a:moveTo>
                    <a:lnTo>
                      <a:pt x="0" y="3399"/>
                    </a:lnTo>
                    <a:lnTo>
                      <a:pt x="1" y="3399"/>
                    </a:lnTo>
                    <a:lnTo>
                      <a:pt x="1" y="0"/>
                    </a:lnTo>
                  </a:path>
                </a:pathLst>
              </a:custGeom>
              <a:solidFill>
                <a:srgbClr val="FF00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grpSp>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_Office event title">
  <p:cSld name="5_h_Stat + Image Left Dark (3x)_2">
    <p:bg>
      <p:bgPr>
        <a:solidFill>
          <a:schemeClr val="dk1"/>
        </a:solidFill>
      </p:bgPr>
    </p:bg>
    <p:spTree>
      <p:nvGrpSpPr>
        <p:cNvPr id="840" name="Shape 840"/>
        <p:cNvGrpSpPr/>
        <p:nvPr/>
      </p:nvGrpSpPr>
      <p:grpSpPr>
        <a:xfrm>
          <a:off x="0" y="0"/>
          <a:ext cx="0" cy="0"/>
          <a:chOff x="0" y="0"/>
          <a:chExt cx="0" cy="0"/>
        </a:xfrm>
      </p:grpSpPr>
      <p:grpSp>
        <p:nvGrpSpPr>
          <p:cNvPr id="841" name="Google Shape;841;p106"/>
          <p:cNvGrpSpPr/>
          <p:nvPr/>
        </p:nvGrpSpPr>
        <p:grpSpPr>
          <a:xfrm>
            <a:off x="368498" y="4772470"/>
            <a:ext cx="8401282" cy="185166"/>
            <a:chOff x="491331" y="6363293"/>
            <a:chExt cx="11201710" cy="246888"/>
          </a:xfrm>
        </p:grpSpPr>
        <p:grpSp>
          <p:nvGrpSpPr>
            <p:cNvPr id="842" name="Google Shape;842;p106"/>
            <p:cNvGrpSpPr/>
            <p:nvPr/>
          </p:nvGrpSpPr>
          <p:grpSpPr>
            <a:xfrm>
              <a:off x="491331" y="6363293"/>
              <a:ext cx="8016638" cy="246888"/>
              <a:chOff x="491331" y="6363293"/>
              <a:chExt cx="8016638" cy="246888"/>
            </a:xfrm>
          </p:grpSpPr>
          <p:pic>
            <p:nvPicPr>
              <p:cNvPr descr="Shape, icon&#10;&#10;Description automatically generated" id="843" name="Google Shape;843;p106"/>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844" name="Google Shape;844;p106"/>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 sz="500">
                    <a:solidFill>
                      <a:srgbClr val="FFFFFF"/>
                    </a:solidFill>
                    <a:latin typeface="DM Sans"/>
                    <a:ea typeface="DM Sans"/>
                    <a:cs typeface="DM Sans"/>
                    <a:sym typeface="DM Sans"/>
                  </a:rPr>
                  <a:t>© Okta and/or its affiliates. All rights reserved. Confidential Information of Okta – For Recipient’s Internal Use Only.</a:t>
                </a:r>
                <a:endParaRPr sz="1100"/>
              </a:p>
            </p:txBody>
          </p:sp>
        </p:grpSp>
        <p:pic>
          <p:nvPicPr>
            <p:cNvPr descr="A picture containing text, clipart&#10;&#10;Description automatically generated" id="845" name="Google Shape;845;p106"/>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pic>
        <p:nvPicPr>
          <p:cNvPr id="846" name="Google Shape;846;p106"/>
          <p:cNvPicPr preferRelativeResize="0"/>
          <p:nvPr/>
        </p:nvPicPr>
        <p:blipFill>
          <a:blip r:embed="rId4">
            <a:alphaModFix/>
          </a:blip>
          <a:stretch>
            <a:fillRect/>
          </a:stretch>
        </p:blipFill>
        <p:spPr>
          <a:xfrm>
            <a:off x="-17" y="-4"/>
            <a:ext cx="9144020" cy="5143500"/>
          </a:xfrm>
          <a:prstGeom prst="rect">
            <a:avLst/>
          </a:prstGeom>
          <a:noFill/>
          <a:ln>
            <a:noFill/>
          </a:ln>
        </p:spPr>
      </p:pic>
      <p:sp>
        <p:nvSpPr>
          <p:cNvPr id="847" name="Google Shape;847;p106"/>
          <p:cNvSpPr/>
          <p:nvPr/>
        </p:nvSpPr>
        <p:spPr>
          <a:xfrm>
            <a:off x="405563" y="1818338"/>
            <a:ext cx="8332800" cy="1506900"/>
          </a:xfrm>
          <a:prstGeom prst="roundRect">
            <a:avLst>
              <a:gd fmla="val 11111" name="adj"/>
            </a:avLst>
          </a:prstGeom>
          <a:gradFill>
            <a:gsLst>
              <a:gs pos="0">
                <a:srgbClr val="0F0F0F"/>
              </a:gs>
              <a:gs pos="66000">
                <a:srgbClr val="1F192C"/>
              </a:gs>
              <a:gs pos="87000">
                <a:srgbClr val="2A1951"/>
              </a:gs>
              <a:gs pos="100000">
                <a:srgbClr val="2F1863"/>
              </a:gs>
            </a:gsLst>
            <a:lin ang="18900044"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_3x Stats">
  <p:cSld name="5_h_Stat + Image Left Dark (3x)_1">
    <p:bg>
      <p:bgPr>
        <a:solidFill>
          <a:schemeClr val="lt1"/>
        </a:solidFill>
      </p:bgPr>
    </p:bg>
    <p:spTree>
      <p:nvGrpSpPr>
        <p:cNvPr id="848" name="Shape 848"/>
        <p:cNvGrpSpPr/>
        <p:nvPr/>
      </p:nvGrpSpPr>
      <p:grpSpPr>
        <a:xfrm>
          <a:off x="0" y="0"/>
          <a:ext cx="0" cy="0"/>
          <a:chOff x="0" y="0"/>
          <a:chExt cx="0" cy="0"/>
        </a:xfrm>
      </p:grpSpPr>
      <p:sp>
        <p:nvSpPr>
          <p:cNvPr id="849" name="Google Shape;849;p107"/>
          <p:cNvSpPr txBox="1"/>
          <p:nvPr>
            <p:ph idx="1" type="body"/>
          </p:nvPr>
        </p:nvSpPr>
        <p:spPr>
          <a:xfrm>
            <a:off x="1352812" y="1958061"/>
            <a:ext cx="1368600" cy="495600"/>
          </a:xfrm>
          <a:prstGeom prst="rect">
            <a:avLst/>
          </a:prstGeom>
          <a:noFill/>
          <a:ln>
            <a:noFill/>
          </a:ln>
        </p:spPr>
        <p:txBody>
          <a:bodyPr anchorCtr="0" anchor="t" bIns="0" lIns="0" spcFirstLastPara="1" rIns="0" wrap="square" tIns="0">
            <a:noAutofit/>
          </a:bodyPr>
          <a:lstStyle>
            <a:lvl1pPr indent="-488950" lvl="0" marL="457200" algn="ctr">
              <a:lnSpc>
                <a:spcPct val="100000"/>
              </a:lnSpc>
              <a:spcBef>
                <a:spcPts val="1100"/>
              </a:spcBef>
              <a:spcAft>
                <a:spcPts val="0"/>
              </a:spcAft>
              <a:buSzPts val="4100"/>
              <a:buChar char="​"/>
              <a:defRPr sz="4100"/>
            </a:lvl1pPr>
            <a:lvl2pPr indent="-336550" lvl="1" marL="914400" algn="ctr">
              <a:lnSpc>
                <a:spcPct val="100000"/>
              </a:lnSpc>
              <a:spcBef>
                <a:spcPts val="600"/>
              </a:spcBef>
              <a:spcAft>
                <a:spcPts val="0"/>
              </a:spcAft>
              <a:buSzPts val="1700"/>
              <a:buChar char="•"/>
              <a:defRPr sz="1300"/>
            </a:lvl2pPr>
            <a:lvl3pPr indent="-336550" lvl="2" marL="1371600" algn="ctr">
              <a:lnSpc>
                <a:spcPct val="100000"/>
              </a:lnSpc>
              <a:spcBef>
                <a:spcPts val="600"/>
              </a:spcBef>
              <a:spcAft>
                <a:spcPts val="0"/>
              </a:spcAft>
              <a:buClr>
                <a:schemeClr val="dk1"/>
              </a:buClr>
              <a:buSzPts val="1700"/>
              <a:buChar char="－"/>
              <a:defRPr sz="1100">
                <a:solidFill>
                  <a:schemeClr val="dk1"/>
                </a:solidFill>
              </a:defRPr>
            </a:lvl3pPr>
            <a:lvl4pPr indent="-336550" lvl="3" marL="1828800" algn="ctr">
              <a:lnSpc>
                <a:spcPct val="90000"/>
              </a:lnSpc>
              <a:spcBef>
                <a:spcPts val="1100"/>
              </a:spcBef>
              <a:spcAft>
                <a:spcPts val="0"/>
              </a:spcAft>
              <a:buSzPts val="1700"/>
              <a:buChar char="​"/>
              <a:defRPr sz="1200"/>
            </a:lvl4pPr>
            <a:lvl5pPr indent="-336550" lvl="4" marL="2286000" algn="ctr">
              <a:lnSpc>
                <a:spcPct val="100000"/>
              </a:lnSpc>
              <a:spcBef>
                <a:spcPts val="1100"/>
              </a:spcBef>
              <a:spcAft>
                <a:spcPts val="0"/>
              </a:spcAft>
              <a:buSzPts val="1700"/>
              <a:buChar char="​"/>
              <a:defRPr sz="1200"/>
            </a:lvl5pPr>
            <a:lvl6pPr indent="-336550" lvl="5" marL="2743200" algn="ctr">
              <a:lnSpc>
                <a:spcPct val="90000"/>
              </a:lnSpc>
              <a:spcBef>
                <a:spcPts val="1500"/>
              </a:spcBef>
              <a:spcAft>
                <a:spcPts val="0"/>
              </a:spcAft>
              <a:buClr>
                <a:schemeClr val="dk1"/>
              </a:buClr>
              <a:buSzPts val="1700"/>
              <a:buChar char="​"/>
              <a:defRPr sz="2200"/>
            </a:lvl6pPr>
            <a:lvl7pPr indent="-336550" lvl="6" marL="3200400" algn="ctr">
              <a:lnSpc>
                <a:spcPct val="90000"/>
              </a:lnSpc>
              <a:spcBef>
                <a:spcPts val="2500"/>
              </a:spcBef>
              <a:spcAft>
                <a:spcPts val="0"/>
              </a:spcAft>
              <a:buSzPts val="1700"/>
              <a:buChar char="​"/>
              <a:defRPr sz="3100"/>
            </a:lvl7pPr>
            <a:lvl8pPr indent="-336550" lvl="7" marL="3657600" algn="ctr">
              <a:lnSpc>
                <a:spcPct val="88000"/>
              </a:lnSpc>
              <a:spcBef>
                <a:spcPts val="1200"/>
              </a:spcBef>
              <a:spcAft>
                <a:spcPts val="0"/>
              </a:spcAft>
              <a:buClr>
                <a:schemeClr val="dk1"/>
              </a:buClr>
              <a:buSzPts val="1700"/>
              <a:buChar char="•"/>
              <a:defRPr sz="1700"/>
            </a:lvl8pPr>
            <a:lvl9pPr indent="-336550" lvl="8" marL="4114800" algn="ctr">
              <a:lnSpc>
                <a:spcPct val="88000"/>
              </a:lnSpc>
              <a:spcBef>
                <a:spcPts val="1200"/>
              </a:spcBef>
              <a:spcAft>
                <a:spcPts val="0"/>
              </a:spcAft>
              <a:buClr>
                <a:schemeClr val="dk1"/>
              </a:buClr>
              <a:buSzPts val="1700"/>
              <a:buChar char="•"/>
              <a:defRPr sz="1700"/>
            </a:lvl9pPr>
          </a:lstStyle>
          <a:p/>
        </p:txBody>
      </p:sp>
      <p:sp>
        <p:nvSpPr>
          <p:cNvPr id="850" name="Google Shape;850;p107"/>
          <p:cNvSpPr txBox="1"/>
          <p:nvPr>
            <p:ph idx="2" type="body"/>
          </p:nvPr>
        </p:nvSpPr>
        <p:spPr>
          <a:xfrm>
            <a:off x="1171140" y="2613017"/>
            <a:ext cx="1653900" cy="1407900"/>
          </a:xfrm>
          <a:prstGeom prst="rect">
            <a:avLst/>
          </a:prstGeom>
          <a:noFill/>
          <a:ln>
            <a:noFill/>
          </a:ln>
        </p:spPr>
        <p:txBody>
          <a:bodyPr anchorCtr="0" anchor="t" bIns="0" lIns="0" spcFirstLastPara="1" rIns="0" wrap="square" tIns="0">
            <a:noAutofit/>
          </a:bodyPr>
          <a:lstStyle>
            <a:lvl1pPr indent="-304800" lvl="0" marL="457200" algn="ctr">
              <a:lnSpc>
                <a:spcPct val="100000"/>
              </a:lnSpc>
              <a:spcBef>
                <a:spcPts val="1100"/>
              </a:spcBef>
              <a:spcAft>
                <a:spcPts val="0"/>
              </a:spcAft>
              <a:buSzPts val="1200"/>
              <a:buChar char="​"/>
              <a:defRPr sz="1200"/>
            </a:lvl1pPr>
            <a:lvl2pPr indent="-285750" lvl="1" marL="914400" algn="ctr">
              <a:lnSpc>
                <a:spcPct val="100000"/>
              </a:lnSpc>
              <a:spcBef>
                <a:spcPts val="600"/>
              </a:spcBef>
              <a:spcAft>
                <a:spcPts val="0"/>
              </a:spcAft>
              <a:buSzPts val="900"/>
              <a:buChar char="•"/>
              <a:defRPr sz="900"/>
            </a:lvl2pPr>
            <a:lvl3pPr indent="-228600" lvl="2" marL="1371600" algn="ctr">
              <a:lnSpc>
                <a:spcPct val="100000"/>
              </a:lnSpc>
              <a:spcBef>
                <a:spcPts val="600"/>
              </a:spcBef>
              <a:spcAft>
                <a:spcPts val="0"/>
              </a:spcAft>
              <a:buClr>
                <a:schemeClr val="dk1"/>
              </a:buClr>
              <a:buSzPts val="800"/>
              <a:buNone/>
              <a:defRPr>
                <a:solidFill>
                  <a:schemeClr val="dk1"/>
                </a:solidFill>
              </a:defRPr>
            </a:lvl3pPr>
            <a:lvl4pPr indent="-317500" lvl="3" marL="1828800" algn="ctr">
              <a:lnSpc>
                <a:spcPct val="90000"/>
              </a:lnSpc>
              <a:spcBef>
                <a:spcPts val="1100"/>
              </a:spcBef>
              <a:spcAft>
                <a:spcPts val="0"/>
              </a:spcAft>
              <a:buSzPts val="1400"/>
              <a:buChar char="​"/>
              <a:defRPr/>
            </a:lvl4pPr>
            <a:lvl5pPr indent="-317500" lvl="4" marL="2286000" algn="ctr">
              <a:lnSpc>
                <a:spcPct val="100000"/>
              </a:lnSpc>
              <a:spcBef>
                <a:spcPts val="1100"/>
              </a:spcBef>
              <a:spcAft>
                <a:spcPts val="0"/>
              </a:spcAft>
              <a:buSzPts val="1400"/>
              <a:buChar char="​"/>
              <a:defRPr/>
            </a:lvl5pPr>
            <a:lvl6pPr indent="-317500" lvl="5" marL="2743200" algn="ctr">
              <a:lnSpc>
                <a:spcPct val="90000"/>
              </a:lnSpc>
              <a:spcBef>
                <a:spcPts val="1500"/>
              </a:spcBef>
              <a:spcAft>
                <a:spcPts val="0"/>
              </a:spcAft>
              <a:buClr>
                <a:schemeClr val="dk1"/>
              </a:buClr>
              <a:buSzPts val="1400"/>
              <a:buChar char="​"/>
              <a:defRPr/>
            </a:lvl6pPr>
            <a:lvl7pPr indent="-317500" lvl="6" marL="3200400" algn="ctr">
              <a:lnSpc>
                <a:spcPct val="90000"/>
              </a:lnSpc>
              <a:spcBef>
                <a:spcPts val="2500"/>
              </a:spcBef>
              <a:spcAft>
                <a:spcPts val="0"/>
              </a:spcAft>
              <a:buSzPts val="1400"/>
              <a:buChar char="​"/>
              <a:defRPr/>
            </a:lvl7pPr>
            <a:lvl8pPr indent="-317500" lvl="7" marL="3657600" algn="ctr">
              <a:lnSpc>
                <a:spcPct val="88000"/>
              </a:lnSpc>
              <a:spcBef>
                <a:spcPts val="1200"/>
              </a:spcBef>
              <a:spcAft>
                <a:spcPts val="0"/>
              </a:spcAft>
              <a:buClr>
                <a:schemeClr val="dk1"/>
              </a:buClr>
              <a:buSzPts val="1400"/>
              <a:buChar char="•"/>
              <a:defRPr/>
            </a:lvl8pPr>
            <a:lvl9pPr indent="-317500" lvl="8" marL="4114800" algn="ctr">
              <a:lnSpc>
                <a:spcPct val="88000"/>
              </a:lnSpc>
              <a:spcBef>
                <a:spcPts val="1200"/>
              </a:spcBef>
              <a:spcAft>
                <a:spcPts val="0"/>
              </a:spcAft>
              <a:buClr>
                <a:schemeClr val="dk1"/>
              </a:buClr>
              <a:buSzPts val="1400"/>
              <a:buChar char="•"/>
              <a:defRPr/>
            </a:lvl9pPr>
          </a:lstStyle>
          <a:p/>
        </p:txBody>
      </p:sp>
      <p:sp>
        <p:nvSpPr>
          <p:cNvPr id="851" name="Google Shape;851;p107"/>
          <p:cNvSpPr txBox="1"/>
          <p:nvPr>
            <p:ph type="title"/>
          </p:nvPr>
        </p:nvSpPr>
        <p:spPr>
          <a:xfrm>
            <a:off x="368498" y="873098"/>
            <a:ext cx="8412600" cy="697800"/>
          </a:xfrm>
          <a:prstGeom prst="rect">
            <a:avLst/>
          </a:prstGeom>
          <a:noFill/>
          <a:ln>
            <a:noFill/>
          </a:ln>
        </p:spPr>
        <p:txBody>
          <a:bodyPr anchorCtr="0" anchor="t" bIns="34275" lIns="68575" spcFirstLastPara="1" rIns="68575" wrap="square" tIns="34275">
            <a:noAutofit/>
          </a:bodyPr>
          <a:lstStyle>
            <a:lvl1pPr lvl="0" algn="ctr">
              <a:lnSpc>
                <a:spcPct val="85000"/>
              </a:lnSpc>
              <a:spcBef>
                <a:spcPts val="0"/>
              </a:spcBef>
              <a:spcAft>
                <a:spcPts val="0"/>
              </a:spcAft>
              <a:buSzPts val="2400"/>
              <a:buFont typeface="Arial"/>
              <a:buNone/>
              <a:defRPr/>
            </a:lvl1pPr>
            <a:lvl2pPr lvl="1">
              <a:spcBef>
                <a:spcPts val="0"/>
              </a:spcBef>
              <a:spcAft>
                <a:spcPts val="0"/>
              </a:spcAft>
              <a:buClr>
                <a:schemeClr val="dk1"/>
              </a:buClr>
              <a:buSzPts val="1100"/>
              <a:buNone/>
              <a:defRPr>
                <a:solidFill>
                  <a:schemeClr val="dk1"/>
                </a:solidFill>
              </a:defRPr>
            </a:lvl2pPr>
            <a:lvl3pPr lvl="2">
              <a:spcBef>
                <a:spcPts val="0"/>
              </a:spcBef>
              <a:spcAft>
                <a:spcPts val="0"/>
              </a:spcAft>
              <a:buClr>
                <a:schemeClr val="dk1"/>
              </a:buClr>
              <a:buSzPts val="1100"/>
              <a:buNone/>
              <a:defRPr>
                <a:solidFill>
                  <a:schemeClr val="dk1"/>
                </a:solidFill>
              </a:defRPr>
            </a:lvl3pPr>
            <a:lvl4pPr lvl="3">
              <a:spcBef>
                <a:spcPts val="0"/>
              </a:spcBef>
              <a:spcAft>
                <a:spcPts val="0"/>
              </a:spcAft>
              <a:buClr>
                <a:schemeClr val="dk1"/>
              </a:buClr>
              <a:buSzPts val="1100"/>
              <a:buNone/>
              <a:defRPr>
                <a:solidFill>
                  <a:schemeClr val="dk1"/>
                </a:solidFill>
              </a:defRPr>
            </a:lvl4pPr>
            <a:lvl5pPr lvl="4">
              <a:spcBef>
                <a:spcPts val="0"/>
              </a:spcBef>
              <a:spcAft>
                <a:spcPts val="0"/>
              </a:spcAft>
              <a:buClr>
                <a:schemeClr val="dk1"/>
              </a:buClr>
              <a:buSzPts val="1100"/>
              <a:buNone/>
              <a:defRPr>
                <a:solidFill>
                  <a:schemeClr val="dk1"/>
                </a:solidFill>
              </a:defRPr>
            </a:lvl5pPr>
            <a:lvl6pPr lvl="5">
              <a:spcBef>
                <a:spcPts val="0"/>
              </a:spcBef>
              <a:spcAft>
                <a:spcPts val="0"/>
              </a:spcAft>
              <a:buClr>
                <a:schemeClr val="dk1"/>
              </a:buClr>
              <a:buSzPts val="1100"/>
              <a:buNone/>
              <a:defRPr>
                <a:solidFill>
                  <a:schemeClr val="dk1"/>
                </a:solidFill>
              </a:defRPr>
            </a:lvl6pPr>
            <a:lvl7pPr lvl="6">
              <a:spcBef>
                <a:spcPts val="0"/>
              </a:spcBef>
              <a:spcAft>
                <a:spcPts val="0"/>
              </a:spcAft>
              <a:buClr>
                <a:schemeClr val="dk1"/>
              </a:buClr>
              <a:buSzPts val="1100"/>
              <a:buNone/>
              <a:defRPr>
                <a:solidFill>
                  <a:schemeClr val="dk1"/>
                </a:solidFill>
              </a:defRPr>
            </a:lvl7pPr>
            <a:lvl8pPr lvl="7">
              <a:spcBef>
                <a:spcPts val="0"/>
              </a:spcBef>
              <a:spcAft>
                <a:spcPts val="0"/>
              </a:spcAft>
              <a:buClr>
                <a:schemeClr val="dk1"/>
              </a:buClr>
              <a:buSzPts val="1100"/>
              <a:buNone/>
              <a:defRPr>
                <a:solidFill>
                  <a:schemeClr val="dk1"/>
                </a:solidFill>
              </a:defRPr>
            </a:lvl8pPr>
            <a:lvl9pPr lvl="8">
              <a:spcBef>
                <a:spcPts val="0"/>
              </a:spcBef>
              <a:spcAft>
                <a:spcPts val="0"/>
              </a:spcAft>
              <a:buClr>
                <a:schemeClr val="dk1"/>
              </a:buClr>
              <a:buSzPts val="1100"/>
              <a:buNone/>
              <a:defRPr>
                <a:solidFill>
                  <a:schemeClr val="dk1"/>
                </a:solidFill>
              </a:defRPr>
            </a:lvl9pPr>
          </a:lstStyle>
          <a:p/>
        </p:txBody>
      </p:sp>
      <p:sp>
        <p:nvSpPr>
          <p:cNvPr id="852" name="Google Shape;852;p107"/>
          <p:cNvSpPr txBox="1"/>
          <p:nvPr>
            <p:ph idx="3" type="body"/>
          </p:nvPr>
        </p:nvSpPr>
        <p:spPr>
          <a:xfrm>
            <a:off x="3878986" y="1958061"/>
            <a:ext cx="1368600" cy="495600"/>
          </a:xfrm>
          <a:prstGeom prst="rect">
            <a:avLst/>
          </a:prstGeom>
          <a:noFill/>
          <a:ln>
            <a:noFill/>
          </a:ln>
        </p:spPr>
        <p:txBody>
          <a:bodyPr anchorCtr="0" anchor="t" bIns="0" lIns="0" spcFirstLastPara="1" rIns="0" wrap="square" tIns="0">
            <a:noAutofit/>
          </a:bodyPr>
          <a:lstStyle>
            <a:lvl1pPr indent="-488950" lvl="0" marL="457200" algn="ctr">
              <a:lnSpc>
                <a:spcPct val="100000"/>
              </a:lnSpc>
              <a:spcBef>
                <a:spcPts val="1100"/>
              </a:spcBef>
              <a:spcAft>
                <a:spcPts val="0"/>
              </a:spcAft>
              <a:buSzPts val="4100"/>
              <a:buChar char="​"/>
              <a:defRPr sz="4100"/>
            </a:lvl1pPr>
            <a:lvl2pPr indent="-336550" lvl="1" marL="914400" algn="ctr">
              <a:lnSpc>
                <a:spcPct val="100000"/>
              </a:lnSpc>
              <a:spcBef>
                <a:spcPts val="600"/>
              </a:spcBef>
              <a:spcAft>
                <a:spcPts val="0"/>
              </a:spcAft>
              <a:buSzPts val="1700"/>
              <a:buChar char="•"/>
              <a:defRPr sz="1300"/>
            </a:lvl2pPr>
            <a:lvl3pPr indent="-336550" lvl="2" marL="1371600" algn="ctr">
              <a:lnSpc>
                <a:spcPct val="100000"/>
              </a:lnSpc>
              <a:spcBef>
                <a:spcPts val="600"/>
              </a:spcBef>
              <a:spcAft>
                <a:spcPts val="0"/>
              </a:spcAft>
              <a:buClr>
                <a:schemeClr val="dk1"/>
              </a:buClr>
              <a:buSzPts val="1700"/>
              <a:buChar char="－"/>
              <a:defRPr sz="1100">
                <a:solidFill>
                  <a:schemeClr val="dk1"/>
                </a:solidFill>
              </a:defRPr>
            </a:lvl3pPr>
            <a:lvl4pPr indent="-336550" lvl="3" marL="1828800" algn="ctr">
              <a:lnSpc>
                <a:spcPct val="90000"/>
              </a:lnSpc>
              <a:spcBef>
                <a:spcPts val="1100"/>
              </a:spcBef>
              <a:spcAft>
                <a:spcPts val="0"/>
              </a:spcAft>
              <a:buSzPts val="1700"/>
              <a:buChar char="​"/>
              <a:defRPr sz="1200"/>
            </a:lvl4pPr>
            <a:lvl5pPr indent="-336550" lvl="4" marL="2286000" algn="ctr">
              <a:lnSpc>
                <a:spcPct val="100000"/>
              </a:lnSpc>
              <a:spcBef>
                <a:spcPts val="1100"/>
              </a:spcBef>
              <a:spcAft>
                <a:spcPts val="0"/>
              </a:spcAft>
              <a:buSzPts val="1700"/>
              <a:buChar char="​"/>
              <a:defRPr sz="1200"/>
            </a:lvl5pPr>
            <a:lvl6pPr indent="-336550" lvl="5" marL="2743200" algn="ctr">
              <a:lnSpc>
                <a:spcPct val="90000"/>
              </a:lnSpc>
              <a:spcBef>
                <a:spcPts val="1500"/>
              </a:spcBef>
              <a:spcAft>
                <a:spcPts val="0"/>
              </a:spcAft>
              <a:buClr>
                <a:schemeClr val="dk1"/>
              </a:buClr>
              <a:buSzPts val="1700"/>
              <a:buChar char="​"/>
              <a:defRPr sz="2200"/>
            </a:lvl6pPr>
            <a:lvl7pPr indent="-336550" lvl="6" marL="3200400" algn="ctr">
              <a:lnSpc>
                <a:spcPct val="90000"/>
              </a:lnSpc>
              <a:spcBef>
                <a:spcPts val="2500"/>
              </a:spcBef>
              <a:spcAft>
                <a:spcPts val="0"/>
              </a:spcAft>
              <a:buSzPts val="1700"/>
              <a:buChar char="​"/>
              <a:defRPr sz="3100"/>
            </a:lvl7pPr>
            <a:lvl8pPr indent="-336550" lvl="7" marL="3657600" algn="ctr">
              <a:lnSpc>
                <a:spcPct val="88000"/>
              </a:lnSpc>
              <a:spcBef>
                <a:spcPts val="1200"/>
              </a:spcBef>
              <a:spcAft>
                <a:spcPts val="0"/>
              </a:spcAft>
              <a:buClr>
                <a:schemeClr val="dk1"/>
              </a:buClr>
              <a:buSzPts val="1700"/>
              <a:buChar char="•"/>
              <a:defRPr sz="1700"/>
            </a:lvl8pPr>
            <a:lvl9pPr indent="-336550" lvl="8" marL="4114800" algn="ctr">
              <a:lnSpc>
                <a:spcPct val="88000"/>
              </a:lnSpc>
              <a:spcBef>
                <a:spcPts val="1200"/>
              </a:spcBef>
              <a:spcAft>
                <a:spcPts val="0"/>
              </a:spcAft>
              <a:buClr>
                <a:schemeClr val="dk1"/>
              </a:buClr>
              <a:buSzPts val="1700"/>
              <a:buChar char="•"/>
              <a:defRPr sz="1700"/>
            </a:lvl9pPr>
          </a:lstStyle>
          <a:p/>
        </p:txBody>
      </p:sp>
      <p:sp>
        <p:nvSpPr>
          <p:cNvPr id="853" name="Google Shape;853;p107"/>
          <p:cNvSpPr txBox="1"/>
          <p:nvPr>
            <p:ph idx="4" type="body"/>
          </p:nvPr>
        </p:nvSpPr>
        <p:spPr>
          <a:xfrm>
            <a:off x="3697314" y="2613017"/>
            <a:ext cx="1653900" cy="1407900"/>
          </a:xfrm>
          <a:prstGeom prst="rect">
            <a:avLst/>
          </a:prstGeom>
          <a:noFill/>
          <a:ln>
            <a:noFill/>
          </a:ln>
        </p:spPr>
        <p:txBody>
          <a:bodyPr anchorCtr="0" anchor="t" bIns="0" lIns="0" spcFirstLastPara="1" rIns="0" wrap="square" tIns="0">
            <a:noAutofit/>
          </a:bodyPr>
          <a:lstStyle>
            <a:lvl1pPr indent="-304800" lvl="0" marL="457200" algn="ctr">
              <a:lnSpc>
                <a:spcPct val="100000"/>
              </a:lnSpc>
              <a:spcBef>
                <a:spcPts val="1100"/>
              </a:spcBef>
              <a:spcAft>
                <a:spcPts val="0"/>
              </a:spcAft>
              <a:buSzPts val="1200"/>
              <a:buChar char="​"/>
              <a:defRPr sz="1200"/>
            </a:lvl1pPr>
            <a:lvl2pPr indent="-285750" lvl="1" marL="914400" algn="ctr">
              <a:lnSpc>
                <a:spcPct val="100000"/>
              </a:lnSpc>
              <a:spcBef>
                <a:spcPts val="600"/>
              </a:spcBef>
              <a:spcAft>
                <a:spcPts val="0"/>
              </a:spcAft>
              <a:buSzPts val="900"/>
              <a:buChar char="•"/>
              <a:defRPr b="0" i="0" sz="900">
                <a:latin typeface="Arial"/>
                <a:ea typeface="Arial"/>
                <a:cs typeface="Arial"/>
                <a:sym typeface="Arial"/>
              </a:defRPr>
            </a:lvl2pPr>
            <a:lvl3pPr indent="-228600" lvl="2" marL="1371600" algn="ctr">
              <a:lnSpc>
                <a:spcPct val="100000"/>
              </a:lnSpc>
              <a:spcBef>
                <a:spcPts val="600"/>
              </a:spcBef>
              <a:spcAft>
                <a:spcPts val="0"/>
              </a:spcAft>
              <a:buClr>
                <a:schemeClr val="dk1"/>
              </a:buClr>
              <a:buSzPts val="800"/>
              <a:buNone/>
              <a:defRPr>
                <a:solidFill>
                  <a:schemeClr val="dk1"/>
                </a:solidFill>
              </a:defRPr>
            </a:lvl3pPr>
            <a:lvl4pPr indent="-317500" lvl="3" marL="1828800" algn="ctr">
              <a:lnSpc>
                <a:spcPct val="90000"/>
              </a:lnSpc>
              <a:spcBef>
                <a:spcPts val="1100"/>
              </a:spcBef>
              <a:spcAft>
                <a:spcPts val="0"/>
              </a:spcAft>
              <a:buSzPts val="1400"/>
              <a:buChar char="​"/>
              <a:defRPr/>
            </a:lvl4pPr>
            <a:lvl5pPr indent="-317500" lvl="4" marL="2286000" algn="ctr">
              <a:lnSpc>
                <a:spcPct val="100000"/>
              </a:lnSpc>
              <a:spcBef>
                <a:spcPts val="1100"/>
              </a:spcBef>
              <a:spcAft>
                <a:spcPts val="0"/>
              </a:spcAft>
              <a:buSzPts val="1400"/>
              <a:buChar char="​"/>
              <a:defRPr/>
            </a:lvl5pPr>
            <a:lvl6pPr indent="-317500" lvl="5" marL="2743200" algn="ctr">
              <a:lnSpc>
                <a:spcPct val="90000"/>
              </a:lnSpc>
              <a:spcBef>
                <a:spcPts val="1500"/>
              </a:spcBef>
              <a:spcAft>
                <a:spcPts val="0"/>
              </a:spcAft>
              <a:buClr>
                <a:schemeClr val="dk1"/>
              </a:buClr>
              <a:buSzPts val="1400"/>
              <a:buChar char="​"/>
              <a:defRPr/>
            </a:lvl6pPr>
            <a:lvl7pPr indent="-317500" lvl="6" marL="3200400" algn="ctr">
              <a:lnSpc>
                <a:spcPct val="90000"/>
              </a:lnSpc>
              <a:spcBef>
                <a:spcPts val="2500"/>
              </a:spcBef>
              <a:spcAft>
                <a:spcPts val="0"/>
              </a:spcAft>
              <a:buSzPts val="1400"/>
              <a:buChar char="​"/>
              <a:defRPr/>
            </a:lvl7pPr>
            <a:lvl8pPr indent="-317500" lvl="7" marL="3657600" algn="ctr">
              <a:lnSpc>
                <a:spcPct val="88000"/>
              </a:lnSpc>
              <a:spcBef>
                <a:spcPts val="1200"/>
              </a:spcBef>
              <a:spcAft>
                <a:spcPts val="0"/>
              </a:spcAft>
              <a:buClr>
                <a:schemeClr val="dk1"/>
              </a:buClr>
              <a:buSzPts val="1400"/>
              <a:buChar char="•"/>
              <a:defRPr/>
            </a:lvl8pPr>
            <a:lvl9pPr indent="-317500" lvl="8" marL="4114800" algn="ctr">
              <a:lnSpc>
                <a:spcPct val="88000"/>
              </a:lnSpc>
              <a:spcBef>
                <a:spcPts val="1200"/>
              </a:spcBef>
              <a:spcAft>
                <a:spcPts val="0"/>
              </a:spcAft>
              <a:buClr>
                <a:schemeClr val="dk1"/>
              </a:buClr>
              <a:buSzPts val="1400"/>
              <a:buChar char="•"/>
              <a:defRPr/>
            </a:lvl9pPr>
          </a:lstStyle>
          <a:p/>
        </p:txBody>
      </p:sp>
      <p:cxnSp>
        <p:nvCxnSpPr>
          <p:cNvPr id="854" name="Google Shape;854;p107"/>
          <p:cNvCxnSpPr/>
          <p:nvPr/>
        </p:nvCxnSpPr>
        <p:spPr>
          <a:xfrm>
            <a:off x="3279143" y="1977808"/>
            <a:ext cx="0" cy="1300200"/>
          </a:xfrm>
          <a:prstGeom prst="straightConnector1">
            <a:avLst/>
          </a:prstGeom>
          <a:noFill/>
          <a:ln cap="flat" cmpd="sng" w="9525">
            <a:solidFill>
              <a:schemeClr val="dk1"/>
            </a:solidFill>
            <a:prstDash val="solid"/>
            <a:miter lim="800000"/>
            <a:headEnd len="sm" w="sm" type="none"/>
            <a:tailEnd len="sm" w="sm" type="none"/>
          </a:ln>
        </p:spPr>
      </p:cxnSp>
      <p:sp>
        <p:nvSpPr>
          <p:cNvPr id="855" name="Google Shape;855;p107"/>
          <p:cNvSpPr txBox="1"/>
          <p:nvPr>
            <p:ph idx="5" type="body"/>
          </p:nvPr>
        </p:nvSpPr>
        <p:spPr>
          <a:xfrm>
            <a:off x="6422523" y="1958061"/>
            <a:ext cx="1368600" cy="495600"/>
          </a:xfrm>
          <a:prstGeom prst="rect">
            <a:avLst/>
          </a:prstGeom>
          <a:noFill/>
          <a:ln>
            <a:noFill/>
          </a:ln>
        </p:spPr>
        <p:txBody>
          <a:bodyPr anchorCtr="0" anchor="t" bIns="0" lIns="0" spcFirstLastPara="1" rIns="0" wrap="square" tIns="0">
            <a:noAutofit/>
          </a:bodyPr>
          <a:lstStyle>
            <a:lvl1pPr indent="-488950" lvl="0" marL="457200" algn="ctr">
              <a:lnSpc>
                <a:spcPct val="100000"/>
              </a:lnSpc>
              <a:spcBef>
                <a:spcPts val="1100"/>
              </a:spcBef>
              <a:spcAft>
                <a:spcPts val="0"/>
              </a:spcAft>
              <a:buSzPts val="4100"/>
              <a:buChar char="​"/>
              <a:defRPr sz="4100"/>
            </a:lvl1pPr>
            <a:lvl2pPr indent="-336550" lvl="1" marL="914400" algn="ctr">
              <a:lnSpc>
                <a:spcPct val="100000"/>
              </a:lnSpc>
              <a:spcBef>
                <a:spcPts val="600"/>
              </a:spcBef>
              <a:spcAft>
                <a:spcPts val="0"/>
              </a:spcAft>
              <a:buSzPts val="1700"/>
              <a:buChar char="•"/>
              <a:defRPr sz="1300"/>
            </a:lvl2pPr>
            <a:lvl3pPr indent="-336550" lvl="2" marL="1371600" algn="ctr">
              <a:lnSpc>
                <a:spcPct val="100000"/>
              </a:lnSpc>
              <a:spcBef>
                <a:spcPts val="600"/>
              </a:spcBef>
              <a:spcAft>
                <a:spcPts val="0"/>
              </a:spcAft>
              <a:buClr>
                <a:schemeClr val="dk1"/>
              </a:buClr>
              <a:buSzPts val="1700"/>
              <a:buChar char="－"/>
              <a:defRPr sz="1100">
                <a:solidFill>
                  <a:schemeClr val="dk1"/>
                </a:solidFill>
              </a:defRPr>
            </a:lvl3pPr>
            <a:lvl4pPr indent="-336550" lvl="3" marL="1828800" algn="ctr">
              <a:lnSpc>
                <a:spcPct val="90000"/>
              </a:lnSpc>
              <a:spcBef>
                <a:spcPts val="1100"/>
              </a:spcBef>
              <a:spcAft>
                <a:spcPts val="0"/>
              </a:spcAft>
              <a:buSzPts val="1700"/>
              <a:buChar char="​"/>
              <a:defRPr sz="1200"/>
            </a:lvl4pPr>
            <a:lvl5pPr indent="-336550" lvl="4" marL="2286000" algn="ctr">
              <a:lnSpc>
                <a:spcPct val="100000"/>
              </a:lnSpc>
              <a:spcBef>
                <a:spcPts val="1100"/>
              </a:spcBef>
              <a:spcAft>
                <a:spcPts val="0"/>
              </a:spcAft>
              <a:buSzPts val="1700"/>
              <a:buChar char="​"/>
              <a:defRPr sz="1200"/>
            </a:lvl5pPr>
            <a:lvl6pPr indent="-336550" lvl="5" marL="2743200" algn="ctr">
              <a:lnSpc>
                <a:spcPct val="90000"/>
              </a:lnSpc>
              <a:spcBef>
                <a:spcPts val="1500"/>
              </a:spcBef>
              <a:spcAft>
                <a:spcPts val="0"/>
              </a:spcAft>
              <a:buClr>
                <a:schemeClr val="dk1"/>
              </a:buClr>
              <a:buSzPts val="1700"/>
              <a:buChar char="​"/>
              <a:defRPr sz="2200"/>
            </a:lvl6pPr>
            <a:lvl7pPr indent="-336550" lvl="6" marL="3200400" algn="ctr">
              <a:lnSpc>
                <a:spcPct val="90000"/>
              </a:lnSpc>
              <a:spcBef>
                <a:spcPts val="2500"/>
              </a:spcBef>
              <a:spcAft>
                <a:spcPts val="0"/>
              </a:spcAft>
              <a:buSzPts val="1700"/>
              <a:buChar char="​"/>
              <a:defRPr sz="3100"/>
            </a:lvl7pPr>
            <a:lvl8pPr indent="-336550" lvl="7" marL="3657600" algn="ctr">
              <a:lnSpc>
                <a:spcPct val="88000"/>
              </a:lnSpc>
              <a:spcBef>
                <a:spcPts val="1200"/>
              </a:spcBef>
              <a:spcAft>
                <a:spcPts val="0"/>
              </a:spcAft>
              <a:buClr>
                <a:schemeClr val="dk1"/>
              </a:buClr>
              <a:buSzPts val="1700"/>
              <a:buChar char="•"/>
              <a:defRPr sz="1700"/>
            </a:lvl8pPr>
            <a:lvl9pPr indent="-336550" lvl="8" marL="4114800" algn="ctr">
              <a:lnSpc>
                <a:spcPct val="88000"/>
              </a:lnSpc>
              <a:spcBef>
                <a:spcPts val="1200"/>
              </a:spcBef>
              <a:spcAft>
                <a:spcPts val="0"/>
              </a:spcAft>
              <a:buClr>
                <a:schemeClr val="dk1"/>
              </a:buClr>
              <a:buSzPts val="1700"/>
              <a:buChar char="•"/>
              <a:defRPr sz="1700"/>
            </a:lvl9pPr>
          </a:lstStyle>
          <a:p/>
        </p:txBody>
      </p:sp>
      <p:sp>
        <p:nvSpPr>
          <p:cNvPr id="856" name="Google Shape;856;p107"/>
          <p:cNvSpPr txBox="1"/>
          <p:nvPr>
            <p:ph idx="6" type="body"/>
          </p:nvPr>
        </p:nvSpPr>
        <p:spPr>
          <a:xfrm>
            <a:off x="6240851" y="2613017"/>
            <a:ext cx="1653900" cy="1407900"/>
          </a:xfrm>
          <a:prstGeom prst="rect">
            <a:avLst/>
          </a:prstGeom>
          <a:noFill/>
          <a:ln>
            <a:noFill/>
          </a:ln>
        </p:spPr>
        <p:txBody>
          <a:bodyPr anchorCtr="0" anchor="t" bIns="0" lIns="0" spcFirstLastPara="1" rIns="0" wrap="square" tIns="0">
            <a:noAutofit/>
          </a:bodyPr>
          <a:lstStyle>
            <a:lvl1pPr indent="-304800" lvl="0" marL="457200" algn="ctr">
              <a:lnSpc>
                <a:spcPct val="100000"/>
              </a:lnSpc>
              <a:spcBef>
                <a:spcPts val="1100"/>
              </a:spcBef>
              <a:spcAft>
                <a:spcPts val="0"/>
              </a:spcAft>
              <a:buSzPts val="1200"/>
              <a:buChar char="​"/>
              <a:defRPr sz="1200"/>
            </a:lvl1pPr>
            <a:lvl2pPr indent="-285750" lvl="1" marL="914400" algn="ctr">
              <a:lnSpc>
                <a:spcPct val="100000"/>
              </a:lnSpc>
              <a:spcBef>
                <a:spcPts val="600"/>
              </a:spcBef>
              <a:spcAft>
                <a:spcPts val="0"/>
              </a:spcAft>
              <a:buSzPts val="900"/>
              <a:buChar char="•"/>
              <a:defRPr b="0" i="0" sz="900">
                <a:latin typeface="Arial"/>
                <a:ea typeface="Arial"/>
                <a:cs typeface="Arial"/>
                <a:sym typeface="Arial"/>
              </a:defRPr>
            </a:lvl2pPr>
            <a:lvl3pPr indent="-228600" lvl="2" marL="1371600" algn="ctr">
              <a:lnSpc>
                <a:spcPct val="100000"/>
              </a:lnSpc>
              <a:spcBef>
                <a:spcPts val="600"/>
              </a:spcBef>
              <a:spcAft>
                <a:spcPts val="0"/>
              </a:spcAft>
              <a:buClr>
                <a:schemeClr val="dk1"/>
              </a:buClr>
              <a:buSzPts val="800"/>
              <a:buNone/>
              <a:defRPr>
                <a:solidFill>
                  <a:schemeClr val="dk1"/>
                </a:solidFill>
              </a:defRPr>
            </a:lvl3pPr>
            <a:lvl4pPr indent="-317500" lvl="3" marL="1828800" algn="ctr">
              <a:lnSpc>
                <a:spcPct val="90000"/>
              </a:lnSpc>
              <a:spcBef>
                <a:spcPts val="1100"/>
              </a:spcBef>
              <a:spcAft>
                <a:spcPts val="0"/>
              </a:spcAft>
              <a:buSzPts val="1400"/>
              <a:buChar char="​"/>
              <a:defRPr/>
            </a:lvl4pPr>
            <a:lvl5pPr indent="-317500" lvl="4" marL="2286000" algn="ctr">
              <a:lnSpc>
                <a:spcPct val="100000"/>
              </a:lnSpc>
              <a:spcBef>
                <a:spcPts val="1100"/>
              </a:spcBef>
              <a:spcAft>
                <a:spcPts val="0"/>
              </a:spcAft>
              <a:buSzPts val="1400"/>
              <a:buChar char="​"/>
              <a:defRPr/>
            </a:lvl5pPr>
            <a:lvl6pPr indent="-317500" lvl="5" marL="2743200" algn="ctr">
              <a:lnSpc>
                <a:spcPct val="90000"/>
              </a:lnSpc>
              <a:spcBef>
                <a:spcPts val="1500"/>
              </a:spcBef>
              <a:spcAft>
                <a:spcPts val="0"/>
              </a:spcAft>
              <a:buClr>
                <a:schemeClr val="dk1"/>
              </a:buClr>
              <a:buSzPts val="1400"/>
              <a:buChar char="​"/>
              <a:defRPr/>
            </a:lvl6pPr>
            <a:lvl7pPr indent="-317500" lvl="6" marL="3200400" algn="ctr">
              <a:lnSpc>
                <a:spcPct val="90000"/>
              </a:lnSpc>
              <a:spcBef>
                <a:spcPts val="2500"/>
              </a:spcBef>
              <a:spcAft>
                <a:spcPts val="0"/>
              </a:spcAft>
              <a:buSzPts val="1400"/>
              <a:buChar char="​"/>
              <a:defRPr/>
            </a:lvl7pPr>
            <a:lvl8pPr indent="-317500" lvl="7" marL="3657600" algn="ctr">
              <a:lnSpc>
                <a:spcPct val="88000"/>
              </a:lnSpc>
              <a:spcBef>
                <a:spcPts val="1200"/>
              </a:spcBef>
              <a:spcAft>
                <a:spcPts val="0"/>
              </a:spcAft>
              <a:buClr>
                <a:schemeClr val="dk1"/>
              </a:buClr>
              <a:buSzPts val="1400"/>
              <a:buChar char="•"/>
              <a:defRPr/>
            </a:lvl8pPr>
            <a:lvl9pPr indent="-317500" lvl="8" marL="4114800" algn="ctr">
              <a:lnSpc>
                <a:spcPct val="88000"/>
              </a:lnSpc>
              <a:spcBef>
                <a:spcPts val="1200"/>
              </a:spcBef>
              <a:spcAft>
                <a:spcPts val="0"/>
              </a:spcAft>
              <a:buClr>
                <a:schemeClr val="dk1"/>
              </a:buClr>
              <a:buSzPts val="1400"/>
              <a:buChar char="•"/>
              <a:defRPr/>
            </a:lvl9pPr>
          </a:lstStyle>
          <a:p/>
        </p:txBody>
      </p:sp>
      <p:cxnSp>
        <p:nvCxnSpPr>
          <p:cNvPr id="857" name="Google Shape;857;p107"/>
          <p:cNvCxnSpPr/>
          <p:nvPr/>
        </p:nvCxnSpPr>
        <p:spPr>
          <a:xfrm>
            <a:off x="5804894" y="1977808"/>
            <a:ext cx="0" cy="13002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_3x Stats Dark">
  <p:cSld name="5_h_Stat + Image Left Dark (3x)_1_1">
    <p:bg>
      <p:bgPr>
        <a:gradFill>
          <a:gsLst>
            <a:gs pos="0">
              <a:srgbClr val="0F0F0F"/>
            </a:gs>
            <a:gs pos="66000">
              <a:srgbClr val="1F192C"/>
            </a:gs>
            <a:gs pos="87000">
              <a:srgbClr val="2A1951"/>
            </a:gs>
            <a:gs pos="100000">
              <a:srgbClr val="2F1863"/>
            </a:gs>
          </a:gsLst>
          <a:lin ang="18900044" scaled="0"/>
        </a:gradFill>
      </p:bgPr>
    </p:bg>
    <p:spTree>
      <p:nvGrpSpPr>
        <p:cNvPr id="858" name="Shape 858"/>
        <p:cNvGrpSpPr/>
        <p:nvPr/>
      </p:nvGrpSpPr>
      <p:grpSpPr>
        <a:xfrm>
          <a:off x="0" y="0"/>
          <a:ext cx="0" cy="0"/>
          <a:chOff x="0" y="0"/>
          <a:chExt cx="0" cy="0"/>
        </a:xfrm>
      </p:grpSpPr>
      <p:sp>
        <p:nvSpPr>
          <p:cNvPr id="859" name="Google Shape;859;p108"/>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860" name="Google Shape;860;p108"/>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
        <p:nvSpPr>
          <p:cNvPr id="861" name="Google Shape;861;p108"/>
          <p:cNvSpPr txBox="1"/>
          <p:nvPr>
            <p:ph idx="1" type="body"/>
          </p:nvPr>
        </p:nvSpPr>
        <p:spPr>
          <a:xfrm>
            <a:off x="1352812" y="1958061"/>
            <a:ext cx="1368600" cy="495600"/>
          </a:xfrm>
          <a:prstGeom prst="rect">
            <a:avLst/>
          </a:prstGeom>
          <a:noFill/>
          <a:ln>
            <a:noFill/>
          </a:ln>
        </p:spPr>
        <p:txBody>
          <a:bodyPr anchorCtr="0" anchor="t" bIns="0" lIns="0" spcFirstLastPara="1" rIns="0" wrap="square" tIns="0">
            <a:noAutofit/>
          </a:bodyPr>
          <a:lstStyle>
            <a:lvl1pPr indent="-488950" lvl="0" marL="457200" algn="ctr">
              <a:lnSpc>
                <a:spcPct val="100000"/>
              </a:lnSpc>
              <a:spcBef>
                <a:spcPts val="1100"/>
              </a:spcBef>
              <a:spcAft>
                <a:spcPts val="0"/>
              </a:spcAft>
              <a:buClr>
                <a:schemeClr val="lt2"/>
              </a:buClr>
              <a:buSzPts val="4100"/>
              <a:buChar char="​"/>
              <a:defRPr sz="4100">
                <a:solidFill>
                  <a:schemeClr val="lt2"/>
                </a:solidFill>
              </a:defRPr>
            </a:lvl1pPr>
            <a:lvl2pPr indent="-336550" lvl="1" marL="914400" algn="ctr">
              <a:lnSpc>
                <a:spcPct val="100000"/>
              </a:lnSpc>
              <a:spcBef>
                <a:spcPts val="600"/>
              </a:spcBef>
              <a:spcAft>
                <a:spcPts val="0"/>
              </a:spcAft>
              <a:buClr>
                <a:schemeClr val="lt2"/>
              </a:buClr>
              <a:buSzPts val="1700"/>
              <a:buChar char="•"/>
              <a:defRPr sz="1300">
                <a:solidFill>
                  <a:schemeClr val="lt2"/>
                </a:solidFill>
              </a:defRPr>
            </a:lvl2pPr>
            <a:lvl3pPr indent="-336550" lvl="2" marL="1371600" algn="ctr">
              <a:lnSpc>
                <a:spcPct val="100000"/>
              </a:lnSpc>
              <a:spcBef>
                <a:spcPts val="600"/>
              </a:spcBef>
              <a:spcAft>
                <a:spcPts val="0"/>
              </a:spcAft>
              <a:buClr>
                <a:schemeClr val="lt2"/>
              </a:buClr>
              <a:buSzPts val="1700"/>
              <a:buChar char="－"/>
              <a:defRPr sz="1100">
                <a:solidFill>
                  <a:schemeClr val="lt2"/>
                </a:solidFill>
              </a:defRPr>
            </a:lvl3pPr>
            <a:lvl4pPr indent="-336550" lvl="3" marL="1828800" algn="ctr">
              <a:lnSpc>
                <a:spcPct val="90000"/>
              </a:lnSpc>
              <a:spcBef>
                <a:spcPts val="1100"/>
              </a:spcBef>
              <a:spcAft>
                <a:spcPts val="0"/>
              </a:spcAft>
              <a:buClr>
                <a:schemeClr val="lt2"/>
              </a:buClr>
              <a:buSzPts val="1700"/>
              <a:buChar char="​"/>
              <a:defRPr sz="1200">
                <a:solidFill>
                  <a:schemeClr val="lt2"/>
                </a:solidFill>
              </a:defRPr>
            </a:lvl4pPr>
            <a:lvl5pPr indent="-336550" lvl="4" marL="2286000" algn="ctr">
              <a:lnSpc>
                <a:spcPct val="100000"/>
              </a:lnSpc>
              <a:spcBef>
                <a:spcPts val="1100"/>
              </a:spcBef>
              <a:spcAft>
                <a:spcPts val="0"/>
              </a:spcAft>
              <a:buClr>
                <a:schemeClr val="lt2"/>
              </a:buClr>
              <a:buSzPts val="1700"/>
              <a:buChar char="​"/>
              <a:defRPr sz="1200">
                <a:solidFill>
                  <a:schemeClr val="lt2"/>
                </a:solidFill>
              </a:defRPr>
            </a:lvl5pPr>
            <a:lvl6pPr indent="-336550" lvl="5" marL="2743200" algn="ctr">
              <a:lnSpc>
                <a:spcPct val="90000"/>
              </a:lnSpc>
              <a:spcBef>
                <a:spcPts val="1500"/>
              </a:spcBef>
              <a:spcAft>
                <a:spcPts val="0"/>
              </a:spcAft>
              <a:buClr>
                <a:schemeClr val="lt2"/>
              </a:buClr>
              <a:buSzPts val="1700"/>
              <a:buChar char="​"/>
              <a:defRPr sz="2200">
                <a:solidFill>
                  <a:schemeClr val="lt2"/>
                </a:solidFill>
              </a:defRPr>
            </a:lvl6pPr>
            <a:lvl7pPr indent="-336550" lvl="6" marL="3200400" algn="ctr">
              <a:lnSpc>
                <a:spcPct val="90000"/>
              </a:lnSpc>
              <a:spcBef>
                <a:spcPts val="2500"/>
              </a:spcBef>
              <a:spcAft>
                <a:spcPts val="0"/>
              </a:spcAft>
              <a:buClr>
                <a:schemeClr val="lt2"/>
              </a:buClr>
              <a:buSzPts val="1700"/>
              <a:buChar char="​"/>
              <a:defRPr sz="3100">
                <a:solidFill>
                  <a:schemeClr val="lt2"/>
                </a:solidFill>
              </a:defRPr>
            </a:lvl7pPr>
            <a:lvl8pPr indent="-336550" lvl="7" marL="3657600" algn="ctr">
              <a:lnSpc>
                <a:spcPct val="88000"/>
              </a:lnSpc>
              <a:spcBef>
                <a:spcPts val="1200"/>
              </a:spcBef>
              <a:spcAft>
                <a:spcPts val="0"/>
              </a:spcAft>
              <a:buClr>
                <a:schemeClr val="lt2"/>
              </a:buClr>
              <a:buSzPts val="1700"/>
              <a:buChar char="•"/>
              <a:defRPr sz="1700">
                <a:solidFill>
                  <a:schemeClr val="lt2"/>
                </a:solidFill>
              </a:defRPr>
            </a:lvl8pPr>
            <a:lvl9pPr indent="-336550" lvl="8" marL="4114800" algn="ctr">
              <a:lnSpc>
                <a:spcPct val="88000"/>
              </a:lnSpc>
              <a:spcBef>
                <a:spcPts val="1200"/>
              </a:spcBef>
              <a:spcAft>
                <a:spcPts val="0"/>
              </a:spcAft>
              <a:buClr>
                <a:schemeClr val="lt2"/>
              </a:buClr>
              <a:buSzPts val="1700"/>
              <a:buChar char="•"/>
              <a:defRPr sz="1700">
                <a:solidFill>
                  <a:schemeClr val="lt2"/>
                </a:solidFill>
              </a:defRPr>
            </a:lvl9pPr>
          </a:lstStyle>
          <a:p/>
        </p:txBody>
      </p:sp>
      <p:sp>
        <p:nvSpPr>
          <p:cNvPr id="862" name="Google Shape;862;p108"/>
          <p:cNvSpPr txBox="1"/>
          <p:nvPr>
            <p:ph idx="2" type="body"/>
          </p:nvPr>
        </p:nvSpPr>
        <p:spPr>
          <a:xfrm>
            <a:off x="1171140" y="2613017"/>
            <a:ext cx="1653900" cy="1407900"/>
          </a:xfrm>
          <a:prstGeom prst="rect">
            <a:avLst/>
          </a:prstGeom>
          <a:noFill/>
          <a:ln>
            <a:noFill/>
          </a:ln>
        </p:spPr>
        <p:txBody>
          <a:bodyPr anchorCtr="0" anchor="t" bIns="0" lIns="0" spcFirstLastPara="1" rIns="0" wrap="square" tIns="0">
            <a:noAutofit/>
          </a:bodyPr>
          <a:lstStyle>
            <a:lvl1pPr indent="-304800" lvl="0" marL="457200" algn="ctr">
              <a:lnSpc>
                <a:spcPct val="100000"/>
              </a:lnSpc>
              <a:spcBef>
                <a:spcPts val="1100"/>
              </a:spcBef>
              <a:spcAft>
                <a:spcPts val="0"/>
              </a:spcAft>
              <a:buClr>
                <a:schemeClr val="lt2"/>
              </a:buClr>
              <a:buSzPts val="1200"/>
              <a:buChar char="​"/>
              <a:defRPr sz="1200">
                <a:solidFill>
                  <a:schemeClr val="lt2"/>
                </a:solidFill>
              </a:defRPr>
            </a:lvl1pPr>
            <a:lvl2pPr indent="-285750" lvl="1" marL="914400" algn="ctr">
              <a:lnSpc>
                <a:spcPct val="100000"/>
              </a:lnSpc>
              <a:spcBef>
                <a:spcPts val="600"/>
              </a:spcBef>
              <a:spcAft>
                <a:spcPts val="0"/>
              </a:spcAft>
              <a:buClr>
                <a:schemeClr val="lt2"/>
              </a:buClr>
              <a:buSzPts val="900"/>
              <a:buChar char="•"/>
              <a:defRPr sz="900">
                <a:solidFill>
                  <a:schemeClr val="lt2"/>
                </a:solidFill>
              </a:defRPr>
            </a:lvl2pPr>
            <a:lvl3pPr indent="-228600" lvl="2" marL="1371600" algn="ctr">
              <a:lnSpc>
                <a:spcPct val="100000"/>
              </a:lnSpc>
              <a:spcBef>
                <a:spcPts val="600"/>
              </a:spcBef>
              <a:spcAft>
                <a:spcPts val="0"/>
              </a:spcAft>
              <a:buClr>
                <a:schemeClr val="lt2"/>
              </a:buClr>
              <a:buSzPts val="800"/>
              <a:buNone/>
              <a:defRPr>
                <a:solidFill>
                  <a:schemeClr val="lt2"/>
                </a:solidFill>
              </a:defRPr>
            </a:lvl3pPr>
            <a:lvl4pPr indent="-317500" lvl="3" marL="1828800" algn="ctr">
              <a:lnSpc>
                <a:spcPct val="90000"/>
              </a:lnSpc>
              <a:spcBef>
                <a:spcPts val="1100"/>
              </a:spcBef>
              <a:spcAft>
                <a:spcPts val="0"/>
              </a:spcAft>
              <a:buClr>
                <a:schemeClr val="lt2"/>
              </a:buClr>
              <a:buSzPts val="1400"/>
              <a:buChar char="​"/>
              <a:defRPr>
                <a:solidFill>
                  <a:schemeClr val="lt2"/>
                </a:solidFill>
              </a:defRPr>
            </a:lvl4pPr>
            <a:lvl5pPr indent="-317500" lvl="4" marL="2286000" algn="ctr">
              <a:lnSpc>
                <a:spcPct val="100000"/>
              </a:lnSpc>
              <a:spcBef>
                <a:spcPts val="1100"/>
              </a:spcBef>
              <a:spcAft>
                <a:spcPts val="0"/>
              </a:spcAft>
              <a:buClr>
                <a:schemeClr val="lt2"/>
              </a:buClr>
              <a:buSzPts val="1400"/>
              <a:buChar char="​"/>
              <a:defRPr>
                <a:solidFill>
                  <a:schemeClr val="lt2"/>
                </a:solidFill>
              </a:defRPr>
            </a:lvl5pPr>
            <a:lvl6pPr indent="-317500" lvl="5" marL="2743200" algn="ctr">
              <a:lnSpc>
                <a:spcPct val="90000"/>
              </a:lnSpc>
              <a:spcBef>
                <a:spcPts val="1500"/>
              </a:spcBef>
              <a:spcAft>
                <a:spcPts val="0"/>
              </a:spcAft>
              <a:buClr>
                <a:schemeClr val="lt2"/>
              </a:buClr>
              <a:buSzPts val="1400"/>
              <a:buChar char="​"/>
              <a:defRPr>
                <a:solidFill>
                  <a:schemeClr val="lt2"/>
                </a:solidFill>
              </a:defRPr>
            </a:lvl6pPr>
            <a:lvl7pPr indent="-317500" lvl="6" marL="3200400" algn="ctr">
              <a:lnSpc>
                <a:spcPct val="90000"/>
              </a:lnSpc>
              <a:spcBef>
                <a:spcPts val="2500"/>
              </a:spcBef>
              <a:spcAft>
                <a:spcPts val="0"/>
              </a:spcAft>
              <a:buClr>
                <a:schemeClr val="lt2"/>
              </a:buClr>
              <a:buSzPts val="1400"/>
              <a:buChar char="​"/>
              <a:defRPr>
                <a:solidFill>
                  <a:schemeClr val="lt2"/>
                </a:solidFill>
              </a:defRPr>
            </a:lvl7pPr>
            <a:lvl8pPr indent="-317500" lvl="7" marL="3657600" algn="ctr">
              <a:lnSpc>
                <a:spcPct val="88000"/>
              </a:lnSpc>
              <a:spcBef>
                <a:spcPts val="1200"/>
              </a:spcBef>
              <a:spcAft>
                <a:spcPts val="0"/>
              </a:spcAft>
              <a:buClr>
                <a:schemeClr val="lt2"/>
              </a:buClr>
              <a:buSzPts val="1400"/>
              <a:buChar char="•"/>
              <a:defRPr>
                <a:solidFill>
                  <a:schemeClr val="lt2"/>
                </a:solidFill>
              </a:defRPr>
            </a:lvl8pPr>
            <a:lvl9pPr indent="-317500" lvl="8" marL="4114800" algn="ctr">
              <a:lnSpc>
                <a:spcPct val="88000"/>
              </a:lnSpc>
              <a:spcBef>
                <a:spcPts val="1200"/>
              </a:spcBef>
              <a:spcAft>
                <a:spcPts val="0"/>
              </a:spcAft>
              <a:buClr>
                <a:schemeClr val="lt2"/>
              </a:buClr>
              <a:buSzPts val="1400"/>
              <a:buChar char="•"/>
              <a:defRPr>
                <a:solidFill>
                  <a:schemeClr val="lt2"/>
                </a:solidFill>
              </a:defRPr>
            </a:lvl9pPr>
          </a:lstStyle>
          <a:p/>
        </p:txBody>
      </p:sp>
      <p:sp>
        <p:nvSpPr>
          <p:cNvPr id="863" name="Google Shape;863;p108"/>
          <p:cNvSpPr txBox="1"/>
          <p:nvPr>
            <p:ph type="title"/>
          </p:nvPr>
        </p:nvSpPr>
        <p:spPr>
          <a:xfrm>
            <a:off x="368498" y="873098"/>
            <a:ext cx="8412600" cy="697800"/>
          </a:xfrm>
          <a:prstGeom prst="rect">
            <a:avLst/>
          </a:prstGeom>
          <a:noFill/>
          <a:ln>
            <a:noFill/>
          </a:ln>
        </p:spPr>
        <p:txBody>
          <a:bodyPr anchorCtr="0" anchor="t" bIns="34275" lIns="68575" spcFirstLastPara="1" rIns="68575" wrap="square" tIns="34275">
            <a:noAutofit/>
          </a:bodyPr>
          <a:lstStyle>
            <a:lvl1pPr lvl="0" algn="ctr">
              <a:lnSpc>
                <a:spcPct val="85000"/>
              </a:lnSpc>
              <a:spcBef>
                <a:spcPts val="0"/>
              </a:spcBef>
              <a:spcAft>
                <a:spcPts val="0"/>
              </a:spcAft>
              <a:buClr>
                <a:schemeClr val="lt2"/>
              </a:buClr>
              <a:buSzPts val="2400"/>
              <a:buFont typeface="Arial"/>
              <a:buNone/>
              <a:defRPr>
                <a:solidFill>
                  <a:schemeClr val="lt2"/>
                </a:solidFill>
              </a:defRPr>
            </a:lvl1pPr>
            <a:lvl2pPr lvl="1">
              <a:spcBef>
                <a:spcPts val="0"/>
              </a:spcBef>
              <a:spcAft>
                <a:spcPts val="0"/>
              </a:spcAft>
              <a:buClr>
                <a:schemeClr val="lt2"/>
              </a:buClr>
              <a:buSzPts val="1100"/>
              <a:buNone/>
              <a:defRPr>
                <a:solidFill>
                  <a:schemeClr val="lt2"/>
                </a:solidFill>
              </a:defRPr>
            </a:lvl2pPr>
            <a:lvl3pPr lvl="2">
              <a:spcBef>
                <a:spcPts val="0"/>
              </a:spcBef>
              <a:spcAft>
                <a:spcPts val="0"/>
              </a:spcAft>
              <a:buClr>
                <a:schemeClr val="lt2"/>
              </a:buClr>
              <a:buSzPts val="1100"/>
              <a:buNone/>
              <a:defRPr>
                <a:solidFill>
                  <a:schemeClr val="lt2"/>
                </a:solidFill>
              </a:defRPr>
            </a:lvl3pPr>
            <a:lvl4pPr lvl="3">
              <a:spcBef>
                <a:spcPts val="0"/>
              </a:spcBef>
              <a:spcAft>
                <a:spcPts val="0"/>
              </a:spcAft>
              <a:buClr>
                <a:schemeClr val="lt2"/>
              </a:buClr>
              <a:buSzPts val="1100"/>
              <a:buNone/>
              <a:defRPr>
                <a:solidFill>
                  <a:schemeClr val="lt2"/>
                </a:solidFill>
              </a:defRPr>
            </a:lvl4pPr>
            <a:lvl5pPr lvl="4">
              <a:spcBef>
                <a:spcPts val="0"/>
              </a:spcBef>
              <a:spcAft>
                <a:spcPts val="0"/>
              </a:spcAft>
              <a:buClr>
                <a:schemeClr val="lt2"/>
              </a:buClr>
              <a:buSzPts val="1100"/>
              <a:buNone/>
              <a:defRPr>
                <a:solidFill>
                  <a:schemeClr val="lt2"/>
                </a:solidFill>
              </a:defRPr>
            </a:lvl5pPr>
            <a:lvl6pPr lvl="5">
              <a:spcBef>
                <a:spcPts val="0"/>
              </a:spcBef>
              <a:spcAft>
                <a:spcPts val="0"/>
              </a:spcAft>
              <a:buClr>
                <a:schemeClr val="lt2"/>
              </a:buClr>
              <a:buSzPts val="1100"/>
              <a:buNone/>
              <a:defRPr>
                <a:solidFill>
                  <a:schemeClr val="lt2"/>
                </a:solidFill>
              </a:defRPr>
            </a:lvl6pPr>
            <a:lvl7pPr lvl="6">
              <a:spcBef>
                <a:spcPts val="0"/>
              </a:spcBef>
              <a:spcAft>
                <a:spcPts val="0"/>
              </a:spcAft>
              <a:buClr>
                <a:schemeClr val="lt2"/>
              </a:buClr>
              <a:buSzPts val="1100"/>
              <a:buNone/>
              <a:defRPr>
                <a:solidFill>
                  <a:schemeClr val="lt2"/>
                </a:solidFill>
              </a:defRPr>
            </a:lvl7pPr>
            <a:lvl8pPr lvl="7">
              <a:spcBef>
                <a:spcPts val="0"/>
              </a:spcBef>
              <a:spcAft>
                <a:spcPts val="0"/>
              </a:spcAft>
              <a:buClr>
                <a:schemeClr val="lt2"/>
              </a:buClr>
              <a:buSzPts val="1100"/>
              <a:buNone/>
              <a:defRPr>
                <a:solidFill>
                  <a:schemeClr val="lt2"/>
                </a:solidFill>
              </a:defRPr>
            </a:lvl8pPr>
            <a:lvl9pPr lvl="8">
              <a:spcBef>
                <a:spcPts val="0"/>
              </a:spcBef>
              <a:spcAft>
                <a:spcPts val="0"/>
              </a:spcAft>
              <a:buClr>
                <a:schemeClr val="lt2"/>
              </a:buClr>
              <a:buSzPts val="1100"/>
              <a:buNone/>
              <a:defRPr>
                <a:solidFill>
                  <a:schemeClr val="lt2"/>
                </a:solidFill>
              </a:defRPr>
            </a:lvl9pPr>
          </a:lstStyle>
          <a:p/>
        </p:txBody>
      </p:sp>
      <p:sp>
        <p:nvSpPr>
          <p:cNvPr id="864" name="Google Shape;864;p108"/>
          <p:cNvSpPr txBox="1"/>
          <p:nvPr>
            <p:ph idx="3" type="body"/>
          </p:nvPr>
        </p:nvSpPr>
        <p:spPr>
          <a:xfrm>
            <a:off x="3878986" y="1958061"/>
            <a:ext cx="1368600" cy="495600"/>
          </a:xfrm>
          <a:prstGeom prst="rect">
            <a:avLst/>
          </a:prstGeom>
          <a:noFill/>
          <a:ln>
            <a:noFill/>
          </a:ln>
        </p:spPr>
        <p:txBody>
          <a:bodyPr anchorCtr="0" anchor="t" bIns="0" lIns="0" spcFirstLastPara="1" rIns="0" wrap="square" tIns="0">
            <a:noAutofit/>
          </a:bodyPr>
          <a:lstStyle>
            <a:lvl1pPr indent="-488950" lvl="0" marL="457200" algn="ctr">
              <a:lnSpc>
                <a:spcPct val="100000"/>
              </a:lnSpc>
              <a:spcBef>
                <a:spcPts val="1100"/>
              </a:spcBef>
              <a:spcAft>
                <a:spcPts val="0"/>
              </a:spcAft>
              <a:buClr>
                <a:schemeClr val="lt2"/>
              </a:buClr>
              <a:buSzPts val="4100"/>
              <a:buChar char="​"/>
              <a:defRPr sz="4100">
                <a:solidFill>
                  <a:schemeClr val="lt2"/>
                </a:solidFill>
              </a:defRPr>
            </a:lvl1pPr>
            <a:lvl2pPr indent="-336550" lvl="1" marL="914400" algn="ctr">
              <a:lnSpc>
                <a:spcPct val="100000"/>
              </a:lnSpc>
              <a:spcBef>
                <a:spcPts val="600"/>
              </a:spcBef>
              <a:spcAft>
                <a:spcPts val="0"/>
              </a:spcAft>
              <a:buClr>
                <a:schemeClr val="lt2"/>
              </a:buClr>
              <a:buSzPts val="1700"/>
              <a:buChar char="•"/>
              <a:defRPr sz="1300">
                <a:solidFill>
                  <a:schemeClr val="lt2"/>
                </a:solidFill>
              </a:defRPr>
            </a:lvl2pPr>
            <a:lvl3pPr indent="-336550" lvl="2" marL="1371600" algn="ctr">
              <a:lnSpc>
                <a:spcPct val="100000"/>
              </a:lnSpc>
              <a:spcBef>
                <a:spcPts val="600"/>
              </a:spcBef>
              <a:spcAft>
                <a:spcPts val="0"/>
              </a:spcAft>
              <a:buClr>
                <a:schemeClr val="lt2"/>
              </a:buClr>
              <a:buSzPts val="1700"/>
              <a:buChar char="－"/>
              <a:defRPr sz="1100">
                <a:solidFill>
                  <a:schemeClr val="lt2"/>
                </a:solidFill>
              </a:defRPr>
            </a:lvl3pPr>
            <a:lvl4pPr indent="-336550" lvl="3" marL="1828800" algn="ctr">
              <a:lnSpc>
                <a:spcPct val="90000"/>
              </a:lnSpc>
              <a:spcBef>
                <a:spcPts val="1100"/>
              </a:spcBef>
              <a:spcAft>
                <a:spcPts val="0"/>
              </a:spcAft>
              <a:buClr>
                <a:schemeClr val="lt2"/>
              </a:buClr>
              <a:buSzPts val="1700"/>
              <a:buChar char="​"/>
              <a:defRPr sz="1200">
                <a:solidFill>
                  <a:schemeClr val="lt2"/>
                </a:solidFill>
              </a:defRPr>
            </a:lvl4pPr>
            <a:lvl5pPr indent="-336550" lvl="4" marL="2286000" algn="ctr">
              <a:lnSpc>
                <a:spcPct val="100000"/>
              </a:lnSpc>
              <a:spcBef>
                <a:spcPts val="1100"/>
              </a:spcBef>
              <a:spcAft>
                <a:spcPts val="0"/>
              </a:spcAft>
              <a:buClr>
                <a:schemeClr val="lt2"/>
              </a:buClr>
              <a:buSzPts val="1700"/>
              <a:buChar char="​"/>
              <a:defRPr sz="1200">
                <a:solidFill>
                  <a:schemeClr val="lt2"/>
                </a:solidFill>
              </a:defRPr>
            </a:lvl5pPr>
            <a:lvl6pPr indent="-336550" lvl="5" marL="2743200" algn="ctr">
              <a:lnSpc>
                <a:spcPct val="90000"/>
              </a:lnSpc>
              <a:spcBef>
                <a:spcPts val="1500"/>
              </a:spcBef>
              <a:spcAft>
                <a:spcPts val="0"/>
              </a:spcAft>
              <a:buClr>
                <a:schemeClr val="lt2"/>
              </a:buClr>
              <a:buSzPts val="1700"/>
              <a:buChar char="​"/>
              <a:defRPr sz="2200">
                <a:solidFill>
                  <a:schemeClr val="lt2"/>
                </a:solidFill>
              </a:defRPr>
            </a:lvl6pPr>
            <a:lvl7pPr indent="-336550" lvl="6" marL="3200400" algn="ctr">
              <a:lnSpc>
                <a:spcPct val="90000"/>
              </a:lnSpc>
              <a:spcBef>
                <a:spcPts val="2500"/>
              </a:spcBef>
              <a:spcAft>
                <a:spcPts val="0"/>
              </a:spcAft>
              <a:buClr>
                <a:schemeClr val="lt2"/>
              </a:buClr>
              <a:buSzPts val="1700"/>
              <a:buChar char="​"/>
              <a:defRPr sz="3100">
                <a:solidFill>
                  <a:schemeClr val="lt2"/>
                </a:solidFill>
              </a:defRPr>
            </a:lvl7pPr>
            <a:lvl8pPr indent="-336550" lvl="7" marL="3657600" algn="ctr">
              <a:lnSpc>
                <a:spcPct val="88000"/>
              </a:lnSpc>
              <a:spcBef>
                <a:spcPts val="1200"/>
              </a:spcBef>
              <a:spcAft>
                <a:spcPts val="0"/>
              </a:spcAft>
              <a:buClr>
                <a:schemeClr val="lt2"/>
              </a:buClr>
              <a:buSzPts val="1700"/>
              <a:buChar char="•"/>
              <a:defRPr sz="1700">
                <a:solidFill>
                  <a:schemeClr val="lt2"/>
                </a:solidFill>
              </a:defRPr>
            </a:lvl8pPr>
            <a:lvl9pPr indent="-336550" lvl="8" marL="4114800" algn="ctr">
              <a:lnSpc>
                <a:spcPct val="88000"/>
              </a:lnSpc>
              <a:spcBef>
                <a:spcPts val="1200"/>
              </a:spcBef>
              <a:spcAft>
                <a:spcPts val="0"/>
              </a:spcAft>
              <a:buClr>
                <a:schemeClr val="lt2"/>
              </a:buClr>
              <a:buSzPts val="1700"/>
              <a:buChar char="•"/>
              <a:defRPr sz="1700">
                <a:solidFill>
                  <a:schemeClr val="lt2"/>
                </a:solidFill>
              </a:defRPr>
            </a:lvl9pPr>
          </a:lstStyle>
          <a:p/>
        </p:txBody>
      </p:sp>
      <p:sp>
        <p:nvSpPr>
          <p:cNvPr id="865" name="Google Shape;865;p108"/>
          <p:cNvSpPr txBox="1"/>
          <p:nvPr>
            <p:ph idx="4" type="body"/>
          </p:nvPr>
        </p:nvSpPr>
        <p:spPr>
          <a:xfrm>
            <a:off x="3697314" y="2613017"/>
            <a:ext cx="1653900" cy="1407900"/>
          </a:xfrm>
          <a:prstGeom prst="rect">
            <a:avLst/>
          </a:prstGeom>
          <a:noFill/>
          <a:ln>
            <a:noFill/>
          </a:ln>
        </p:spPr>
        <p:txBody>
          <a:bodyPr anchorCtr="0" anchor="t" bIns="0" lIns="0" spcFirstLastPara="1" rIns="0" wrap="square" tIns="0">
            <a:noAutofit/>
          </a:bodyPr>
          <a:lstStyle>
            <a:lvl1pPr indent="-304800" lvl="0" marL="457200" algn="ctr">
              <a:lnSpc>
                <a:spcPct val="100000"/>
              </a:lnSpc>
              <a:spcBef>
                <a:spcPts val="1100"/>
              </a:spcBef>
              <a:spcAft>
                <a:spcPts val="0"/>
              </a:spcAft>
              <a:buClr>
                <a:schemeClr val="lt2"/>
              </a:buClr>
              <a:buSzPts val="1200"/>
              <a:buChar char="​"/>
              <a:defRPr sz="1200">
                <a:solidFill>
                  <a:schemeClr val="lt2"/>
                </a:solidFill>
              </a:defRPr>
            </a:lvl1pPr>
            <a:lvl2pPr indent="-285750" lvl="1" marL="914400" algn="ctr">
              <a:lnSpc>
                <a:spcPct val="100000"/>
              </a:lnSpc>
              <a:spcBef>
                <a:spcPts val="600"/>
              </a:spcBef>
              <a:spcAft>
                <a:spcPts val="0"/>
              </a:spcAft>
              <a:buClr>
                <a:schemeClr val="lt2"/>
              </a:buClr>
              <a:buSzPts val="900"/>
              <a:buChar char="•"/>
              <a:defRPr b="0" i="0" sz="900">
                <a:solidFill>
                  <a:schemeClr val="lt2"/>
                </a:solidFill>
                <a:latin typeface="Arial"/>
                <a:ea typeface="Arial"/>
                <a:cs typeface="Arial"/>
                <a:sym typeface="Arial"/>
              </a:defRPr>
            </a:lvl2pPr>
            <a:lvl3pPr indent="-228600" lvl="2" marL="1371600" algn="ctr">
              <a:lnSpc>
                <a:spcPct val="100000"/>
              </a:lnSpc>
              <a:spcBef>
                <a:spcPts val="600"/>
              </a:spcBef>
              <a:spcAft>
                <a:spcPts val="0"/>
              </a:spcAft>
              <a:buClr>
                <a:schemeClr val="lt2"/>
              </a:buClr>
              <a:buSzPts val="800"/>
              <a:buNone/>
              <a:defRPr>
                <a:solidFill>
                  <a:schemeClr val="lt2"/>
                </a:solidFill>
              </a:defRPr>
            </a:lvl3pPr>
            <a:lvl4pPr indent="-317500" lvl="3" marL="1828800" algn="ctr">
              <a:lnSpc>
                <a:spcPct val="90000"/>
              </a:lnSpc>
              <a:spcBef>
                <a:spcPts val="1100"/>
              </a:spcBef>
              <a:spcAft>
                <a:spcPts val="0"/>
              </a:spcAft>
              <a:buClr>
                <a:schemeClr val="lt2"/>
              </a:buClr>
              <a:buSzPts val="1400"/>
              <a:buChar char="​"/>
              <a:defRPr>
                <a:solidFill>
                  <a:schemeClr val="lt2"/>
                </a:solidFill>
              </a:defRPr>
            </a:lvl4pPr>
            <a:lvl5pPr indent="-317500" lvl="4" marL="2286000" algn="ctr">
              <a:lnSpc>
                <a:spcPct val="100000"/>
              </a:lnSpc>
              <a:spcBef>
                <a:spcPts val="1100"/>
              </a:spcBef>
              <a:spcAft>
                <a:spcPts val="0"/>
              </a:spcAft>
              <a:buClr>
                <a:schemeClr val="lt2"/>
              </a:buClr>
              <a:buSzPts val="1400"/>
              <a:buChar char="​"/>
              <a:defRPr>
                <a:solidFill>
                  <a:schemeClr val="lt2"/>
                </a:solidFill>
              </a:defRPr>
            </a:lvl5pPr>
            <a:lvl6pPr indent="-317500" lvl="5" marL="2743200" algn="ctr">
              <a:lnSpc>
                <a:spcPct val="90000"/>
              </a:lnSpc>
              <a:spcBef>
                <a:spcPts val="1500"/>
              </a:spcBef>
              <a:spcAft>
                <a:spcPts val="0"/>
              </a:spcAft>
              <a:buClr>
                <a:schemeClr val="lt2"/>
              </a:buClr>
              <a:buSzPts val="1400"/>
              <a:buChar char="​"/>
              <a:defRPr>
                <a:solidFill>
                  <a:schemeClr val="lt2"/>
                </a:solidFill>
              </a:defRPr>
            </a:lvl6pPr>
            <a:lvl7pPr indent="-317500" lvl="6" marL="3200400" algn="ctr">
              <a:lnSpc>
                <a:spcPct val="90000"/>
              </a:lnSpc>
              <a:spcBef>
                <a:spcPts val="2500"/>
              </a:spcBef>
              <a:spcAft>
                <a:spcPts val="0"/>
              </a:spcAft>
              <a:buClr>
                <a:schemeClr val="lt2"/>
              </a:buClr>
              <a:buSzPts val="1400"/>
              <a:buChar char="​"/>
              <a:defRPr>
                <a:solidFill>
                  <a:schemeClr val="lt2"/>
                </a:solidFill>
              </a:defRPr>
            </a:lvl7pPr>
            <a:lvl8pPr indent="-317500" lvl="7" marL="3657600" algn="ctr">
              <a:lnSpc>
                <a:spcPct val="88000"/>
              </a:lnSpc>
              <a:spcBef>
                <a:spcPts val="1200"/>
              </a:spcBef>
              <a:spcAft>
                <a:spcPts val="0"/>
              </a:spcAft>
              <a:buClr>
                <a:schemeClr val="lt2"/>
              </a:buClr>
              <a:buSzPts val="1400"/>
              <a:buChar char="•"/>
              <a:defRPr>
                <a:solidFill>
                  <a:schemeClr val="lt2"/>
                </a:solidFill>
              </a:defRPr>
            </a:lvl8pPr>
            <a:lvl9pPr indent="-317500" lvl="8" marL="4114800" algn="ctr">
              <a:lnSpc>
                <a:spcPct val="88000"/>
              </a:lnSpc>
              <a:spcBef>
                <a:spcPts val="1200"/>
              </a:spcBef>
              <a:spcAft>
                <a:spcPts val="0"/>
              </a:spcAft>
              <a:buClr>
                <a:schemeClr val="lt2"/>
              </a:buClr>
              <a:buSzPts val="1400"/>
              <a:buChar char="•"/>
              <a:defRPr>
                <a:solidFill>
                  <a:schemeClr val="lt2"/>
                </a:solidFill>
              </a:defRPr>
            </a:lvl9pPr>
          </a:lstStyle>
          <a:p/>
        </p:txBody>
      </p:sp>
      <p:cxnSp>
        <p:nvCxnSpPr>
          <p:cNvPr id="866" name="Google Shape;866;p108"/>
          <p:cNvCxnSpPr/>
          <p:nvPr/>
        </p:nvCxnSpPr>
        <p:spPr>
          <a:xfrm>
            <a:off x="3279143" y="1977808"/>
            <a:ext cx="0" cy="1300200"/>
          </a:xfrm>
          <a:prstGeom prst="straightConnector1">
            <a:avLst/>
          </a:prstGeom>
          <a:noFill/>
          <a:ln cap="flat" cmpd="sng" w="9525">
            <a:solidFill>
              <a:schemeClr val="lt1"/>
            </a:solidFill>
            <a:prstDash val="solid"/>
            <a:miter lim="800000"/>
            <a:headEnd len="sm" w="sm" type="none"/>
            <a:tailEnd len="sm" w="sm" type="none"/>
          </a:ln>
        </p:spPr>
      </p:cxnSp>
      <p:sp>
        <p:nvSpPr>
          <p:cNvPr id="867" name="Google Shape;867;p108"/>
          <p:cNvSpPr txBox="1"/>
          <p:nvPr>
            <p:ph idx="5" type="body"/>
          </p:nvPr>
        </p:nvSpPr>
        <p:spPr>
          <a:xfrm>
            <a:off x="6422523" y="1958061"/>
            <a:ext cx="1368600" cy="495600"/>
          </a:xfrm>
          <a:prstGeom prst="rect">
            <a:avLst/>
          </a:prstGeom>
          <a:noFill/>
          <a:ln>
            <a:noFill/>
          </a:ln>
        </p:spPr>
        <p:txBody>
          <a:bodyPr anchorCtr="0" anchor="t" bIns="0" lIns="0" spcFirstLastPara="1" rIns="0" wrap="square" tIns="0">
            <a:noAutofit/>
          </a:bodyPr>
          <a:lstStyle>
            <a:lvl1pPr indent="-488950" lvl="0" marL="457200" algn="ctr">
              <a:lnSpc>
                <a:spcPct val="100000"/>
              </a:lnSpc>
              <a:spcBef>
                <a:spcPts val="1100"/>
              </a:spcBef>
              <a:spcAft>
                <a:spcPts val="0"/>
              </a:spcAft>
              <a:buClr>
                <a:schemeClr val="lt2"/>
              </a:buClr>
              <a:buSzPts val="4100"/>
              <a:buChar char="​"/>
              <a:defRPr sz="4100">
                <a:solidFill>
                  <a:schemeClr val="lt2"/>
                </a:solidFill>
              </a:defRPr>
            </a:lvl1pPr>
            <a:lvl2pPr indent="-336550" lvl="1" marL="914400" algn="ctr">
              <a:lnSpc>
                <a:spcPct val="100000"/>
              </a:lnSpc>
              <a:spcBef>
                <a:spcPts val="600"/>
              </a:spcBef>
              <a:spcAft>
                <a:spcPts val="0"/>
              </a:spcAft>
              <a:buClr>
                <a:schemeClr val="lt2"/>
              </a:buClr>
              <a:buSzPts val="1700"/>
              <a:buChar char="•"/>
              <a:defRPr sz="1300">
                <a:solidFill>
                  <a:schemeClr val="lt2"/>
                </a:solidFill>
              </a:defRPr>
            </a:lvl2pPr>
            <a:lvl3pPr indent="-336550" lvl="2" marL="1371600" algn="ctr">
              <a:lnSpc>
                <a:spcPct val="100000"/>
              </a:lnSpc>
              <a:spcBef>
                <a:spcPts val="600"/>
              </a:spcBef>
              <a:spcAft>
                <a:spcPts val="0"/>
              </a:spcAft>
              <a:buClr>
                <a:schemeClr val="lt2"/>
              </a:buClr>
              <a:buSzPts val="1700"/>
              <a:buChar char="－"/>
              <a:defRPr sz="1100">
                <a:solidFill>
                  <a:schemeClr val="lt2"/>
                </a:solidFill>
              </a:defRPr>
            </a:lvl3pPr>
            <a:lvl4pPr indent="-336550" lvl="3" marL="1828800" algn="ctr">
              <a:lnSpc>
                <a:spcPct val="90000"/>
              </a:lnSpc>
              <a:spcBef>
                <a:spcPts val="1100"/>
              </a:spcBef>
              <a:spcAft>
                <a:spcPts val="0"/>
              </a:spcAft>
              <a:buClr>
                <a:schemeClr val="lt2"/>
              </a:buClr>
              <a:buSzPts val="1700"/>
              <a:buChar char="​"/>
              <a:defRPr sz="1200">
                <a:solidFill>
                  <a:schemeClr val="lt2"/>
                </a:solidFill>
              </a:defRPr>
            </a:lvl4pPr>
            <a:lvl5pPr indent="-336550" lvl="4" marL="2286000" algn="ctr">
              <a:lnSpc>
                <a:spcPct val="100000"/>
              </a:lnSpc>
              <a:spcBef>
                <a:spcPts val="1100"/>
              </a:spcBef>
              <a:spcAft>
                <a:spcPts val="0"/>
              </a:spcAft>
              <a:buClr>
                <a:schemeClr val="lt2"/>
              </a:buClr>
              <a:buSzPts val="1700"/>
              <a:buChar char="​"/>
              <a:defRPr sz="1200">
                <a:solidFill>
                  <a:schemeClr val="lt2"/>
                </a:solidFill>
              </a:defRPr>
            </a:lvl5pPr>
            <a:lvl6pPr indent="-336550" lvl="5" marL="2743200" algn="ctr">
              <a:lnSpc>
                <a:spcPct val="90000"/>
              </a:lnSpc>
              <a:spcBef>
                <a:spcPts val="1500"/>
              </a:spcBef>
              <a:spcAft>
                <a:spcPts val="0"/>
              </a:spcAft>
              <a:buClr>
                <a:schemeClr val="lt2"/>
              </a:buClr>
              <a:buSzPts val="1700"/>
              <a:buChar char="​"/>
              <a:defRPr sz="2200">
                <a:solidFill>
                  <a:schemeClr val="lt2"/>
                </a:solidFill>
              </a:defRPr>
            </a:lvl6pPr>
            <a:lvl7pPr indent="-336550" lvl="6" marL="3200400" algn="ctr">
              <a:lnSpc>
                <a:spcPct val="90000"/>
              </a:lnSpc>
              <a:spcBef>
                <a:spcPts val="2500"/>
              </a:spcBef>
              <a:spcAft>
                <a:spcPts val="0"/>
              </a:spcAft>
              <a:buClr>
                <a:schemeClr val="lt2"/>
              </a:buClr>
              <a:buSzPts val="1700"/>
              <a:buChar char="​"/>
              <a:defRPr sz="3100">
                <a:solidFill>
                  <a:schemeClr val="lt2"/>
                </a:solidFill>
              </a:defRPr>
            </a:lvl7pPr>
            <a:lvl8pPr indent="-336550" lvl="7" marL="3657600" algn="ctr">
              <a:lnSpc>
                <a:spcPct val="88000"/>
              </a:lnSpc>
              <a:spcBef>
                <a:spcPts val="1200"/>
              </a:spcBef>
              <a:spcAft>
                <a:spcPts val="0"/>
              </a:spcAft>
              <a:buClr>
                <a:schemeClr val="lt2"/>
              </a:buClr>
              <a:buSzPts val="1700"/>
              <a:buChar char="•"/>
              <a:defRPr sz="1700">
                <a:solidFill>
                  <a:schemeClr val="lt2"/>
                </a:solidFill>
              </a:defRPr>
            </a:lvl8pPr>
            <a:lvl9pPr indent="-336550" lvl="8" marL="4114800" algn="ctr">
              <a:lnSpc>
                <a:spcPct val="88000"/>
              </a:lnSpc>
              <a:spcBef>
                <a:spcPts val="1200"/>
              </a:spcBef>
              <a:spcAft>
                <a:spcPts val="0"/>
              </a:spcAft>
              <a:buClr>
                <a:schemeClr val="lt2"/>
              </a:buClr>
              <a:buSzPts val="1700"/>
              <a:buChar char="•"/>
              <a:defRPr sz="1700">
                <a:solidFill>
                  <a:schemeClr val="lt2"/>
                </a:solidFill>
              </a:defRPr>
            </a:lvl9pPr>
          </a:lstStyle>
          <a:p/>
        </p:txBody>
      </p:sp>
      <p:sp>
        <p:nvSpPr>
          <p:cNvPr id="868" name="Google Shape;868;p108"/>
          <p:cNvSpPr txBox="1"/>
          <p:nvPr>
            <p:ph idx="6" type="body"/>
          </p:nvPr>
        </p:nvSpPr>
        <p:spPr>
          <a:xfrm>
            <a:off x="6240851" y="2613017"/>
            <a:ext cx="1653900" cy="1407900"/>
          </a:xfrm>
          <a:prstGeom prst="rect">
            <a:avLst/>
          </a:prstGeom>
          <a:noFill/>
          <a:ln>
            <a:noFill/>
          </a:ln>
        </p:spPr>
        <p:txBody>
          <a:bodyPr anchorCtr="0" anchor="t" bIns="0" lIns="0" spcFirstLastPara="1" rIns="0" wrap="square" tIns="0">
            <a:noAutofit/>
          </a:bodyPr>
          <a:lstStyle>
            <a:lvl1pPr indent="-304800" lvl="0" marL="457200" algn="ctr">
              <a:lnSpc>
                <a:spcPct val="100000"/>
              </a:lnSpc>
              <a:spcBef>
                <a:spcPts val="1100"/>
              </a:spcBef>
              <a:spcAft>
                <a:spcPts val="0"/>
              </a:spcAft>
              <a:buClr>
                <a:schemeClr val="lt2"/>
              </a:buClr>
              <a:buSzPts val="1200"/>
              <a:buChar char="​"/>
              <a:defRPr sz="1200">
                <a:solidFill>
                  <a:schemeClr val="lt2"/>
                </a:solidFill>
              </a:defRPr>
            </a:lvl1pPr>
            <a:lvl2pPr indent="-285750" lvl="1" marL="914400" algn="ctr">
              <a:lnSpc>
                <a:spcPct val="100000"/>
              </a:lnSpc>
              <a:spcBef>
                <a:spcPts val="600"/>
              </a:spcBef>
              <a:spcAft>
                <a:spcPts val="0"/>
              </a:spcAft>
              <a:buClr>
                <a:schemeClr val="lt2"/>
              </a:buClr>
              <a:buSzPts val="900"/>
              <a:buChar char="•"/>
              <a:defRPr b="0" i="0" sz="900">
                <a:solidFill>
                  <a:schemeClr val="lt2"/>
                </a:solidFill>
                <a:latin typeface="Arial"/>
                <a:ea typeface="Arial"/>
                <a:cs typeface="Arial"/>
                <a:sym typeface="Arial"/>
              </a:defRPr>
            </a:lvl2pPr>
            <a:lvl3pPr indent="-228600" lvl="2" marL="1371600" algn="ctr">
              <a:lnSpc>
                <a:spcPct val="100000"/>
              </a:lnSpc>
              <a:spcBef>
                <a:spcPts val="600"/>
              </a:spcBef>
              <a:spcAft>
                <a:spcPts val="0"/>
              </a:spcAft>
              <a:buClr>
                <a:schemeClr val="lt2"/>
              </a:buClr>
              <a:buSzPts val="800"/>
              <a:buNone/>
              <a:defRPr>
                <a:solidFill>
                  <a:schemeClr val="lt2"/>
                </a:solidFill>
              </a:defRPr>
            </a:lvl3pPr>
            <a:lvl4pPr indent="-317500" lvl="3" marL="1828800" algn="ctr">
              <a:lnSpc>
                <a:spcPct val="90000"/>
              </a:lnSpc>
              <a:spcBef>
                <a:spcPts val="1100"/>
              </a:spcBef>
              <a:spcAft>
                <a:spcPts val="0"/>
              </a:spcAft>
              <a:buClr>
                <a:schemeClr val="lt2"/>
              </a:buClr>
              <a:buSzPts val="1400"/>
              <a:buChar char="​"/>
              <a:defRPr>
                <a:solidFill>
                  <a:schemeClr val="lt2"/>
                </a:solidFill>
              </a:defRPr>
            </a:lvl4pPr>
            <a:lvl5pPr indent="-317500" lvl="4" marL="2286000" algn="ctr">
              <a:lnSpc>
                <a:spcPct val="100000"/>
              </a:lnSpc>
              <a:spcBef>
                <a:spcPts val="1100"/>
              </a:spcBef>
              <a:spcAft>
                <a:spcPts val="0"/>
              </a:spcAft>
              <a:buClr>
                <a:schemeClr val="lt2"/>
              </a:buClr>
              <a:buSzPts val="1400"/>
              <a:buChar char="​"/>
              <a:defRPr>
                <a:solidFill>
                  <a:schemeClr val="lt2"/>
                </a:solidFill>
              </a:defRPr>
            </a:lvl5pPr>
            <a:lvl6pPr indent="-317500" lvl="5" marL="2743200" algn="ctr">
              <a:lnSpc>
                <a:spcPct val="90000"/>
              </a:lnSpc>
              <a:spcBef>
                <a:spcPts val="1500"/>
              </a:spcBef>
              <a:spcAft>
                <a:spcPts val="0"/>
              </a:spcAft>
              <a:buClr>
                <a:schemeClr val="lt2"/>
              </a:buClr>
              <a:buSzPts val="1400"/>
              <a:buChar char="​"/>
              <a:defRPr>
                <a:solidFill>
                  <a:schemeClr val="lt2"/>
                </a:solidFill>
              </a:defRPr>
            </a:lvl6pPr>
            <a:lvl7pPr indent="-317500" lvl="6" marL="3200400" algn="ctr">
              <a:lnSpc>
                <a:spcPct val="90000"/>
              </a:lnSpc>
              <a:spcBef>
                <a:spcPts val="2500"/>
              </a:spcBef>
              <a:spcAft>
                <a:spcPts val="0"/>
              </a:spcAft>
              <a:buClr>
                <a:schemeClr val="lt2"/>
              </a:buClr>
              <a:buSzPts val="1400"/>
              <a:buChar char="​"/>
              <a:defRPr>
                <a:solidFill>
                  <a:schemeClr val="lt2"/>
                </a:solidFill>
              </a:defRPr>
            </a:lvl7pPr>
            <a:lvl8pPr indent="-317500" lvl="7" marL="3657600" algn="ctr">
              <a:lnSpc>
                <a:spcPct val="88000"/>
              </a:lnSpc>
              <a:spcBef>
                <a:spcPts val="1200"/>
              </a:spcBef>
              <a:spcAft>
                <a:spcPts val="0"/>
              </a:spcAft>
              <a:buClr>
                <a:schemeClr val="lt2"/>
              </a:buClr>
              <a:buSzPts val="1400"/>
              <a:buChar char="•"/>
              <a:defRPr>
                <a:solidFill>
                  <a:schemeClr val="lt2"/>
                </a:solidFill>
              </a:defRPr>
            </a:lvl8pPr>
            <a:lvl9pPr indent="-317500" lvl="8" marL="4114800" algn="ctr">
              <a:lnSpc>
                <a:spcPct val="88000"/>
              </a:lnSpc>
              <a:spcBef>
                <a:spcPts val="1200"/>
              </a:spcBef>
              <a:spcAft>
                <a:spcPts val="0"/>
              </a:spcAft>
              <a:buClr>
                <a:schemeClr val="lt2"/>
              </a:buClr>
              <a:buSzPts val="1400"/>
              <a:buChar char="•"/>
              <a:defRPr>
                <a:solidFill>
                  <a:schemeClr val="lt2"/>
                </a:solidFill>
              </a:defRPr>
            </a:lvl9pPr>
          </a:lstStyle>
          <a:p/>
        </p:txBody>
      </p:sp>
      <p:cxnSp>
        <p:nvCxnSpPr>
          <p:cNvPr id="869" name="Google Shape;869;p108"/>
          <p:cNvCxnSpPr/>
          <p:nvPr/>
        </p:nvCxnSpPr>
        <p:spPr>
          <a:xfrm>
            <a:off x="5804894" y="1977808"/>
            <a:ext cx="0" cy="1300200"/>
          </a:xfrm>
          <a:prstGeom prst="straightConnector1">
            <a:avLst/>
          </a:prstGeom>
          <a:noFill/>
          <a:ln cap="flat" cmpd="sng" w="9525">
            <a:solidFill>
              <a:schemeClr val="lt1"/>
            </a:solidFill>
            <a:prstDash val="solid"/>
            <a:miter lim="800000"/>
            <a:headEnd len="sm" w="sm" type="none"/>
            <a:tailEnd len="sm" w="sm" type="none"/>
          </a:ln>
        </p:spPr>
      </p:cxnSp>
      <p:sp>
        <p:nvSpPr>
          <p:cNvPr id="870" name="Google Shape;870;p108"/>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 Image Left (3x) 1">
  <p:cSld name="1_h_Stat + Image Left (2x)">
    <p:spTree>
      <p:nvGrpSpPr>
        <p:cNvPr id="871" name="Shape 871"/>
        <p:cNvGrpSpPr/>
        <p:nvPr/>
      </p:nvGrpSpPr>
      <p:grpSpPr>
        <a:xfrm>
          <a:off x="0" y="0"/>
          <a:ext cx="0" cy="0"/>
          <a:chOff x="0" y="0"/>
          <a:chExt cx="0" cy="0"/>
        </a:xfrm>
      </p:grpSpPr>
      <p:sp>
        <p:nvSpPr>
          <p:cNvPr id="872" name="Google Shape;872;p109"/>
          <p:cNvSpPr txBox="1"/>
          <p:nvPr>
            <p:ph idx="1" type="body"/>
          </p:nvPr>
        </p:nvSpPr>
        <p:spPr>
          <a:xfrm>
            <a:off x="340099" y="1875295"/>
            <a:ext cx="1152600" cy="4956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1100"/>
              </a:spcBef>
              <a:spcAft>
                <a:spcPts val="0"/>
              </a:spcAft>
              <a:buClr>
                <a:schemeClr val="dk1"/>
              </a:buClr>
              <a:buSzPts val="2700"/>
              <a:buChar char="​"/>
              <a:defRPr sz="27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873" name="Google Shape;873;p109"/>
          <p:cNvSpPr txBox="1"/>
          <p:nvPr>
            <p:ph idx="2" type="body"/>
          </p:nvPr>
        </p:nvSpPr>
        <p:spPr>
          <a:xfrm>
            <a:off x="1610708" y="1921454"/>
            <a:ext cx="1999800" cy="4191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874" name="Google Shape;874;p109"/>
          <p:cNvSpPr txBox="1"/>
          <p:nvPr>
            <p:ph type="title"/>
          </p:nvPr>
        </p:nvSpPr>
        <p:spPr>
          <a:xfrm>
            <a:off x="295951" y="369482"/>
            <a:ext cx="8441400" cy="511500"/>
          </a:xfrm>
          <a:prstGeom prst="rect">
            <a:avLst/>
          </a:prstGeom>
          <a:noFill/>
          <a:ln>
            <a:noFill/>
          </a:ln>
        </p:spPr>
        <p:txBody>
          <a:bodyPr anchorCtr="0" anchor="t" bIns="34275" lIns="68575" spcFirstLastPara="1" rIns="68575" wrap="square" tIns="34275">
            <a:noAutofit/>
          </a:bodyPr>
          <a:lstStyle>
            <a:lvl1pPr lvl="0" algn="l">
              <a:lnSpc>
                <a:spcPct val="85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75" name="Google Shape;875;p109"/>
          <p:cNvSpPr/>
          <p:nvPr/>
        </p:nvSpPr>
        <p:spPr>
          <a:xfrm>
            <a:off x="3956551" y="1073428"/>
            <a:ext cx="4780800" cy="3215400"/>
          </a:xfrm>
          <a:prstGeom prst="roundRect">
            <a:avLst>
              <a:gd fmla="val 2679" name="adj"/>
            </a:avLst>
          </a:prstGeom>
          <a:solidFill>
            <a:srgbClr val="F6F1E7"/>
          </a:soli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cxnSp>
        <p:nvCxnSpPr>
          <p:cNvPr id="876" name="Google Shape;876;p109"/>
          <p:cNvCxnSpPr/>
          <p:nvPr/>
        </p:nvCxnSpPr>
        <p:spPr>
          <a:xfrm>
            <a:off x="361950" y="1808888"/>
            <a:ext cx="3372300" cy="0"/>
          </a:xfrm>
          <a:prstGeom prst="straightConnector1">
            <a:avLst/>
          </a:prstGeom>
          <a:noFill/>
          <a:ln cap="flat" cmpd="sng" w="9525">
            <a:solidFill>
              <a:schemeClr val="dk1"/>
            </a:solidFill>
            <a:prstDash val="solid"/>
            <a:round/>
            <a:headEnd len="sm" w="sm" type="none"/>
            <a:tailEnd len="sm" w="sm" type="none"/>
          </a:ln>
        </p:spPr>
      </p:cxnSp>
      <p:cxnSp>
        <p:nvCxnSpPr>
          <p:cNvPr id="877" name="Google Shape;877;p109"/>
          <p:cNvCxnSpPr/>
          <p:nvPr/>
        </p:nvCxnSpPr>
        <p:spPr>
          <a:xfrm>
            <a:off x="361950" y="2528147"/>
            <a:ext cx="3372300" cy="0"/>
          </a:xfrm>
          <a:prstGeom prst="straightConnector1">
            <a:avLst/>
          </a:prstGeom>
          <a:noFill/>
          <a:ln cap="flat" cmpd="sng" w="9525">
            <a:solidFill>
              <a:schemeClr val="dk1"/>
            </a:solidFill>
            <a:prstDash val="solid"/>
            <a:round/>
            <a:headEnd len="sm" w="sm" type="none"/>
            <a:tailEnd len="sm" w="sm" type="none"/>
          </a:ln>
        </p:spPr>
      </p:cxnSp>
      <p:cxnSp>
        <p:nvCxnSpPr>
          <p:cNvPr id="878" name="Google Shape;878;p109"/>
          <p:cNvCxnSpPr/>
          <p:nvPr/>
        </p:nvCxnSpPr>
        <p:spPr>
          <a:xfrm>
            <a:off x="361950" y="3222347"/>
            <a:ext cx="3372300" cy="0"/>
          </a:xfrm>
          <a:prstGeom prst="straightConnector1">
            <a:avLst/>
          </a:prstGeom>
          <a:noFill/>
          <a:ln cap="flat" cmpd="sng" w="9525">
            <a:solidFill>
              <a:schemeClr val="dk1"/>
            </a:solidFill>
            <a:prstDash val="solid"/>
            <a:round/>
            <a:headEnd len="sm" w="sm" type="none"/>
            <a:tailEnd len="sm" w="sm" type="none"/>
          </a:ln>
        </p:spPr>
      </p:cxnSp>
      <p:sp>
        <p:nvSpPr>
          <p:cNvPr id="879" name="Google Shape;879;p109"/>
          <p:cNvSpPr txBox="1"/>
          <p:nvPr>
            <p:ph idx="3" type="body"/>
          </p:nvPr>
        </p:nvSpPr>
        <p:spPr>
          <a:xfrm>
            <a:off x="340099" y="2601436"/>
            <a:ext cx="1152600" cy="4956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1100"/>
              </a:spcBef>
              <a:spcAft>
                <a:spcPts val="0"/>
              </a:spcAft>
              <a:buClr>
                <a:schemeClr val="dk1"/>
              </a:buClr>
              <a:buSzPts val="2700"/>
              <a:buChar char="​"/>
              <a:defRPr sz="27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880" name="Google Shape;880;p109"/>
          <p:cNvSpPr txBox="1"/>
          <p:nvPr>
            <p:ph idx="4" type="body"/>
          </p:nvPr>
        </p:nvSpPr>
        <p:spPr>
          <a:xfrm>
            <a:off x="1610708" y="2647595"/>
            <a:ext cx="1999800" cy="4191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881" name="Google Shape;881;p109"/>
          <p:cNvSpPr txBox="1"/>
          <p:nvPr>
            <p:ph idx="5" type="body"/>
          </p:nvPr>
        </p:nvSpPr>
        <p:spPr>
          <a:xfrm>
            <a:off x="340099" y="3287236"/>
            <a:ext cx="1152600" cy="4956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1100"/>
              </a:spcBef>
              <a:spcAft>
                <a:spcPts val="0"/>
              </a:spcAft>
              <a:buClr>
                <a:schemeClr val="dk1"/>
              </a:buClr>
              <a:buSzPts val="2700"/>
              <a:buChar char="​"/>
              <a:defRPr sz="27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882" name="Google Shape;882;p109"/>
          <p:cNvSpPr txBox="1"/>
          <p:nvPr>
            <p:ph idx="6" type="body"/>
          </p:nvPr>
        </p:nvSpPr>
        <p:spPr>
          <a:xfrm>
            <a:off x="1610708" y="3333395"/>
            <a:ext cx="1999800" cy="4191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883" name="Google Shape;883;p109"/>
          <p:cNvSpPr txBox="1"/>
          <p:nvPr>
            <p:ph idx="7" type="body"/>
          </p:nvPr>
        </p:nvSpPr>
        <p:spPr>
          <a:xfrm>
            <a:off x="361950" y="4491563"/>
            <a:ext cx="3496800" cy="190200"/>
          </a:xfrm>
          <a:prstGeom prst="rect">
            <a:avLst/>
          </a:prstGeom>
          <a:noFill/>
          <a:ln>
            <a:noFill/>
          </a:ln>
        </p:spPr>
        <p:txBody>
          <a:bodyPr anchorCtr="0" anchor="t" bIns="0" lIns="0" spcFirstLastPara="1" rIns="0" wrap="square" tIns="0">
            <a:noAutofit/>
          </a:bodyPr>
          <a:lstStyle>
            <a:lvl1pPr indent="-266700" lvl="0" marL="457200" algn="l">
              <a:lnSpc>
                <a:spcPct val="90000"/>
              </a:lnSpc>
              <a:spcBef>
                <a:spcPts val="0"/>
              </a:spcBef>
              <a:spcAft>
                <a:spcPts val="0"/>
              </a:spcAft>
              <a:buClr>
                <a:srgbClr val="C5C5C5"/>
              </a:buClr>
              <a:buSzPts val="600"/>
              <a:buChar char="​"/>
              <a:defRPr sz="600">
                <a:solidFill>
                  <a:srgbClr val="C5C5C5"/>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4 box icons tan">
  <p:cSld name="2_e_Title + 4 Column">
    <p:bg>
      <p:bgPr>
        <a:solidFill>
          <a:schemeClr val="lt2"/>
        </a:solidFill>
      </p:bgPr>
    </p:bg>
    <p:spTree>
      <p:nvGrpSpPr>
        <p:cNvPr id="884" name="Shape 884"/>
        <p:cNvGrpSpPr/>
        <p:nvPr/>
      </p:nvGrpSpPr>
      <p:grpSpPr>
        <a:xfrm>
          <a:off x="0" y="0"/>
          <a:ext cx="0" cy="0"/>
          <a:chOff x="0" y="0"/>
          <a:chExt cx="0" cy="0"/>
        </a:xfrm>
      </p:grpSpPr>
      <p:sp>
        <p:nvSpPr>
          <p:cNvPr id="885" name="Google Shape;885;p110"/>
          <p:cNvSpPr/>
          <p:nvPr/>
        </p:nvSpPr>
        <p:spPr>
          <a:xfrm>
            <a:off x="4706888" y="397042"/>
            <a:ext cx="1901100" cy="2026500"/>
          </a:xfrm>
          <a:prstGeom prst="roundRect">
            <a:avLst>
              <a:gd fmla="val 6540" name="adj"/>
            </a:avLst>
          </a:prstGeom>
          <a:solidFill>
            <a:schemeClr val="lt1"/>
          </a:soli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86" name="Google Shape;886;p110"/>
          <p:cNvSpPr txBox="1"/>
          <p:nvPr>
            <p:ph type="title"/>
          </p:nvPr>
        </p:nvSpPr>
        <p:spPr>
          <a:xfrm>
            <a:off x="292219" y="2363266"/>
            <a:ext cx="4031700" cy="2237400"/>
          </a:xfrm>
          <a:prstGeom prst="rect">
            <a:avLst/>
          </a:prstGeom>
          <a:noFill/>
          <a:ln>
            <a:noFill/>
          </a:ln>
        </p:spPr>
        <p:txBody>
          <a:bodyPr anchorCtr="0" anchor="t" bIns="34275" lIns="68575" spcFirstLastPara="1" rIns="68575" wrap="square" tIns="34275">
            <a:noAutofit/>
          </a:bodyPr>
          <a:lstStyle>
            <a:lvl1pPr lvl="0" algn="l">
              <a:lnSpc>
                <a:spcPct val="80000"/>
              </a:lnSpc>
              <a:spcBef>
                <a:spcPts val="0"/>
              </a:spcBef>
              <a:spcAft>
                <a:spcPts val="0"/>
              </a:spcAft>
              <a:buClr>
                <a:schemeClr val="dk1"/>
              </a:buClr>
              <a:buSzPts val="2400"/>
              <a:buFont typeface="Arial"/>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87" name="Google Shape;887;p110"/>
          <p:cNvSpPr txBox="1"/>
          <p:nvPr>
            <p:ph idx="1" type="body"/>
          </p:nvPr>
        </p:nvSpPr>
        <p:spPr>
          <a:xfrm>
            <a:off x="4976595" y="1622172"/>
            <a:ext cx="1361400" cy="633000"/>
          </a:xfrm>
          <a:prstGeom prst="rect">
            <a:avLst/>
          </a:prstGeom>
          <a:noFill/>
          <a:ln>
            <a:noFill/>
          </a:ln>
        </p:spPr>
        <p:txBody>
          <a:bodyPr anchorCtr="0" anchor="t" bIns="0" lIns="0" spcFirstLastPara="1" rIns="0" wrap="square" tIns="0">
            <a:noAutofit/>
          </a:bodyPr>
          <a:lstStyle>
            <a:lvl1pPr indent="-336550" lvl="0" marL="457200" algn="ctr">
              <a:lnSpc>
                <a:spcPct val="90000"/>
              </a:lnSpc>
              <a:spcBef>
                <a:spcPts val="500"/>
              </a:spcBef>
              <a:spcAft>
                <a:spcPts val="0"/>
              </a:spcAft>
              <a:buClr>
                <a:schemeClr val="dk1"/>
              </a:buClr>
              <a:buSzPts val="1700"/>
              <a:buChar char="​"/>
              <a:defRPr sz="1700">
                <a:solidFill>
                  <a:schemeClr val="dk1"/>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888" name="Google Shape;888;p110"/>
          <p:cNvSpPr txBox="1"/>
          <p:nvPr>
            <p:ph idx="2" type="body"/>
          </p:nvPr>
        </p:nvSpPr>
        <p:spPr>
          <a:xfrm>
            <a:off x="408621" y="2064938"/>
            <a:ext cx="4002000" cy="190200"/>
          </a:xfrm>
          <a:prstGeom prst="rect">
            <a:avLst/>
          </a:prstGeom>
          <a:noFill/>
          <a:ln>
            <a:noFill/>
          </a:ln>
        </p:spPr>
        <p:txBody>
          <a:bodyPr anchorCtr="0" anchor="t" bIns="0" lIns="0" spcFirstLastPara="1" rIns="0" wrap="square" tIns="0">
            <a:noAutofit/>
          </a:bodyPr>
          <a:lstStyle>
            <a:lvl1pPr indent="-304800" lvl="0" marL="457200" algn="l">
              <a:lnSpc>
                <a:spcPct val="90000"/>
              </a:lnSpc>
              <a:spcBef>
                <a:spcPts val="0"/>
              </a:spcBef>
              <a:spcAft>
                <a:spcPts val="0"/>
              </a:spcAft>
              <a:buClr>
                <a:schemeClr val="dk1"/>
              </a:buClr>
              <a:buSzPts val="1200"/>
              <a:buChar char="​"/>
              <a:defRPr sz="1200">
                <a:solidFill>
                  <a:schemeClr val="dk1"/>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889" name="Google Shape;889;p110"/>
          <p:cNvSpPr/>
          <p:nvPr/>
        </p:nvSpPr>
        <p:spPr>
          <a:xfrm>
            <a:off x="6836477" y="397042"/>
            <a:ext cx="1901100" cy="2026500"/>
          </a:xfrm>
          <a:prstGeom prst="roundRect">
            <a:avLst>
              <a:gd fmla="val 6540" name="adj"/>
            </a:avLst>
          </a:prstGeom>
          <a:solidFill>
            <a:schemeClr val="lt1"/>
          </a:soli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90" name="Google Shape;890;p110"/>
          <p:cNvSpPr txBox="1"/>
          <p:nvPr>
            <p:ph idx="3" type="body"/>
          </p:nvPr>
        </p:nvSpPr>
        <p:spPr>
          <a:xfrm>
            <a:off x="7106184" y="1622172"/>
            <a:ext cx="1361400" cy="633000"/>
          </a:xfrm>
          <a:prstGeom prst="rect">
            <a:avLst/>
          </a:prstGeom>
          <a:noFill/>
          <a:ln>
            <a:noFill/>
          </a:ln>
        </p:spPr>
        <p:txBody>
          <a:bodyPr anchorCtr="0" anchor="t" bIns="0" lIns="0" spcFirstLastPara="1" rIns="0" wrap="square" tIns="0">
            <a:noAutofit/>
          </a:bodyPr>
          <a:lstStyle>
            <a:lvl1pPr indent="-336550" lvl="0" marL="457200" algn="ctr">
              <a:lnSpc>
                <a:spcPct val="90000"/>
              </a:lnSpc>
              <a:spcBef>
                <a:spcPts val="500"/>
              </a:spcBef>
              <a:spcAft>
                <a:spcPts val="0"/>
              </a:spcAft>
              <a:buClr>
                <a:schemeClr val="dk1"/>
              </a:buClr>
              <a:buSzPts val="1700"/>
              <a:buChar char="​"/>
              <a:defRPr sz="1700">
                <a:solidFill>
                  <a:schemeClr val="dk1"/>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891" name="Google Shape;891;p110"/>
          <p:cNvSpPr/>
          <p:nvPr/>
        </p:nvSpPr>
        <p:spPr>
          <a:xfrm>
            <a:off x="4706888" y="2622884"/>
            <a:ext cx="1901100" cy="2026500"/>
          </a:xfrm>
          <a:prstGeom prst="roundRect">
            <a:avLst>
              <a:gd fmla="val 6540" name="adj"/>
            </a:avLst>
          </a:prstGeom>
          <a:solidFill>
            <a:schemeClr val="lt1"/>
          </a:soli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92" name="Google Shape;892;p110"/>
          <p:cNvSpPr txBox="1"/>
          <p:nvPr>
            <p:ph idx="4" type="body"/>
          </p:nvPr>
        </p:nvSpPr>
        <p:spPr>
          <a:xfrm>
            <a:off x="4976595" y="3848014"/>
            <a:ext cx="1361400" cy="633000"/>
          </a:xfrm>
          <a:prstGeom prst="rect">
            <a:avLst/>
          </a:prstGeom>
          <a:noFill/>
          <a:ln>
            <a:noFill/>
          </a:ln>
        </p:spPr>
        <p:txBody>
          <a:bodyPr anchorCtr="0" anchor="t" bIns="0" lIns="0" spcFirstLastPara="1" rIns="0" wrap="square" tIns="0">
            <a:noAutofit/>
          </a:bodyPr>
          <a:lstStyle>
            <a:lvl1pPr indent="-336550" lvl="0" marL="457200" algn="ctr">
              <a:lnSpc>
                <a:spcPct val="90000"/>
              </a:lnSpc>
              <a:spcBef>
                <a:spcPts val="500"/>
              </a:spcBef>
              <a:spcAft>
                <a:spcPts val="0"/>
              </a:spcAft>
              <a:buClr>
                <a:schemeClr val="dk1"/>
              </a:buClr>
              <a:buSzPts val="1700"/>
              <a:buChar char="​"/>
              <a:defRPr sz="1700">
                <a:solidFill>
                  <a:schemeClr val="dk1"/>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893" name="Google Shape;893;p110"/>
          <p:cNvSpPr/>
          <p:nvPr/>
        </p:nvSpPr>
        <p:spPr>
          <a:xfrm>
            <a:off x="6836477" y="2622884"/>
            <a:ext cx="1901100" cy="2026500"/>
          </a:xfrm>
          <a:prstGeom prst="roundRect">
            <a:avLst>
              <a:gd fmla="val 6540" name="adj"/>
            </a:avLst>
          </a:prstGeom>
          <a:solidFill>
            <a:schemeClr val="lt1"/>
          </a:soli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94" name="Google Shape;894;p110"/>
          <p:cNvSpPr txBox="1"/>
          <p:nvPr>
            <p:ph idx="5" type="body"/>
          </p:nvPr>
        </p:nvSpPr>
        <p:spPr>
          <a:xfrm>
            <a:off x="7106184" y="3848014"/>
            <a:ext cx="1361400" cy="633000"/>
          </a:xfrm>
          <a:prstGeom prst="rect">
            <a:avLst/>
          </a:prstGeom>
          <a:noFill/>
          <a:ln>
            <a:noFill/>
          </a:ln>
        </p:spPr>
        <p:txBody>
          <a:bodyPr anchorCtr="0" anchor="t" bIns="0" lIns="0" spcFirstLastPara="1" rIns="0" wrap="square" tIns="0">
            <a:noAutofit/>
          </a:bodyPr>
          <a:lstStyle>
            <a:lvl1pPr indent="-336550" lvl="0" marL="457200" algn="ctr">
              <a:lnSpc>
                <a:spcPct val="90000"/>
              </a:lnSpc>
              <a:spcBef>
                <a:spcPts val="500"/>
              </a:spcBef>
              <a:spcAft>
                <a:spcPts val="0"/>
              </a:spcAft>
              <a:buClr>
                <a:schemeClr val="dk1"/>
              </a:buClr>
              <a:buSzPts val="1700"/>
              <a:buChar char="​"/>
              <a:defRPr sz="1700">
                <a:solidFill>
                  <a:schemeClr val="dk1"/>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3x icon simple">
  <p:cSld name="8_h_Stat + Image Left Dark (3x)">
    <p:bg>
      <p:bgPr>
        <a:solidFill>
          <a:schemeClr val="lt2"/>
        </a:solidFill>
      </p:bgPr>
    </p:bg>
    <p:spTree>
      <p:nvGrpSpPr>
        <p:cNvPr id="895" name="Shape 895"/>
        <p:cNvGrpSpPr/>
        <p:nvPr/>
      </p:nvGrpSpPr>
      <p:grpSpPr>
        <a:xfrm>
          <a:off x="0" y="0"/>
          <a:ext cx="0" cy="0"/>
          <a:chOff x="0" y="0"/>
          <a:chExt cx="0" cy="0"/>
        </a:xfrm>
      </p:grpSpPr>
      <p:sp>
        <p:nvSpPr>
          <p:cNvPr id="896" name="Google Shape;896;p111"/>
          <p:cNvSpPr txBox="1"/>
          <p:nvPr>
            <p:ph idx="1" type="body"/>
          </p:nvPr>
        </p:nvSpPr>
        <p:spPr>
          <a:xfrm>
            <a:off x="368490" y="382613"/>
            <a:ext cx="8403900" cy="662100"/>
          </a:xfrm>
          <a:prstGeom prst="rect">
            <a:avLst/>
          </a:prstGeom>
          <a:noFill/>
          <a:ln>
            <a:noFill/>
          </a:ln>
        </p:spPr>
        <p:txBody>
          <a:bodyPr anchorCtr="0" anchor="t" bIns="0" lIns="0" spcFirstLastPara="1" rIns="0" wrap="square" tIns="0">
            <a:noAutofit/>
          </a:bodyPr>
          <a:lstStyle>
            <a:lvl1pPr indent="-381000" lvl="0" marL="457200" algn="l">
              <a:lnSpc>
                <a:spcPct val="90000"/>
              </a:lnSpc>
              <a:spcBef>
                <a:spcPts val="1100"/>
              </a:spcBef>
              <a:spcAft>
                <a:spcPts val="0"/>
              </a:spcAft>
              <a:buClr>
                <a:schemeClr val="dk1"/>
              </a:buClr>
              <a:buSzPts val="2400"/>
              <a:buChar char="​"/>
              <a:defRPr sz="2400">
                <a:solidFill>
                  <a:schemeClr val="dk1"/>
                </a:solidFill>
              </a:defRPr>
            </a:lvl1pPr>
            <a:lvl2pPr indent="-228600" lvl="1" marL="914400" algn="l">
              <a:lnSpc>
                <a:spcPct val="100000"/>
              </a:lnSpc>
              <a:spcBef>
                <a:spcPts val="600"/>
              </a:spcBef>
              <a:spcAft>
                <a:spcPts val="0"/>
              </a:spcAft>
              <a:buClr>
                <a:schemeClr val="dk1"/>
              </a:buClr>
              <a:buSzPts val="900"/>
              <a:buNone/>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897" name="Google Shape;897;p111"/>
          <p:cNvSpPr txBox="1"/>
          <p:nvPr>
            <p:ph idx="2" type="body"/>
          </p:nvPr>
        </p:nvSpPr>
        <p:spPr>
          <a:xfrm>
            <a:off x="761042" y="2753850"/>
            <a:ext cx="2197200" cy="633000"/>
          </a:xfrm>
          <a:prstGeom prst="rect">
            <a:avLst/>
          </a:prstGeom>
          <a:noFill/>
          <a:ln>
            <a:noFill/>
          </a:ln>
        </p:spPr>
        <p:txBody>
          <a:bodyPr anchorCtr="0" anchor="t" bIns="0" lIns="0" spcFirstLastPara="1" rIns="0" wrap="square" tIns="0">
            <a:noAutofit/>
          </a:bodyPr>
          <a:lstStyle>
            <a:lvl1pPr indent="-317500" lvl="0" marL="457200" algn="ctr">
              <a:lnSpc>
                <a:spcPct val="90000"/>
              </a:lnSpc>
              <a:spcBef>
                <a:spcPts val="500"/>
              </a:spcBef>
              <a:spcAft>
                <a:spcPts val="0"/>
              </a:spcAft>
              <a:buClr>
                <a:schemeClr val="dk1"/>
              </a:buClr>
              <a:buSzPts val="1400"/>
              <a:buChar char="​"/>
              <a:defRPr sz="1400">
                <a:solidFill>
                  <a:schemeClr val="dk1"/>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898" name="Google Shape;898;p111"/>
          <p:cNvSpPr txBox="1"/>
          <p:nvPr>
            <p:ph idx="3" type="body"/>
          </p:nvPr>
        </p:nvSpPr>
        <p:spPr>
          <a:xfrm>
            <a:off x="3473445" y="2753850"/>
            <a:ext cx="2197200" cy="633000"/>
          </a:xfrm>
          <a:prstGeom prst="rect">
            <a:avLst/>
          </a:prstGeom>
          <a:noFill/>
          <a:ln>
            <a:noFill/>
          </a:ln>
        </p:spPr>
        <p:txBody>
          <a:bodyPr anchorCtr="0" anchor="t" bIns="0" lIns="0" spcFirstLastPara="1" rIns="0" wrap="square" tIns="0">
            <a:noAutofit/>
          </a:bodyPr>
          <a:lstStyle>
            <a:lvl1pPr indent="-317500" lvl="0" marL="457200" algn="ctr">
              <a:lnSpc>
                <a:spcPct val="90000"/>
              </a:lnSpc>
              <a:spcBef>
                <a:spcPts val="500"/>
              </a:spcBef>
              <a:spcAft>
                <a:spcPts val="0"/>
              </a:spcAft>
              <a:buClr>
                <a:schemeClr val="dk1"/>
              </a:buClr>
              <a:buSzPts val="1400"/>
              <a:buChar char="​"/>
              <a:defRPr sz="1400">
                <a:solidFill>
                  <a:schemeClr val="dk1"/>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899" name="Google Shape;899;p111"/>
          <p:cNvSpPr txBox="1"/>
          <p:nvPr>
            <p:ph idx="4" type="body"/>
          </p:nvPr>
        </p:nvSpPr>
        <p:spPr>
          <a:xfrm>
            <a:off x="6185838" y="2753850"/>
            <a:ext cx="2197200" cy="633000"/>
          </a:xfrm>
          <a:prstGeom prst="rect">
            <a:avLst/>
          </a:prstGeom>
          <a:noFill/>
          <a:ln>
            <a:noFill/>
          </a:ln>
        </p:spPr>
        <p:txBody>
          <a:bodyPr anchorCtr="0" anchor="t" bIns="0" lIns="0" spcFirstLastPara="1" rIns="0" wrap="square" tIns="0">
            <a:noAutofit/>
          </a:bodyPr>
          <a:lstStyle>
            <a:lvl1pPr indent="-317500" lvl="0" marL="457200" algn="ctr">
              <a:lnSpc>
                <a:spcPct val="90000"/>
              </a:lnSpc>
              <a:spcBef>
                <a:spcPts val="500"/>
              </a:spcBef>
              <a:spcAft>
                <a:spcPts val="0"/>
              </a:spcAft>
              <a:buClr>
                <a:schemeClr val="dk1"/>
              </a:buClr>
              <a:buSzPts val="1400"/>
              <a:buChar char="​"/>
              <a:defRPr sz="1400">
                <a:solidFill>
                  <a:schemeClr val="dk1"/>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4x icon simple">
  <p:cSld name="9_h_Stat + Image Left Dark (3x)">
    <p:bg>
      <p:bgPr>
        <a:solidFill>
          <a:schemeClr val="lt2"/>
        </a:solidFill>
      </p:bgPr>
    </p:bg>
    <p:spTree>
      <p:nvGrpSpPr>
        <p:cNvPr id="900" name="Shape 900"/>
        <p:cNvGrpSpPr/>
        <p:nvPr/>
      </p:nvGrpSpPr>
      <p:grpSpPr>
        <a:xfrm>
          <a:off x="0" y="0"/>
          <a:ext cx="0" cy="0"/>
          <a:chOff x="0" y="0"/>
          <a:chExt cx="0" cy="0"/>
        </a:xfrm>
      </p:grpSpPr>
      <p:sp>
        <p:nvSpPr>
          <p:cNvPr id="901" name="Google Shape;901;p112"/>
          <p:cNvSpPr txBox="1"/>
          <p:nvPr>
            <p:ph idx="1" type="body"/>
          </p:nvPr>
        </p:nvSpPr>
        <p:spPr>
          <a:xfrm>
            <a:off x="368490" y="382613"/>
            <a:ext cx="8403900" cy="662100"/>
          </a:xfrm>
          <a:prstGeom prst="rect">
            <a:avLst/>
          </a:prstGeom>
          <a:noFill/>
          <a:ln>
            <a:noFill/>
          </a:ln>
        </p:spPr>
        <p:txBody>
          <a:bodyPr anchorCtr="0" anchor="t" bIns="0" lIns="0" spcFirstLastPara="1" rIns="0" wrap="square" tIns="0">
            <a:noAutofit/>
          </a:bodyPr>
          <a:lstStyle>
            <a:lvl1pPr indent="-381000" lvl="0" marL="457200" algn="l">
              <a:lnSpc>
                <a:spcPct val="90000"/>
              </a:lnSpc>
              <a:spcBef>
                <a:spcPts val="1100"/>
              </a:spcBef>
              <a:spcAft>
                <a:spcPts val="0"/>
              </a:spcAft>
              <a:buClr>
                <a:schemeClr val="dk1"/>
              </a:buClr>
              <a:buSzPts val="2400"/>
              <a:buChar char="​"/>
              <a:defRPr sz="2400">
                <a:solidFill>
                  <a:schemeClr val="dk1"/>
                </a:solidFill>
              </a:defRPr>
            </a:lvl1pPr>
            <a:lvl2pPr indent="-228600" lvl="1" marL="914400" algn="l">
              <a:lnSpc>
                <a:spcPct val="100000"/>
              </a:lnSpc>
              <a:spcBef>
                <a:spcPts val="600"/>
              </a:spcBef>
              <a:spcAft>
                <a:spcPts val="0"/>
              </a:spcAft>
              <a:buClr>
                <a:schemeClr val="dk1"/>
              </a:buClr>
              <a:buSzPts val="900"/>
              <a:buNone/>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02" name="Google Shape;902;p112"/>
          <p:cNvSpPr txBox="1"/>
          <p:nvPr>
            <p:ph idx="2" type="body"/>
          </p:nvPr>
        </p:nvSpPr>
        <p:spPr>
          <a:xfrm>
            <a:off x="693009" y="2753850"/>
            <a:ext cx="1608000" cy="633000"/>
          </a:xfrm>
          <a:prstGeom prst="rect">
            <a:avLst/>
          </a:prstGeom>
          <a:noFill/>
          <a:ln>
            <a:noFill/>
          </a:ln>
        </p:spPr>
        <p:txBody>
          <a:bodyPr anchorCtr="0" anchor="t" bIns="0" lIns="0" spcFirstLastPara="1" rIns="0" wrap="square" tIns="0">
            <a:noAutofit/>
          </a:bodyPr>
          <a:lstStyle>
            <a:lvl1pPr indent="-317500" lvl="0" marL="457200" algn="ctr">
              <a:lnSpc>
                <a:spcPct val="90000"/>
              </a:lnSpc>
              <a:spcBef>
                <a:spcPts val="500"/>
              </a:spcBef>
              <a:spcAft>
                <a:spcPts val="0"/>
              </a:spcAft>
              <a:buClr>
                <a:schemeClr val="dk1"/>
              </a:buClr>
              <a:buSzPts val="1400"/>
              <a:buChar char="​"/>
              <a:defRPr sz="1400">
                <a:solidFill>
                  <a:schemeClr val="dk1"/>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03" name="Google Shape;903;p112"/>
          <p:cNvSpPr txBox="1"/>
          <p:nvPr>
            <p:ph idx="3" type="body"/>
          </p:nvPr>
        </p:nvSpPr>
        <p:spPr>
          <a:xfrm>
            <a:off x="2743054" y="2753850"/>
            <a:ext cx="1608000" cy="633000"/>
          </a:xfrm>
          <a:prstGeom prst="rect">
            <a:avLst/>
          </a:prstGeom>
          <a:noFill/>
          <a:ln>
            <a:noFill/>
          </a:ln>
        </p:spPr>
        <p:txBody>
          <a:bodyPr anchorCtr="0" anchor="t" bIns="0" lIns="0" spcFirstLastPara="1" rIns="0" wrap="square" tIns="0">
            <a:noAutofit/>
          </a:bodyPr>
          <a:lstStyle>
            <a:lvl1pPr indent="-317500" lvl="0" marL="457200" algn="ctr">
              <a:lnSpc>
                <a:spcPct val="90000"/>
              </a:lnSpc>
              <a:spcBef>
                <a:spcPts val="500"/>
              </a:spcBef>
              <a:spcAft>
                <a:spcPts val="0"/>
              </a:spcAft>
              <a:buClr>
                <a:schemeClr val="dk1"/>
              </a:buClr>
              <a:buSzPts val="1400"/>
              <a:buChar char="​"/>
              <a:defRPr sz="1400">
                <a:solidFill>
                  <a:schemeClr val="dk1"/>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04" name="Google Shape;904;p112"/>
          <p:cNvSpPr txBox="1"/>
          <p:nvPr>
            <p:ph idx="4" type="body"/>
          </p:nvPr>
        </p:nvSpPr>
        <p:spPr>
          <a:xfrm>
            <a:off x="4793099" y="2753850"/>
            <a:ext cx="1608000" cy="633000"/>
          </a:xfrm>
          <a:prstGeom prst="rect">
            <a:avLst/>
          </a:prstGeom>
          <a:noFill/>
          <a:ln>
            <a:noFill/>
          </a:ln>
        </p:spPr>
        <p:txBody>
          <a:bodyPr anchorCtr="0" anchor="t" bIns="0" lIns="0" spcFirstLastPara="1" rIns="0" wrap="square" tIns="0">
            <a:noAutofit/>
          </a:bodyPr>
          <a:lstStyle>
            <a:lvl1pPr indent="-317500" lvl="0" marL="457200" algn="ctr">
              <a:lnSpc>
                <a:spcPct val="90000"/>
              </a:lnSpc>
              <a:spcBef>
                <a:spcPts val="500"/>
              </a:spcBef>
              <a:spcAft>
                <a:spcPts val="0"/>
              </a:spcAft>
              <a:buClr>
                <a:schemeClr val="dk1"/>
              </a:buClr>
              <a:buSzPts val="1400"/>
              <a:buChar char="​"/>
              <a:defRPr sz="1400">
                <a:solidFill>
                  <a:schemeClr val="dk1"/>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05" name="Google Shape;905;p112"/>
          <p:cNvSpPr txBox="1"/>
          <p:nvPr>
            <p:ph idx="5" type="body"/>
          </p:nvPr>
        </p:nvSpPr>
        <p:spPr>
          <a:xfrm>
            <a:off x="6843144" y="2753850"/>
            <a:ext cx="1608000" cy="633000"/>
          </a:xfrm>
          <a:prstGeom prst="rect">
            <a:avLst/>
          </a:prstGeom>
          <a:noFill/>
          <a:ln>
            <a:noFill/>
          </a:ln>
        </p:spPr>
        <p:txBody>
          <a:bodyPr anchorCtr="0" anchor="t" bIns="0" lIns="0" spcFirstLastPara="1" rIns="0" wrap="square" tIns="0">
            <a:noAutofit/>
          </a:bodyPr>
          <a:lstStyle>
            <a:lvl1pPr indent="-317500" lvl="0" marL="457200" algn="ctr">
              <a:lnSpc>
                <a:spcPct val="90000"/>
              </a:lnSpc>
              <a:spcBef>
                <a:spcPts val="500"/>
              </a:spcBef>
              <a:spcAft>
                <a:spcPts val="0"/>
              </a:spcAft>
              <a:buClr>
                <a:schemeClr val="dk1"/>
              </a:buClr>
              <a:buSzPts val="1400"/>
              <a:buChar char="​"/>
              <a:defRPr sz="1400">
                <a:solidFill>
                  <a:schemeClr val="dk1"/>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_Agenda 1">
  <p:cSld name="a_Agenda 6x">
    <p:bg>
      <p:bgPr>
        <a:gradFill>
          <a:gsLst>
            <a:gs pos="0">
              <a:srgbClr val="0F0F0F"/>
            </a:gs>
            <a:gs pos="66000">
              <a:srgbClr val="1F192C"/>
            </a:gs>
            <a:gs pos="87000">
              <a:srgbClr val="2A1951"/>
            </a:gs>
            <a:gs pos="100000">
              <a:srgbClr val="2F1863"/>
            </a:gs>
          </a:gsLst>
          <a:lin ang="18900044" scaled="0"/>
        </a:gradFill>
      </p:bgPr>
    </p:bg>
    <p:spTree>
      <p:nvGrpSpPr>
        <p:cNvPr id="906" name="Shape 906"/>
        <p:cNvGrpSpPr/>
        <p:nvPr/>
      </p:nvGrpSpPr>
      <p:grpSpPr>
        <a:xfrm>
          <a:off x="0" y="0"/>
          <a:ext cx="0" cy="0"/>
          <a:chOff x="0" y="0"/>
          <a:chExt cx="0" cy="0"/>
        </a:xfrm>
      </p:grpSpPr>
      <p:sp>
        <p:nvSpPr>
          <p:cNvPr id="907" name="Google Shape;907;p113"/>
          <p:cNvSpPr txBox="1"/>
          <p:nvPr>
            <p:ph type="title"/>
          </p:nvPr>
        </p:nvSpPr>
        <p:spPr>
          <a:xfrm>
            <a:off x="300124" y="263041"/>
            <a:ext cx="4272000" cy="41592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lt2"/>
              </a:buClr>
              <a:buSzPts val="4100"/>
              <a:buFont typeface="DM Sans"/>
              <a:buNone/>
              <a:defRPr sz="4100">
                <a:solidFill>
                  <a:schemeClr val="lt2"/>
                </a:solidFill>
              </a:defRPr>
            </a:lvl1pPr>
            <a:lvl2pPr lvl="1">
              <a:spcBef>
                <a:spcPts val="0"/>
              </a:spcBef>
              <a:spcAft>
                <a:spcPts val="0"/>
              </a:spcAft>
              <a:buClr>
                <a:schemeClr val="lt2"/>
              </a:buClr>
              <a:buSzPts val="1100"/>
              <a:buNone/>
              <a:defRPr>
                <a:solidFill>
                  <a:schemeClr val="lt2"/>
                </a:solidFill>
              </a:defRPr>
            </a:lvl2pPr>
            <a:lvl3pPr lvl="2">
              <a:spcBef>
                <a:spcPts val="0"/>
              </a:spcBef>
              <a:spcAft>
                <a:spcPts val="0"/>
              </a:spcAft>
              <a:buClr>
                <a:schemeClr val="lt2"/>
              </a:buClr>
              <a:buSzPts val="1100"/>
              <a:buNone/>
              <a:defRPr>
                <a:solidFill>
                  <a:schemeClr val="lt2"/>
                </a:solidFill>
              </a:defRPr>
            </a:lvl3pPr>
            <a:lvl4pPr lvl="3">
              <a:spcBef>
                <a:spcPts val="0"/>
              </a:spcBef>
              <a:spcAft>
                <a:spcPts val="0"/>
              </a:spcAft>
              <a:buClr>
                <a:schemeClr val="lt2"/>
              </a:buClr>
              <a:buSzPts val="1100"/>
              <a:buNone/>
              <a:defRPr>
                <a:solidFill>
                  <a:schemeClr val="lt2"/>
                </a:solidFill>
              </a:defRPr>
            </a:lvl4pPr>
            <a:lvl5pPr lvl="4">
              <a:spcBef>
                <a:spcPts val="0"/>
              </a:spcBef>
              <a:spcAft>
                <a:spcPts val="0"/>
              </a:spcAft>
              <a:buClr>
                <a:schemeClr val="lt2"/>
              </a:buClr>
              <a:buSzPts val="1100"/>
              <a:buNone/>
              <a:defRPr>
                <a:solidFill>
                  <a:schemeClr val="lt2"/>
                </a:solidFill>
              </a:defRPr>
            </a:lvl5pPr>
            <a:lvl6pPr lvl="5">
              <a:spcBef>
                <a:spcPts val="0"/>
              </a:spcBef>
              <a:spcAft>
                <a:spcPts val="0"/>
              </a:spcAft>
              <a:buClr>
                <a:schemeClr val="lt2"/>
              </a:buClr>
              <a:buSzPts val="1100"/>
              <a:buNone/>
              <a:defRPr>
                <a:solidFill>
                  <a:schemeClr val="lt2"/>
                </a:solidFill>
              </a:defRPr>
            </a:lvl6pPr>
            <a:lvl7pPr lvl="6">
              <a:spcBef>
                <a:spcPts val="0"/>
              </a:spcBef>
              <a:spcAft>
                <a:spcPts val="0"/>
              </a:spcAft>
              <a:buClr>
                <a:schemeClr val="lt2"/>
              </a:buClr>
              <a:buSzPts val="1100"/>
              <a:buNone/>
              <a:defRPr>
                <a:solidFill>
                  <a:schemeClr val="lt2"/>
                </a:solidFill>
              </a:defRPr>
            </a:lvl7pPr>
            <a:lvl8pPr lvl="7">
              <a:spcBef>
                <a:spcPts val="0"/>
              </a:spcBef>
              <a:spcAft>
                <a:spcPts val="0"/>
              </a:spcAft>
              <a:buClr>
                <a:schemeClr val="lt2"/>
              </a:buClr>
              <a:buSzPts val="1100"/>
              <a:buNone/>
              <a:defRPr>
                <a:solidFill>
                  <a:schemeClr val="lt2"/>
                </a:solidFill>
              </a:defRPr>
            </a:lvl8pPr>
            <a:lvl9pPr lvl="8">
              <a:spcBef>
                <a:spcPts val="0"/>
              </a:spcBef>
              <a:spcAft>
                <a:spcPts val="0"/>
              </a:spcAft>
              <a:buClr>
                <a:schemeClr val="lt2"/>
              </a:buClr>
              <a:buSzPts val="1100"/>
              <a:buNone/>
              <a:defRPr>
                <a:solidFill>
                  <a:schemeClr val="lt2"/>
                </a:solidFill>
              </a:defRPr>
            </a:lvl9pPr>
          </a:lstStyle>
          <a:p/>
        </p:txBody>
      </p:sp>
      <p:sp>
        <p:nvSpPr>
          <p:cNvPr id="908" name="Google Shape;908;p113"/>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
        <p:nvSpPr>
          <p:cNvPr id="909" name="Google Shape;909;p113"/>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910" name="Google Shape;910;p113"/>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4 box icons blue">
  <p:cSld name="1_e_Title + 4 Column">
    <p:bg>
      <p:bgPr>
        <a:gradFill>
          <a:gsLst>
            <a:gs pos="0">
              <a:srgbClr val="0F0F0F"/>
            </a:gs>
            <a:gs pos="66000">
              <a:srgbClr val="1F192C"/>
            </a:gs>
            <a:gs pos="87000">
              <a:srgbClr val="2A1951"/>
            </a:gs>
            <a:gs pos="100000">
              <a:srgbClr val="2F1863"/>
            </a:gs>
          </a:gsLst>
          <a:lin ang="18900044" scaled="0"/>
        </a:gradFill>
      </p:bgPr>
    </p:bg>
    <p:spTree>
      <p:nvGrpSpPr>
        <p:cNvPr id="911" name="Shape 911"/>
        <p:cNvGrpSpPr/>
        <p:nvPr/>
      </p:nvGrpSpPr>
      <p:grpSpPr>
        <a:xfrm>
          <a:off x="0" y="0"/>
          <a:ext cx="0" cy="0"/>
          <a:chOff x="0" y="0"/>
          <a:chExt cx="0" cy="0"/>
        </a:xfrm>
      </p:grpSpPr>
      <p:sp>
        <p:nvSpPr>
          <p:cNvPr id="912" name="Google Shape;912;p114"/>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913" name="Google Shape;913;p114"/>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
        <p:nvSpPr>
          <p:cNvPr id="914" name="Google Shape;914;p114"/>
          <p:cNvSpPr/>
          <p:nvPr/>
        </p:nvSpPr>
        <p:spPr>
          <a:xfrm>
            <a:off x="4706888" y="397042"/>
            <a:ext cx="1901100" cy="2026500"/>
          </a:xfrm>
          <a:prstGeom prst="roundRect">
            <a:avLst>
              <a:gd fmla="val 6540" name="adj"/>
            </a:avLst>
          </a:prstGeom>
          <a:noFill/>
          <a:ln cap="flat" cmpd="sng" w="9525">
            <a:solidFill>
              <a:schemeClr val="lt2"/>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sz="1400">
              <a:solidFill>
                <a:schemeClr val="lt2"/>
              </a:solidFill>
              <a:latin typeface="DM Sans"/>
              <a:ea typeface="DM Sans"/>
              <a:cs typeface="DM Sans"/>
              <a:sym typeface="DM Sans"/>
            </a:endParaRPr>
          </a:p>
        </p:txBody>
      </p:sp>
      <p:sp>
        <p:nvSpPr>
          <p:cNvPr id="915" name="Google Shape;915;p114"/>
          <p:cNvSpPr txBox="1"/>
          <p:nvPr>
            <p:ph type="title"/>
          </p:nvPr>
        </p:nvSpPr>
        <p:spPr>
          <a:xfrm>
            <a:off x="292219" y="2363288"/>
            <a:ext cx="4186200" cy="2237400"/>
          </a:xfrm>
          <a:prstGeom prst="rect">
            <a:avLst/>
          </a:prstGeom>
          <a:noFill/>
          <a:ln>
            <a:noFill/>
          </a:ln>
        </p:spPr>
        <p:txBody>
          <a:bodyPr anchorCtr="0" anchor="t" bIns="34275" lIns="68575" spcFirstLastPara="1" rIns="68575" wrap="square" tIns="34275">
            <a:noAutofit/>
          </a:bodyPr>
          <a:lstStyle>
            <a:lvl1pPr lvl="0" algn="l">
              <a:lnSpc>
                <a:spcPct val="80000"/>
              </a:lnSpc>
              <a:spcBef>
                <a:spcPts val="0"/>
              </a:spcBef>
              <a:spcAft>
                <a:spcPts val="0"/>
              </a:spcAft>
              <a:buClr>
                <a:schemeClr val="lt2"/>
              </a:buClr>
              <a:buSzPts val="2400"/>
              <a:buFont typeface="Arial"/>
              <a:buNone/>
              <a:defRPr>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16" name="Google Shape;916;p114"/>
          <p:cNvSpPr txBox="1"/>
          <p:nvPr>
            <p:ph idx="1" type="body"/>
          </p:nvPr>
        </p:nvSpPr>
        <p:spPr>
          <a:xfrm>
            <a:off x="4976595" y="1622172"/>
            <a:ext cx="1361400" cy="633000"/>
          </a:xfrm>
          <a:prstGeom prst="rect">
            <a:avLst/>
          </a:prstGeom>
          <a:noFill/>
          <a:ln>
            <a:noFill/>
          </a:ln>
        </p:spPr>
        <p:txBody>
          <a:bodyPr anchorCtr="0" anchor="t" bIns="0" lIns="0" spcFirstLastPara="1" rIns="0" wrap="square" tIns="0">
            <a:noAutofit/>
          </a:bodyPr>
          <a:lstStyle>
            <a:lvl1pPr indent="-336550" lvl="0" marL="457200" algn="ctr">
              <a:lnSpc>
                <a:spcPct val="90000"/>
              </a:lnSpc>
              <a:spcBef>
                <a:spcPts val="500"/>
              </a:spcBef>
              <a:spcAft>
                <a:spcPts val="0"/>
              </a:spcAft>
              <a:buClr>
                <a:schemeClr val="lt2"/>
              </a:buClr>
              <a:buSzPts val="1700"/>
              <a:buChar char="​"/>
              <a:defRPr sz="1700">
                <a:solidFill>
                  <a:schemeClr val="lt2"/>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17" name="Google Shape;917;p114"/>
          <p:cNvSpPr txBox="1"/>
          <p:nvPr>
            <p:ph idx="2" type="body"/>
          </p:nvPr>
        </p:nvSpPr>
        <p:spPr>
          <a:xfrm>
            <a:off x="361950" y="2064938"/>
            <a:ext cx="3846600" cy="190200"/>
          </a:xfrm>
          <a:prstGeom prst="rect">
            <a:avLst/>
          </a:prstGeom>
          <a:noFill/>
          <a:ln>
            <a:noFill/>
          </a:ln>
        </p:spPr>
        <p:txBody>
          <a:bodyPr anchorCtr="0" anchor="t" bIns="0" lIns="0" spcFirstLastPara="1" rIns="0" wrap="square" tIns="0">
            <a:noAutofit/>
          </a:bodyPr>
          <a:lstStyle>
            <a:lvl1pPr indent="-304800" lvl="0" marL="457200" algn="l">
              <a:lnSpc>
                <a:spcPct val="90000"/>
              </a:lnSpc>
              <a:spcBef>
                <a:spcPts val="0"/>
              </a:spcBef>
              <a:spcAft>
                <a:spcPts val="0"/>
              </a:spcAft>
              <a:buClr>
                <a:schemeClr val="lt2"/>
              </a:buClr>
              <a:buSzPts val="1200"/>
              <a:buChar char="​"/>
              <a:defRPr sz="1200">
                <a:solidFill>
                  <a:schemeClr val="lt2"/>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18" name="Google Shape;918;p114"/>
          <p:cNvSpPr/>
          <p:nvPr/>
        </p:nvSpPr>
        <p:spPr>
          <a:xfrm>
            <a:off x="6836477" y="397042"/>
            <a:ext cx="1901100" cy="2026500"/>
          </a:xfrm>
          <a:prstGeom prst="roundRect">
            <a:avLst>
              <a:gd fmla="val 6540" name="adj"/>
            </a:avLst>
          </a:prstGeom>
          <a:noFill/>
          <a:ln cap="flat" cmpd="sng" w="9525">
            <a:solidFill>
              <a:schemeClr val="lt2"/>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sz="1400">
              <a:solidFill>
                <a:schemeClr val="lt2"/>
              </a:solidFill>
              <a:latin typeface="DM Sans"/>
              <a:ea typeface="DM Sans"/>
              <a:cs typeface="DM Sans"/>
              <a:sym typeface="DM Sans"/>
            </a:endParaRPr>
          </a:p>
        </p:txBody>
      </p:sp>
      <p:sp>
        <p:nvSpPr>
          <p:cNvPr id="919" name="Google Shape;919;p114"/>
          <p:cNvSpPr txBox="1"/>
          <p:nvPr>
            <p:ph idx="3" type="body"/>
          </p:nvPr>
        </p:nvSpPr>
        <p:spPr>
          <a:xfrm>
            <a:off x="7106184" y="1622172"/>
            <a:ext cx="1361400" cy="633000"/>
          </a:xfrm>
          <a:prstGeom prst="rect">
            <a:avLst/>
          </a:prstGeom>
          <a:noFill/>
          <a:ln>
            <a:noFill/>
          </a:ln>
        </p:spPr>
        <p:txBody>
          <a:bodyPr anchorCtr="0" anchor="t" bIns="0" lIns="0" spcFirstLastPara="1" rIns="0" wrap="square" tIns="0">
            <a:noAutofit/>
          </a:bodyPr>
          <a:lstStyle>
            <a:lvl1pPr indent="-336550" lvl="0" marL="457200" algn="ctr">
              <a:lnSpc>
                <a:spcPct val="90000"/>
              </a:lnSpc>
              <a:spcBef>
                <a:spcPts val="500"/>
              </a:spcBef>
              <a:spcAft>
                <a:spcPts val="0"/>
              </a:spcAft>
              <a:buClr>
                <a:schemeClr val="lt2"/>
              </a:buClr>
              <a:buSzPts val="1700"/>
              <a:buChar char="​"/>
              <a:defRPr sz="1700">
                <a:solidFill>
                  <a:schemeClr val="lt2"/>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20" name="Google Shape;920;p114"/>
          <p:cNvSpPr/>
          <p:nvPr/>
        </p:nvSpPr>
        <p:spPr>
          <a:xfrm>
            <a:off x="4706888" y="2622884"/>
            <a:ext cx="1901100" cy="2026500"/>
          </a:xfrm>
          <a:prstGeom prst="roundRect">
            <a:avLst>
              <a:gd fmla="val 6540" name="adj"/>
            </a:avLst>
          </a:prstGeom>
          <a:noFill/>
          <a:ln cap="flat" cmpd="sng" w="9525">
            <a:solidFill>
              <a:schemeClr val="lt2"/>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sz="1400">
              <a:solidFill>
                <a:schemeClr val="lt2"/>
              </a:solidFill>
              <a:latin typeface="DM Sans"/>
              <a:ea typeface="DM Sans"/>
              <a:cs typeface="DM Sans"/>
              <a:sym typeface="DM Sans"/>
            </a:endParaRPr>
          </a:p>
        </p:txBody>
      </p:sp>
      <p:sp>
        <p:nvSpPr>
          <p:cNvPr id="921" name="Google Shape;921;p114"/>
          <p:cNvSpPr txBox="1"/>
          <p:nvPr>
            <p:ph idx="4" type="body"/>
          </p:nvPr>
        </p:nvSpPr>
        <p:spPr>
          <a:xfrm>
            <a:off x="4976595" y="3848014"/>
            <a:ext cx="1361400" cy="633000"/>
          </a:xfrm>
          <a:prstGeom prst="rect">
            <a:avLst/>
          </a:prstGeom>
          <a:noFill/>
          <a:ln>
            <a:noFill/>
          </a:ln>
        </p:spPr>
        <p:txBody>
          <a:bodyPr anchorCtr="0" anchor="t" bIns="0" lIns="0" spcFirstLastPara="1" rIns="0" wrap="square" tIns="0">
            <a:noAutofit/>
          </a:bodyPr>
          <a:lstStyle>
            <a:lvl1pPr indent="-336550" lvl="0" marL="457200" algn="ctr">
              <a:lnSpc>
                <a:spcPct val="90000"/>
              </a:lnSpc>
              <a:spcBef>
                <a:spcPts val="500"/>
              </a:spcBef>
              <a:spcAft>
                <a:spcPts val="0"/>
              </a:spcAft>
              <a:buClr>
                <a:schemeClr val="lt2"/>
              </a:buClr>
              <a:buSzPts val="1700"/>
              <a:buChar char="​"/>
              <a:defRPr sz="1700">
                <a:solidFill>
                  <a:schemeClr val="lt2"/>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22" name="Google Shape;922;p114"/>
          <p:cNvSpPr/>
          <p:nvPr/>
        </p:nvSpPr>
        <p:spPr>
          <a:xfrm>
            <a:off x="6836477" y="2622884"/>
            <a:ext cx="1901100" cy="2026500"/>
          </a:xfrm>
          <a:prstGeom prst="roundRect">
            <a:avLst>
              <a:gd fmla="val 6540" name="adj"/>
            </a:avLst>
          </a:prstGeom>
          <a:noFill/>
          <a:ln cap="flat" cmpd="sng" w="9525">
            <a:solidFill>
              <a:schemeClr val="lt2"/>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sz="1400">
              <a:solidFill>
                <a:schemeClr val="lt2"/>
              </a:solidFill>
              <a:latin typeface="DM Sans"/>
              <a:ea typeface="DM Sans"/>
              <a:cs typeface="DM Sans"/>
              <a:sym typeface="DM Sans"/>
            </a:endParaRPr>
          </a:p>
        </p:txBody>
      </p:sp>
      <p:sp>
        <p:nvSpPr>
          <p:cNvPr id="923" name="Google Shape;923;p114"/>
          <p:cNvSpPr txBox="1"/>
          <p:nvPr>
            <p:ph idx="5" type="body"/>
          </p:nvPr>
        </p:nvSpPr>
        <p:spPr>
          <a:xfrm>
            <a:off x="7106184" y="3848014"/>
            <a:ext cx="1361400" cy="633000"/>
          </a:xfrm>
          <a:prstGeom prst="rect">
            <a:avLst/>
          </a:prstGeom>
          <a:noFill/>
          <a:ln>
            <a:noFill/>
          </a:ln>
        </p:spPr>
        <p:txBody>
          <a:bodyPr anchorCtr="0" anchor="t" bIns="0" lIns="0" spcFirstLastPara="1" rIns="0" wrap="square" tIns="0">
            <a:noAutofit/>
          </a:bodyPr>
          <a:lstStyle>
            <a:lvl1pPr indent="-336550" lvl="0" marL="457200" algn="ctr">
              <a:lnSpc>
                <a:spcPct val="90000"/>
              </a:lnSpc>
              <a:spcBef>
                <a:spcPts val="500"/>
              </a:spcBef>
              <a:spcAft>
                <a:spcPts val="0"/>
              </a:spcAft>
              <a:buClr>
                <a:schemeClr val="lt2"/>
              </a:buClr>
              <a:buSzPts val="1700"/>
              <a:buChar char="​"/>
              <a:defRPr sz="1700">
                <a:solidFill>
                  <a:schemeClr val="lt2"/>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24" name="Google Shape;924;p114"/>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_Section + List (Carbon)" showMasterSp="0">
  <p:cSld name="f_Section + List (Carbon)">
    <p:bg>
      <p:bgPr>
        <a:gradFill>
          <a:gsLst>
            <a:gs pos="0">
              <a:srgbClr val="0F0F0F"/>
            </a:gs>
            <a:gs pos="66000">
              <a:srgbClr val="1F192C"/>
            </a:gs>
            <a:gs pos="87000">
              <a:srgbClr val="2A1951"/>
            </a:gs>
            <a:gs pos="100000">
              <a:srgbClr val="2F1863"/>
            </a:gs>
          </a:gsLst>
          <a:lin ang="18900044" scaled="0"/>
        </a:gradFill>
      </p:bgPr>
    </p:bg>
    <p:spTree>
      <p:nvGrpSpPr>
        <p:cNvPr id="925" name="Shape 925"/>
        <p:cNvGrpSpPr/>
        <p:nvPr/>
      </p:nvGrpSpPr>
      <p:grpSpPr>
        <a:xfrm>
          <a:off x="0" y="0"/>
          <a:ext cx="0" cy="0"/>
          <a:chOff x="0" y="0"/>
          <a:chExt cx="0" cy="0"/>
        </a:xfrm>
      </p:grpSpPr>
      <p:sp>
        <p:nvSpPr>
          <p:cNvPr id="926" name="Google Shape;926;p115"/>
          <p:cNvSpPr txBox="1"/>
          <p:nvPr>
            <p:ph idx="1" type="body"/>
          </p:nvPr>
        </p:nvSpPr>
        <p:spPr>
          <a:xfrm>
            <a:off x="5671310" y="1533450"/>
            <a:ext cx="3098400" cy="163200"/>
          </a:xfrm>
          <a:prstGeom prst="rect">
            <a:avLst/>
          </a:prstGeom>
          <a:noFill/>
          <a:ln>
            <a:noFill/>
          </a:ln>
        </p:spPr>
        <p:txBody>
          <a:bodyPr anchorCtr="0" anchor="t" bIns="0" lIns="0" spcFirstLastPara="1" rIns="0" wrap="square" tIns="0">
            <a:spAutoFit/>
          </a:bodyPr>
          <a:lstStyle>
            <a:lvl1pPr indent="-298450" lvl="0" marL="457200" algn="l">
              <a:lnSpc>
                <a:spcPct val="110000"/>
              </a:lnSpc>
              <a:spcBef>
                <a:spcPts val="1100"/>
              </a:spcBef>
              <a:spcAft>
                <a:spcPts val="0"/>
              </a:spcAft>
              <a:buClr>
                <a:schemeClr val="lt2"/>
              </a:buClr>
              <a:buSzPts val="1100"/>
              <a:buChar char="​"/>
              <a:defRPr sz="1100">
                <a:solidFill>
                  <a:schemeClr val="lt2"/>
                </a:solidFill>
              </a:defRPr>
            </a:lvl1pPr>
            <a:lvl2pPr indent="-228600" lvl="1" marL="914400" algn="l">
              <a:lnSpc>
                <a:spcPct val="100000"/>
              </a:lnSpc>
              <a:spcBef>
                <a:spcPts val="200"/>
              </a:spcBef>
              <a:spcAft>
                <a:spcPts val="0"/>
              </a:spcAft>
              <a:buClr>
                <a:schemeClr val="dk1"/>
              </a:buClr>
              <a:buSzPts val="600"/>
              <a:buNone/>
              <a:defRPr sz="600">
                <a:solidFill>
                  <a:schemeClr val="dk1"/>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27" name="Google Shape;927;p115"/>
          <p:cNvSpPr txBox="1"/>
          <p:nvPr>
            <p:ph idx="2" type="body"/>
          </p:nvPr>
        </p:nvSpPr>
        <p:spPr>
          <a:xfrm>
            <a:off x="368498" y="301939"/>
            <a:ext cx="4566600" cy="2184600"/>
          </a:xfrm>
          <a:prstGeom prst="rect">
            <a:avLst/>
          </a:prstGeom>
          <a:noFill/>
          <a:ln>
            <a:noFill/>
          </a:ln>
        </p:spPr>
        <p:txBody>
          <a:bodyPr anchorCtr="0" anchor="t" bIns="0" lIns="0" spcFirstLastPara="1" rIns="0" wrap="square" tIns="0">
            <a:noAutofit/>
          </a:bodyPr>
          <a:lstStyle>
            <a:lvl1pPr indent="-488950" lvl="0" marL="457200" algn="l">
              <a:lnSpc>
                <a:spcPct val="90000"/>
              </a:lnSpc>
              <a:spcBef>
                <a:spcPts val="1100"/>
              </a:spcBef>
              <a:spcAft>
                <a:spcPts val="0"/>
              </a:spcAft>
              <a:buClr>
                <a:schemeClr val="lt2"/>
              </a:buClr>
              <a:buSzPts val="4100"/>
              <a:buChar char="​"/>
              <a:defRPr sz="4100">
                <a:solidFill>
                  <a:schemeClr val="lt2"/>
                </a:solidFill>
              </a:defRPr>
            </a:lvl1pPr>
            <a:lvl2pPr indent="-228600" lvl="1" marL="914400" algn="l">
              <a:lnSpc>
                <a:spcPct val="100000"/>
              </a:lnSpc>
              <a:spcBef>
                <a:spcPts val="600"/>
              </a:spcBef>
              <a:spcAft>
                <a:spcPts val="0"/>
              </a:spcAft>
              <a:buClr>
                <a:schemeClr val="dk1"/>
              </a:buClr>
              <a:buSzPts val="900"/>
              <a:buNone/>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28" name="Google Shape;928;p115"/>
          <p:cNvSpPr txBox="1"/>
          <p:nvPr>
            <p:ph idx="3" type="body"/>
          </p:nvPr>
        </p:nvSpPr>
        <p:spPr>
          <a:xfrm>
            <a:off x="5671310" y="1842971"/>
            <a:ext cx="3098400" cy="163200"/>
          </a:xfrm>
          <a:prstGeom prst="rect">
            <a:avLst/>
          </a:prstGeom>
          <a:noFill/>
          <a:ln>
            <a:noFill/>
          </a:ln>
        </p:spPr>
        <p:txBody>
          <a:bodyPr anchorCtr="0" anchor="t" bIns="0" lIns="0" spcFirstLastPara="1" rIns="0" wrap="square" tIns="0">
            <a:spAutoFit/>
          </a:bodyPr>
          <a:lstStyle>
            <a:lvl1pPr indent="-298450" lvl="0" marL="457200" algn="l">
              <a:lnSpc>
                <a:spcPct val="110000"/>
              </a:lnSpc>
              <a:spcBef>
                <a:spcPts val="1100"/>
              </a:spcBef>
              <a:spcAft>
                <a:spcPts val="0"/>
              </a:spcAft>
              <a:buClr>
                <a:schemeClr val="lt2"/>
              </a:buClr>
              <a:buSzPts val="1100"/>
              <a:buChar char="​"/>
              <a:defRPr sz="1100">
                <a:solidFill>
                  <a:schemeClr val="lt2"/>
                </a:solidFill>
              </a:defRPr>
            </a:lvl1pPr>
            <a:lvl2pPr indent="-228600" lvl="1" marL="914400" algn="l">
              <a:lnSpc>
                <a:spcPct val="100000"/>
              </a:lnSpc>
              <a:spcBef>
                <a:spcPts val="200"/>
              </a:spcBef>
              <a:spcAft>
                <a:spcPts val="0"/>
              </a:spcAft>
              <a:buClr>
                <a:schemeClr val="dk1"/>
              </a:buClr>
              <a:buSzPts val="600"/>
              <a:buNone/>
              <a:defRPr sz="600">
                <a:solidFill>
                  <a:schemeClr val="dk1"/>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29" name="Google Shape;929;p115"/>
          <p:cNvSpPr txBox="1"/>
          <p:nvPr>
            <p:ph idx="4" type="body"/>
          </p:nvPr>
        </p:nvSpPr>
        <p:spPr>
          <a:xfrm>
            <a:off x="5671310" y="2152493"/>
            <a:ext cx="3098400" cy="163200"/>
          </a:xfrm>
          <a:prstGeom prst="rect">
            <a:avLst/>
          </a:prstGeom>
          <a:noFill/>
          <a:ln>
            <a:noFill/>
          </a:ln>
        </p:spPr>
        <p:txBody>
          <a:bodyPr anchorCtr="0" anchor="t" bIns="0" lIns="0" spcFirstLastPara="1" rIns="0" wrap="square" tIns="0">
            <a:spAutoFit/>
          </a:bodyPr>
          <a:lstStyle>
            <a:lvl1pPr indent="-298450" lvl="0" marL="457200" algn="l">
              <a:lnSpc>
                <a:spcPct val="110000"/>
              </a:lnSpc>
              <a:spcBef>
                <a:spcPts val="1100"/>
              </a:spcBef>
              <a:spcAft>
                <a:spcPts val="0"/>
              </a:spcAft>
              <a:buClr>
                <a:schemeClr val="lt2"/>
              </a:buClr>
              <a:buSzPts val="1100"/>
              <a:buChar char="​"/>
              <a:defRPr sz="1100">
                <a:solidFill>
                  <a:schemeClr val="lt2"/>
                </a:solidFill>
              </a:defRPr>
            </a:lvl1pPr>
            <a:lvl2pPr indent="-228600" lvl="1" marL="914400" algn="l">
              <a:lnSpc>
                <a:spcPct val="100000"/>
              </a:lnSpc>
              <a:spcBef>
                <a:spcPts val="200"/>
              </a:spcBef>
              <a:spcAft>
                <a:spcPts val="0"/>
              </a:spcAft>
              <a:buClr>
                <a:schemeClr val="dk1"/>
              </a:buClr>
              <a:buSzPts val="600"/>
              <a:buNone/>
              <a:defRPr sz="600">
                <a:solidFill>
                  <a:schemeClr val="dk1"/>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30" name="Google Shape;930;p115"/>
          <p:cNvSpPr txBox="1"/>
          <p:nvPr>
            <p:ph idx="5" type="body"/>
          </p:nvPr>
        </p:nvSpPr>
        <p:spPr>
          <a:xfrm>
            <a:off x="5671310" y="2462014"/>
            <a:ext cx="3098400" cy="163200"/>
          </a:xfrm>
          <a:prstGeom prst="rect">
            <a:avLst/>
          </a:prstGeom>
          <a:noFill/>
          <a:ln>
            <a:noFill/>
          </a:ln>
        </p:spPr>
        <p:txBody>
          <a:bodyPr anchorCtr="0" anchor="t" bIns="0" lIns="0" spcFirstLastPara="1" rIns="0" wrap="square" tIns="0">
            <a:spAutoFit/>
          </a:bodyPr>
          <a:lstStyle>
            <a:lvl1pPr indent="-298450" lvl="0" marL="457200" algn="l">
              <a:lnSpc>
                <a:spcPct val="110000"/>
              </a:lnSpc>
              <a:spcBef>
                <a:spcPts val="1100"/>
              </a:spcBef>
              <a:spcAft>
                <a:spcPts val="0"/>
              </a:spcAft>
              <a:buClr>
                <a:schemeClr val="lt2"/>
              </a:buClr>
              <a:buSzPts val="1100"/>
              <a:buChar char="​"/>
              <a:defRPr sz="1100">
                <a:solidFill>
                  <a:schemeClr val="lt2"/>
                </a:solidFill>
              </a:defRPr>
            </a:lvl1pPr>
            <a:lvl2pPr indent="-228600" lvl="1" marL="914400" algn="l">
              <a:lnSpc>
                <a:spcPct val="100000"/>
              </a:lnSpc>
              <a:spcBef>
                <a:spcPts val="200"/>
              </a:spcBef>
              <a:spcAft>
                <a:spcPts val="0"/>
              </a:spcAft>
              <a:buClr>
                <a:schemeClr val="dk1"/>
              </a:buClr>
              <a:buSzPts val="600"/>
              <a:buNone/>
              <a:defRPr sz="600">
                <a:solidFill>
                  <a:schemeClr val="dk1"/>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31" name="Google Shape;931;p115"/>
          <p:cNvSpPr txBox="1"/>
          <p:nvPr>
            <p:ph idx="6" type="body"/>
          </p:nvPr>
        </p:nvSpPr>
        <p:spPr>
          <a:xfrm>
            <a:off x="5671310" y="2771535"/>
            <a:ext cx="3098400" cy="163200"/>
          </a:xfrm>
          <a:prstGeom prst="rect">
            <a:avLst/>
          </a:prstGeom>
          <a:noFill/>
          <a:ln>
            <a:noFill/>
          </a:ln>
        </p:spPr>
        <p:txBody>
          <a:bodyPr anchorCtr="0" anchor="t" bIns="0" lIns="0" spcFirstLastPara="1" rIns="0" wrap="square" tIns="0">
            <a:spAutoFit/>
          </a:bodyPr>
          <a:lstStyle>
            <a:lvl1pPr indent="-298450" lvl="0" marL="457200" algn="l">
              <a:lnSpc>
                <a:spcPct val="110000"/>
              </a:lnSpc>
              <a:spcBef>
                <a:spcPts val="1100"/>
              </a:spcBef>
              <a:spcAft>
                <a:spcPts val="0"/>
              </a:spcAft>
              <a:buClr>
                <a:schemeClr val="lt2"/>
              </a:buClr>
              <a:buSzPts val="1100"/>
              <a:buChar char="​"/>
              <a:defRPr sz="1100">
                <a:solidFill>
                  <a:schemeClr val="lt2"/>
                </a:solidFill>
              </a:defRPr>
            </a:lvl1pPr>
            <a:lvl2pPr indent="-228600" lvl="1" marL="914400" algn="l">
              <a:lnSpc>
                <a:spcPct val="100000"/>
              </a:lnSpc>
              <a:spcBef>
                <a:spcPts val="200"/>
              </a:spcBef>
              <a:spcAft>
                <a:spcPts val="0"/>
              </a:spcAft>
              <a:buClr>
                <a:schemeClr val="dk1"/>
              </a:buClr>
              <a:buSzPts val="600"/>
              <a:buNone/>
              <a:defRPr sz="600">
                <a:solidFill>
                  <a:schemeClr val="dk1"/>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32" name="Google Shape;932;p115"/>
          <p:cNvSpPr txBox="1"/>
          <p:nvPr>
            <p:ph idx="7" type="body"/>
          </p:nvPr>
        </p:nvSpPr>
        <p:spPr>
          <a:xfrm>
            <a:off x="5671310" y="3081055"/>
            <a:ext cx="3098400" cy="163200"/>
          </a:xfrm>
          <a:prstGeom prst="rect">
            <a:avLst/>
          </a:prstGeom>
          <a:noFill/>
          <a:ln>
            <a:noFill/>
          </a:ln>
        </p:spPr>
        <p:txBody>
          <a:bodyPr anchorCtr="0" anchor="t" bIns="0" lIns="0" spcFirstLastPara="1" rIns="0" wrap="square" tIns="0">
            <a:spAutoFit/>
          </a:bodyPr>
          <a:lstStyle>
            <a:lvl1pPr indent="-298450" lvl="0" marL="457200" algn="l">
              <a:lnSpc>
                <a:spcPct val="110000"/>
              </a:lnSpc>
              <a:spcBef>
                <a:spcPts val="1100"/>
              </a:spcBef>
              <a:spcAft>
                <a:spcPts val="0"/>
              </a:spcAft>
              <a:buClr>
                <a:schemeClr val="lt2"/>
              </a:buClr>
              <a:buSzPts val="1100"/>
              <a:buChar char="​"/>
              <a:defRPr sz="1100">
                <a:solidFill>
                  <a:schemeClr val="lt2"/>
                </a:solidFill>
              </a:defRPr>
            </a:lvl1pPr>
            <a:lvl2pPr indent="-228600" lvl="1" marL="914400" algn="l">
              <a:lnSpc>
                <a:spcPct val="100000"/>
              </a:lnSpc>
              <a:spcBef>
                <a:spcPts val="200"/>
              </a:spcBef>
              <a:spcAft>
                <a:spcPts val="0"/>
              </a:spcAft>
              <a:buClr>
                <a:schemeClr val="dk1"/>
              </a:buClr>
              <a:buSzPts val="600"/>
              <a:buNone/>
              <a:defRPr sz="600">
                <a:solidFill>
                  <a:schemeClr val="dk1"/>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33" name="Google Shape;933;p115"/>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
        <p:nvSpPr>
          <p:cNvPr id="934" name="Google Shape;934;p115"/>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935" name="Google Shape;935;p115"/>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_Blue Circle" showMasterSp="0">
  <p:cSld name="d_Blank Sky_2">
    <p:bg>
      <p:bgPr>
        <a:gradFill>
          <a:gsLst>
            <a:gs pos="0">
              <a:srgbClr val="0F0F0F"/>
            </a:gs>
            <a:gs pos="66000">
              <a:srgbClr val="1F192C"/>
            </a:gs>
            <a:gs pos="87000">
              <a:srgbClr val="2A1951"/>
            </a:gs>
            <a:gs pos="100000">
              <a:srgbClr val="2F1863"/>
            </a:gs>
          </a:gsLst>
          <a:lin ang="18900044" scaled="0"/>
        </a:gradFill>
      </p:bgPr>
    </p:bg>
    <p:spTree>
      <p:nvGrpSpPr>
        <p:cNvPr id="936" name="Shape 936"/>
        <p:cNvGrpSpPr/>
        <p:nvPr/>
      </p:nvGrpSpPr>
      <p:grpSpPr>
        <a:xfrm>
          <a:off x="0" y="0"/>
          <a:ext cx="0" cy="0"/>
          <a:chOff x="0" y="0"/>
          <a:chExt cx="0" cy="0"/>
        </a:xfrm>
      </p:grpSpPr>
      <p:pic>
        <p:nvPicPr>
          <p:cNvPr id="937" name="Google Shape;937;p116"/>
          <p:cNvPicPr preferRelativeResize="0"/>
          <p:nvPr/>
        </p:nvPicPr>
        <p:blipFill rotWithShape="1">
          <a:blip r:embed="rId2">
            <a:alphaModFix/>
          </a:blip>
          <a:srcRect b="0" l="0" r="0" t="0"/>
          <a:stretch/>
        </p:blipFill>
        <p:spPr>
          <a:xfrm>
            <a:off x="1714828" y="-285422"/>
            <a:ext cx="5714344" cy="5714344"/>
          </a:xfrm>
          <a:prstGeom prst="rect">
            <a:avLst/>
          </a:prstGeom>
          <a:noFill/>
          <a:ln>
            <a:noFill/>
          </a:ln>
        </p:spPr>
      </p:pic>
      <p:sp>
        <p:nvSpPr>
          <p:cNvPr id="938" name="Google Shape;938;p116"/>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
        <p:nvSpPr>
          <p:cNvPr id="939" name="Google Shape;939;p116"/>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940" name="Google Shape;940;p116"/>
          <p:cNvPicPr preferRelativeResize="0"/>
          <p:nvPr/>
        </p:nvPicPr>
        <p:blipFill rotWithShape="1">
          <a:blip r:embed="rId3">
            <a:alphaModFix/>
          </a:blip>
          <a:srcRect b="10" l="0" r="0" t="0"/>
          <a:stretch/>
        </p:blipFill>
        <p:spPr>
          <a:xfrm>
            <a:off x="305162" y="4704394"/>
            <a:ext cx="844104" cy="328874"/>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_Stats on photo">
  <p:cSld name="7_h_Stat + Image Left Dark (3x)">
    <p:bg>
      <p:bgPr>
        <a:solidFill>
          <a:schemeClr val="dk1"/>
        </a:solidFill>
      </p:bgPr>
    </p:bg>
    <p:spTree>
      <p:nvGrpSpPr>
        <p:cNvPr id="941" name="Shape 941"/>
        <p:cNvGrpSpPr/>
        <p:nvPr/>
      </p:nvGrpSpPr>
      <p:grpSpPr>
        <a:xfrm>
          <a:off x="0" y="0"/>
          <a:ext cx="0" cy="0"/>
          <a:chOff x="0" y="0"/>
          <a:chExt cx="0" cy="0"/>
        </a:xfrm>
      </p:grpSpPr>
      <p:pic>
        <p:nvPicPr>
          <p:cNvPr descr="A person and person sitting on a couch&#10;&#10;Description automatically generated" id="942" name="Google Shape;942;p117"/>
          <p:cNvPicPr preferRelativeResize="0"/>
          <p:nvPr/>
        </p:nvPicPr>
        <p:blipFill rotWithShape="1">
          <a:blip r:embed="rId2">
            <a:alphaModFix/>
          </a:blip>
          <a:srcRect b="0" l="0" r="0" t="15397"/>
          <a:stretch/>
        </p:blipFill>
        <p:spPr>
          <a:xfrm>
            <a:off x="-1" y="0"/>
            <a:ext cx="9127930" cy="5149735"/>
          </a:xfrm>
          <a:prstGeom prst="rect">
            <a:avLst/>
          </a:prstGeom>
          <a:noFill/>
          <a:ln>
            <a:noFill/>
          </a:ln>
        </p:spPr>
      </p:pic>
      <p:sp>
        <p:nvSpPr>
          <p:cNvPr id="943" name="Google Shape;943;p117"/>
          <p:cNvSpPr/>
          <p:nvPr/>
        </p:nvSpPr>
        <p:spPr>
          <a:xfrm>
            <a:off x="252133" y="229729"/>
            <a:ext cx="8633100" cy="4663800"/>
          </a:xfrm>
          <a:prstGeom prst="roundRect">
            <a:avLst>
              <a:gd fmla="val 2179" name="adj"/>
            </a:avLst>
          </a:prstGeom>
          <a:blipFill rotWithShape="1">
            <a:blip r:embed="rId3">
              <a:alphaModFix/>
            </a:blip>
            <a:stretch>
              <a:fillRect b="0" l="0" r="0" t="0"/>
            </a:stretch>
          </a:blip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44" name="Google Shape;944;p117"/>
          <p:cNvSpPr/>
          <p:nvPr/>
        </p:nvSpPr>
        <p:spPr>
          <a:xfrm>
            <a:off x="252133" y="249900"/>
            <a:ext cx="8633100" cy="4663800"/>
          </a:xfrm>
          <a:prstGeom prst="roundRect">
            <a:avLst>
              <a:gd fmla="val 2179" name="adj"/>
            </a:avLst>
          </a:prstGeom>
          <a:solidFill>
            <a:srgbClr val="191919">
              <a:alpha val="20000"/>
            </a:srgbClr>
          </a:soli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45" name="Google Shape;945;p117"/>
          <p:cNvSpPr txBox="1"/>
          <p:nvPr>
            <p:ph idx="1" type="body"/>
          </p:nvPr>
        </p:nvSpPr>
        <p:spPr>
          <a:xfrm>
            <a:off x="1305272" y="1958061"/>
            <a:ext cx="1368600" cy="495600"/>
          </a:xfrm>
          <a:prstGeom prst="rect">
            <a:avLst/>
          </a:prstGeom>
          <a:noFill/>
          <a:ln>
            <a:noFill/>
          </a:ln>
        </p:spPr>
        <p:txBody>
          <a:bodyPr anchorCtr="0" anchor="t" bIns="0" lIns="0" spcFirstLastPara="1" rIns="0" wrap="square" tIns="0">
            <a:noAutofit/>
          </a:bodyPr>
          <a:lstStyle>
            <a:lvl1pPr indent="-488950" lvl="0" marL="457200" algn="ctr">
              <a:lnSpc>
                <a:spcPct val="100000"/>
              </a:lnSpc>
              <a:spcBef>
                <a:spcPts val="1100"/>
              </a:spcBef>
              <a:spcAft>
                <a:spcPts val="0"/>
              </a:spcAft>
              <a:buClr>
                <a:schemeClr val="lt2"/>
              </a:buClr>
              <a:buSzPts val="4100"/>
              <a:buChar char="​"/>
              <a:defRPr sz="4100">
                <a:solidFill>
                  <a:schemeClr val="lt2"/>
                </a:solidFill>
              </a:defRPr>
            </a:lvl1pPr>
            <a:lvl2pPr indent="-336550" lvl="1" marL="914400" algn="ctr">
              <a:lnSpc>
                <a:spcPct val="100000"/>
              </a:lnSpc>
              <a:spcBef>
                <a:spcPts val="600"/>
              </a:spcBef>
              <a:spcAft>
                <a:spcPts val="0"/>
              </a:spcAft>
              <a:buClr>
                <a:schemeClr val="dk1"/>
              </a:buClr>
              <a:buSzPts val="1700"/>
              <a:buChar char="•"/>
              <a:defRPr sz="1300"/>
            </a:lvl2pPr>
            <a:lvl3pPr indent="-336550" lvl="2" marL="1371600" algn="ctr">
              <a:lnSpc>
                <a:spcPct val="100000"/>
              </a:lnSpc>
              <a:spcBef>
                <a:spcPts val="600"/>
              </a:spcBef>
              <a:spcAft>
                <a:spcPts val="0"/>
              </a:spcAft>
              <a:buClr>
                <a:srgbClr val="6B665F"/>
              </a:buClr>
              <a:buSzPts val="1700"/>
              <a:buChar char="－"/>
              <a:defRPr sz="1100"/>
            </a:lvl3pPr>
            <a:lvl4pPr indent="-336550" lvl="3" marL="1828800" algn="ctr">
              <a:lnSpc>
                <a:spcPct val="90000"/>
              </a:lnSpc>
              <a:spcBef>
                <a:spcPts val="1100"/>
              </a:spcBef>
              <a:spcAft>
                <a:spcPts val="0"/>
              </a:spcAft>
              <a:buSzPts val="1700"/>
              <a:buChar char="​"/>
              <a:defRPr sz="1200"/>
            </a:lvl4pPr>
            <a:lvl5pPr indent="-336550" lvl="4" marL="2286000" algn="ctr">
              <a:lnSpc>
                <a:spcPct val="100000"/>
              </a:lnSpc>
              <a:spcBef>
                <a:spcPts val="1100"/>
              </a:spcBef>
              <a:spcAft>
                <a:spcPts val="0"/>
              </a:spcAft>
              <a:buSzPts val="1700"/>
              <a:buChar char="​"/>
              <a:defRPr sz="1200"/>
            </a:lvl5pPr>
            <a:lvl6pPr indent="-336550" lvl="5" marL="2743200" algn="ctr">
              <a:lnSpc>
                <a:spcPct val="90000"/>
              </a:lnSpc>
              <a:spcBef>
                <a:spcPts val="1500"/>
              </a:spcBef>
              <a:spcAft>
                <a:spcPts val="0"/>
              </a:spcAft>
              <a:buSzPts val="1700"/>
              <a:buChar char="​"/>
              <a:defRPr sz="2200"/>
            </a:lvl6pPr>
            <a:lvl7pPr indent="-336550" lvl="6" marL="3200400" algn="ctr">
              <a:lnSpc>
                <a:spcPct val="90000"/>
              </a:lnSpc>
              <a:spcBef>
                <a:spcPts val="2500"/>
              </a:spcBef>
              <a:spcAft>
                <a:spcPts val="0"/>
              </a:spcAft>
              <a:buClr>
                <a:schemeClr val="dk1"/>
              </a:buClr>
              <a:buSzPts val="1700"/>
              <a:buChar char="​"/>
              <a:defRPr sz="3100"/>
            </a:lvl7pPr>
            <a:lvl8pPr indent="-336550" lvl="7" marL="3657600" algn="ctr">
              <a:lnSpc>
                <a:spcPct val="88000"/>
              </a:lnSpc>
              <a:spcBef>
                <a:spcPts val="1200"/>
              </a:spcBef>
              <a:spcAft>
                <a:spcPts val="0"/>
              </a:spcAft>
              <a:buSzPts val="1700"/>
              <a:buChar char="•"/>
              <a:defRPr sz="1700"/>
            </a:lvl8pPr>
            <a:lvl9pPr indent="-336550" lvl="8" marL="4114800" algn="ctr">
              <a:lnSpc>
                <a:spcPct val="88000"/>
              </a:lnSpc>
              <a:spcBef>
                <a:spcPts val="1200"/>
              </a:spcBef>
              <a:spcAft>
                <a:spcPts val="0"/>
              </a:spcAft>
              <a:buSzPts val="1700"/>
              <a:buChar char="•"/>
              <a:defRPr sz="1700"/>
            </a:lvl9pPr>
          </a:lstStyle>
          <a:p/>
        </p:txBody>
      </p:sp>
      <p:sp>
        <p:nvSpPr>
          <p:cNvPr id="946" name="Google Shape;946;p117"/>
          <p:cNvSpPr txBox="1"/>
          <p:nvPr>
            <p:ph idx="2" type="body"/>
          </p:nvPr>
        </p:nvSpPr>
        <p:spPr>
          <a:xfrm>
            <a:off x="1154059" y="2613017"/>
            <a:ext cx="1653900" cy="1407900"/>
          </a:xfrm>
          <a:prstGeom prst="rect">
            <a:avLst/>
          </a:prstGeom>
          <a:noFill/>
          <a:ln>
            <a:noFill/>
          </a:ln>
        </p:spPr>
        <p:txBody>
          <a:bodyPr anchorCtr="0" anchor="t" bIns="0" lIns="0" spcFirstLastPara="1" rIns="0" wrap="square" tIns="0">
            <a:noAutofit/>
          </a:bodyPr>
          <a:lstStyle>
            <a:lvl1pPr indent="-304800" lvl="0" marL="457200" algn="ctr">
              <a:lnSpc>
                <a:spcPct val="100000"/>
              </a:lnSpc>
              <a:spcBef>
                <a:spcPts val="1100"/>
              </a:spcBef>
              <a:spcAft>
                <a:spcPts val="0"/>
              </a:spcAft>
              <a:buClr>
                <a:schemeClr val="lt2"/>
              </a:buClr>
              <a:buSzPts val="1200"/>
              <a:buChar char="​"/>
              <a:defRPr sz="1200">
                <a:solidFill>
                  <a:schemeClr val="lt2"/>
                </a:solidFill>
              </a:defRPr>
            </a:lvl1pPr>
            <a:lvl2pPr indent="-285750" lvl="1" marL="914400" algn="ctr">
              <a:lnSpc>
                <a:spcPct val="100000"/>
              </a:lnSpc>
              <a:spcBef>
                <a:spcPts val="600"/>
              </a:spcBef>
              <a:spcAft>
                <a:spcPts val="0"/>
              </a:spcAft>
              <a:buClr>
                <a:schemeClr val="lt2"/>
              </a:buClr>
              <a:buSzPts val="900"/>
              <a:buChar char="•"/>
              <a:defRPr sz="900">
                <a:solidFill>
                  <a:schemeClr val="lt2"/>
                </a:solidFill>
              </a:defRPr>
            </a:lvl2pPr>
            <a:lvl3pPr indent="-228600" lvl="2" marL="1371600" algn="ctr">
              <a:lnSpc>
                <a:spcPct val="100000"/>
              </a:lnSpc>
              <a:spcBef>
                <a:spcPts val="600"/>
              </a:spcBef>
              <a:spcAft>
                <a:spcPts val="0"/>
              </a:spcAft>
              <a:buClr>
                <a:srgbClr val="6B665F"/>
              </a:buClr>
              <a:buSzPts val="800"/>
              <a:buNone/>
              <a:defRPr/>
            </a:lvl3pPr>
            <a:lvl4pPr indent="-317500" lvl="3" marL="1828800" algn="ctr">
              <a:lnSpc>
                <a:spcPct val="90000"/>
              </a:lnSpc>
              <a:spcBef>
                <a:spcPts val="1100"/>
              </a:spcBef>
              <a:spcAft>
                <a:spcPts val="0"/>
              </a:spcAft>
              <a:buSzPts val="1400"/>
              <a:buChar char="​"/>
              <a:defRPr/>
            </a:lvl4pPr>
            <a:lvl5pPr indent="-317500" lvl="4" marL="2286000" algn="ctr">
              <a:lnSpc>
                <a:spcPct val="100000"/>
              </a:lnSpc>
              <a:spcBef>
                <a:spcPts val="1100"/>
              </a:spcBef>
              <a:spcAft>
                <a:spcPts val="0"/>
              </a:spcAft>
              <a:buSzPts val="1400"/>
              <a:buChar char="​"/>
              <a:defRPr/>
            </a:lvl5pPr>
            <a:lvl6pPr indent="-317500" lvl="5" marL="2743200" algn="ctr">
              <a:lnSpc>
                <a:spcPct val="90000"/>
              </a:lnSpc>
              <a:spcBef>
                <a:spcPts val="1500"/>
              </a:spcBef>
              <a:spcAft>
                <a:spcPts val="0"/>
              </a:spcAft>
              <a:buSzPts val="1400"/>
              <a:buChar char="​"/>
              <a:defRPr/>
            </a:lvl6pPr>
            <a:lvl7pPr indent="-317500" lvl="6" marL="3200400" algn="ctr">
              <a:lnSpc>
                <a:spcPct val="90000"/>
              </a:lnSpc>
              <a:spcBef>
                <a:spcPts val="2500"/>
              </a:spcBef>
              <a:spcAft>
                <a:spcPts val="0"/>
              </a:spcAft>
              <a:buClr>
                <a:schemeClr val="dk1"/>
              </a:buClr>
              <a:buSzPts val="1400"/>
              <a:buChar char="​"/>
              <a:defRPr/>
            </a:lvl7pPr>
            <a:lvl8pPr indent="-317500" lvl="7" marL="3657600" algn="ctr">
              <a:lnSpc>
                <a:spcPct val="88000"/>
              </a:lnSpc>
              <a:spcBef>
                <a:spcPts val="1200"/>
              </a:spcBef>
              <a:spcAft>
                <a:spcPts val="0"/>
              </a:spcAft>
              <a:buSzPts val="1400"/>
              <a:buChar char="•"/>
              <a:defRPr/>
            </a:lvl8pPr>
            <a:lvl9pPr indent="-317500" lvl="8" marL="4114800" algn="ctr">
              <a:lnSpc>
                <a:spcPct val="88000"/>
              </a:lnSpc>
              <a:spcBef>
                <a:spcPts val="1200"/>
              </a:spcBef>
              <a:spcAft>
                <a:spcPts val="0"/>
              </a:spcAft>
              <a:buSzPts val="1400"/>
              <a:buChar char="•"/>
              <a:defRPr/>
            </a:lvl9pPr>
          </a:lstStyle>
          <a:p/>
        </p:txBody>
      </p:sp>
      <p:sp>
        <p:nvSpPr>
          <p:cNvPr id="947" name="Google Shape;947;p117"/>
          <p:cNvSpPr txBox="1"/>
          <p:nvPr>
            <p:ph type="title"/>
          </p:nvPr>
        </p:nvSpPr>
        <p:spPr>
          <a:xfrm>
            <a:off x="368498" y="873098"/>
            <a:ext cx="8412600" cy="697800"/>
          </a:xfrm>
          <a:prstGeom prst="rect">
            <a:avLst/>
          </a:prstGeom>
          <a:noFill/>
          <a:ln>
            <a:noFill/>
          </a:ln>
        </p:spPr>
        <p:txBody>
          <a:bodyPr anchorCtr="0" anchor="t" bIns="34275" lIns="68575" spcFirstLastPara="1" rIns="68575" wrap="square" tIns="34275">
            <a:noAutofit/>
          </a:bodyPr>
          <a:lstStyle>
            <a:lvl1pPr lvl="0" algn="ctr">
              <a:lnSpc>
                <a:spcPct val="85000"/>
              </a:lnSpc>
              <a:spcBef>
                <a:spcPts val="0"/>
              </a:spcBef>
              <a:spcAft>
                <a:spcPts val="0"/>
              </a:spcAft>
              <a:buClr>
                <a:schemeClr val="lt2"/>
              </a:buClr>
              <a:buSzPts val="2400"/>
              <a:buFont typeface="Arial"/>
              <a:buNone/>
              <a:defRPr>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48" name="Google Shape;948;p117"/>
          <p:cNvSpPr txBox="1"/>
          <p:nvPr>
            <p:ph idx="3" type="body"/>
          </p:nvPr>
        </p:nvSpPr>
        <p:spPr>
          <a:xfrm>
            <a:off x="3831446" y="1958061"/>
            <a:ext cx="1368600" cy="495600"/>
          </a:xfrm>
          <a:prstGeom prst="rect">
            <a:avLst/>
          </a:prstGeom>
          <a:noFill/>
          <a:ln>
            <a:noFill/>
          </a:ln>
        </p:spPr>
        <p:txBody>
          <a:bodyPr anchorCtr="0" anchor="t" bIns="0" lIns="0" spcFirstLastPara="1" rIns="0" wrap="square" tIns="0">
            <a:noAutofit/>
          </a:bodyPr>
          <a:lstStyle>
            <a:lvl1pPr indent="-488950" lvl="0" marL="457200" algn="ctr">
              <a:lnSpc>
                <a:spcPct val="100000"/>
              </a:lnSpc>
              <a:spcBef>
                <a:spcPts val="1100"/>
              </a:spcBef>
              <a:spcAft>
                <a:spcPts val="0"/>
              </a:spcAft>
              <a:buClr>
                <a:schemeClr val="lt2"/>
              </a:buClr>
              <a:buSzPts val="4100"/>
              <a:buChar char="​"/>
              <a:defRPr sz="4100">
                <a:solidFill>
                  <a:schemeClr val="lt2"/>
                </a:solidFill>
              </a:defRPr>
            </a:lvl1pPr>
            <a:lvl2pPr indent="-336550" lvl="1" marL="914400" algn="ctr">
              <a:lnSpc>
                <a:spcPct val="100000"/>
              </a:lnSpc>
              <a:spcBef>
                <a:spcPts val="600"/>
              </a:spcBef>
              <a:spcAft>
                <a:spcPts val="0"/>
              </a:spcAft>
              <a:buClr>
                <a:schemeClr val="dk1"/>
              </a:buClr>
              <a:buSzPts val="1700"/>
              <a:buChar char="•"/>
              <a:defRPr sz="1300"/>
            </a:lvl2pPr>
            <a:lvl3pPr indent="-336550" lvl="2" marL="1371600" algn="ctr">
              <a:lnSpc>
                <a:spcPct val="100000"/>
              </a:lnSpc>
              <a:spcBef>
                <a:spcPts val="600"/>
              </a:spcBef>
              <a:spcAft>
                <a:spcPts val="0"/>
              </a:spcAft>
              <a:buClr>
                <a:srgbClr val="6B665F"/>
              </a:buClr>
              <a:buSzPts val="1700"/>
              <a:buChar char="－"/>
              <a:defRPr sz="1100"/>
            </a:lvl3pPr>
            <a:lvl4pPr indent="-336550" lvl="3" marL="1828800" algn="ctr">
              <a:lnSpc>
                <a:spcPct val="90000"/>
              </a:lnSpc>
              <a:spcBef>
                <a:spcPts val="1100"/>
              </a:spcBef>
              <a:spcAft>
                <a:spcPts val="0"/>
              </a:spcAft>
              <a:buSzPts val="1700"/>
              <a:buChar char="​"/>
              <a:defRPr sz="1200"/>
            </a:lvl4pPr>
            <a:lvl5pPr indent="-336550" lvl="4" marL="2286000" algn="ctr">
              <a:lnSpc>
                <a:spcPct val="100000"/>
              </a:lnSpc>
              <a:spcBef>
                <a:spcPts val="1100"/>
              </a:spcBef>
              <a:spcAft>
                <a:spcPts val="0"/>
              </a:spcAft>
              <a:buSzPts val="1700"/>
              <a:buChar char="​"/>
              <a:defRPr sz="1200"/>
            </a:lvl5pPr>
            <a:lvl6pPr indent="-336550" lvl="5" marL="2743200" algn="ctr">
              <a:lnSpc>
                <a:spcPct val="90000"/>
              </a:lnSpc>
              <a:spcBef>
                <a:spcPts val="1500"/>
              </a:spcBef>
              <a:spcAft>
                <a:spcPts val="0"/>
              </a:spcAft>
              <a:buSzPts val="1700"/>
              <a:buChar char="​"/>
              <a:defRPr sz="2200"/>
            </a:lvl6pPr>
            <a:lvl7pPr indent="-336550" lvl="6" marL="3200400" algn="ctr">
              <a:lnSpc>
                <a:spcPct val="90000"/>
              </a:lnSpc>
              <a:spcBef>
                <a:spcPts val="2500"/>
              </a:spcBef>
              <a:spcAft>
                <a:spcPts val="0"/>
              </a:spcAft>
              <a:buClr>
                <a:schemeClr val="dk1"/>
              </a:buClr>
              <a:buSzPts val="1700"/>
              <a:buChar char="​"/>
              <a:defRPr sz="3100"/>
            </a:lvl7pPr>
            <a:lvl8pPr indent="-336550" lvl="7" marL="3657600" algn="ctr">
              <a:lnSpc>
                <a:spcPct val="88000"/>
              </a:lnSpc>
              <a:spcBef>
                <a:spcPts val="1200"/>
              </a:spcBef>
              <a:spcAft>
                <a:spcPts val="0"/>
              </a:spcAft>
              <a:buSzPts val="1700"/>
              <a:buChar char="•"/>
              <a:defRPr sz="1700"/>
            </a:lvl8pPr>
            <a:lvl9pPr indent="-336550" lvl="8" marL="4114800" algn="ctr">
              <a:lnSpc>
                <a:spcPct val="88000"/>
              </a:lnSpc>
              <a:spcBef>
                <a:spcPts val="1200"/>
              </a:spcBef>
              <a:spcAft>
                <a:spcPts val="0"/>
              </a:spcAft>
              <a:buSzPts val="1700"/>
              <a:buChar char="•"/>
              <a:defRPr sz="1700"/>
            </a:lvl9pPr>
          </a:lstStyle>
          <a:p/>
        </p:txBody>
      </p:sp>
      <p:sp>
        <p:nvSpPr>
          <p:cNvPr id="949" name="Google Shape;949;p117"/>
          <p:cNvSpPr txBox="1"/>
          <p:nvPr>
            <p:ph idx="4" type="body"/>
          </p:nvPr>
        </p:nvSpPr>
        <p:spPr>
          <a:xfrm>
            <a:off x="3680233" y="2613017"/>
            <a:ext cx="1653900" cy="1407900"/>
          </a:xfrm>
          <a:prstGeom prst="rect">
            <a:avLst/>
          </a:prstGeom>
          <a:noFill/>
          <a:ln>
            <a:noFill/>
          </a:ln>
        </p:spPr>
        <p:txBody>
          <a:bodyPr anchorCtr="0" anchor="t" bIns="0" lIns="0" spcFirstLastPara="1" rIns="0" wrap="square" tIns="0">
            <a:noAutofit/>
          </a:bodyPr>
          <a:lstStyle>
            <a:lvl1pPr indent="-304800" lvl="0" marL="457200" algn="ctr">
              <a:lnSpc>
                <a:spcPct val="100000"/>
              </a:lnSpc>
              <a:spcBef>
                <a:spcPts val="1100"/>
              </a:spcBef>
              <a:spcAft>
                <a:spcPts val="0"/>
              </a:spcAft>
              <a:buClr>
                <a:schemeClr val="lt2"/>
              </a:buClr>
              <a:buSzPts val="1200"/>
              <a:buChar char="​"/>
              <a:defRPr sz="1200">
                <a:solidFill>
                  <a:schemeClr val="lt2"/>
                </a:solidFill>
              </a:defRPr>
            </a:lvl1pPr>
            <a:lvl2pPr indent="-285750" lvl="1" marL="914400" algn="ctr">
              <a:lnSpc>
                <a:spcPct val="100000"/>
              </a:lnSpc>
              <a:spcBef>
                <a:spcPts val="600"/>
              </a:spcBef>
              <a:spcAft>
                <a:spcPts val="0"/>
              </a:spcAft>
              <a:buClr>
                <a:schemeClr val="lt2"/>
              </a:buClr>
              <a:buSzPts val="900"/>
              <a:buChar char="•"/>
              <a:defRPr b="0" i="0" sz="900">
                <a:solidFill>
                  <a:schemeClr val="lt2"/>
                </a:solidFill>
                <a:latin typeface="Arial"/>
                <a:ea typeface="Arial"/>
                <a:cs typeface="Arial"/>
                <a:sym typeface="Arial"/>
              </a:defRPr>
            </a:lvl2pPr>
            <a:lvl3pPr indent="-228600" lvl="2" marL="1371600" algn="ctr">
              <a:lnSpc>
                <a:spcPct val="100000"/>
              </a:lnSpc>
              <a:spcBef>
                <a:spcPts val="600"/>
              </a:spcBef>
              <a:spcAft>
                <a:spcPts val="0"/>
              </a:spcAft>
              <a:buClr>
                <a:srgbClr val="6B665F"/>
              </a:buClr>
              <a:buSzPts val="800"/>
              <a:buNone/>
              <a:defRPr/>
            </a:lvl3pPr>
            <a:lvl4pPr indent="-317500" lvl="3" marL="1828800" algn="ctr">
              <a:lnSpc>
                <a:spcPct val="90000"/>
              </a:lnSpc>
              <a:spcBef>
                <a:spcPts val="1100"/>
              </a:spcBef>
              <a:spcAft>
                <a:spcPts val="0"/>
              </a:spcAft>
              <a:buSzPts val="1400"/>
              <a:buChar char="​"/>
              <a:defRPr/>
            </a:lvl4pPr>
            <a:lvl5pPr indent="-317500" lvl="4" marL="2286000" algn="ctr">
              <a:lnSpc>
                <a:spcPct val="100000"/>
              </a:lnSpc>
              <a:spcBef>
                <a:spcPts val="1100"/>
              </a:spcBef>
              <a:spcAft>
                <a:spcPts val="0"/>
              </a:spcAft>
              <a:buSzPts val="1400"/>
              <a:buChar char="​"/>
              <a:defRPr/>
            </a:lvl5pPr>
            <a:lvl6pPr indent="-317500" lvl="5" marL="2743200" algn="ctr">
              <a:lnSpc>
                <a:spcPct val="90000"/>
              </a:lnSpc>
              <a:spcBef>
                <a:spcPts val="1500"/>
              </a:spcBef>
              <a:spcAft>
                <a:spcPts val="0"/>
              </a:spcAft>
              <a:buSzPts val="1400"/>
              <a:buChar char="​"/>
              <a:defRPr/>
            </a:lvl6pPr>
            <a:lvl7pPr indent="-317500" lvl="6" marL="3200400" algn="ctr">
              <a:lnSpc>
                <a:spcPct val="90000"/>
              </a:lnSpc>
              <a:spcBef>
                <a:spcPts val="2500"/>
              </a:spcBef>
              <a:spcAft>
                <a:spcPts val="0"/>
              </a:spcAft>
              <a:buClr>
                <a:schemeClr val="dk1"/>
              </a:buClr>
              <a:buSzPts val="1400"/>
              <a:buChar char="​"/>
              <a:defRPr/>
            </a:lvl7pPr>
            <a:lvl8pPr indent="-317500" lvl="7" marL="3657600" algn="ctr">
              <a:lnSpc>
                <a:spcPct val="88000"/>
              </a:lnSpc>
              <a:spcBef>
                <a:spcPts val="1200"/>
              </a:spcBef>
              <a:spcAft>
                <a:spcPts val="0"/>
              </a:spcAft>
              <a:buSzPts val="1400"/>
              <a:buChar char="•"/>
              <a:defRPr/>
            </a:lvl8pPr>
            <a:lvl9pPr indent="-317500" lvl="8" marL="4114800" algn="ctr">
              <a:lnSpc>
                <a:spcPct val="88000"/>
              </a:lnSpc>
              <a:spcBef>
                <a:spcPts val="1200"/>
              </a:spcBef>
              <a:spcAft>
                <a:spcPts val="0"/>
              </a:spcAft>
              <a:buSzPts val="1400"/>
              <a:buChar char="•"/>
              <a:defRPr/>
            </a:lvl9pPr>
          </a:lstStyle>
          <a:p/>
        </p:txBody>
      </p:sp>
      <p:cxnSp>
        <p:nvCxnSpPr>
          <p:cNvPr id="950" name="Google Shape;950;p117"/>
          <p:cNvCxnSpPr/>
          <p:nvPr/>
        </p:nvCxnSpPr>
        <p:spPr>
          <a:xfrm>
            <a:off x="3279143" y="1977808"/>
            <a:ext cx="0" cy="1300200"/>
          </a:xfrm>
          <a:prstGeom prst="straightConnector1">
            <a:avLst/>
          </a:prstGeom>
          <a:noFill/>
          <a:ln cap="flat" cmpd="sng" w="9525">
            <a:solidFill>
              <a:schemeClr val="lt2"/>
            </a:solidFill>
            <a:prstDash val="solid"/>
            <a:miter lim="800000"/>
            <a:headEnd len="sm" w="sm" type="none"/>
            <a:tailEnd len="sm" w="sm" type="none"/>
          </a:ln>
        </p:spPr>
      </p:cxnSp>
      <p:sp>
        <p:nvSpPr>
          <p:cNvPr id="951" name="Google Shape;951;p117"/>
          <p:cNvSpPr txBox="1"/>
          <p:nvPr>
            <p:ph idx="5" type="body"/>
          </p:nvPr>
        </p:nvSpPr>
        <p:spPr>
          <a:xfrm>
            <a:off x="6374982" y="1958061"/>
            <a:ext cx="1368600" cy="495600"/>
          </a:xfrm>
          <a:prstGeom prst="rect">
            <a:avLst/>
          </a:prstGeom>
          <a:noFill/>
          <a:ln>
            <a:noFill/>
          </a:ln>
        </p:spPr>
        <p:txBody>
          <a:bodyPr anchorCtr="0" anchor="t" bIns="0" lIns="0" spcFirstLastPara="1" rIns="0" wrap="square" tIns="0">
            <a:noAutofit/>
          </a:bodyPr>
          <a:lstStyle>
            <a:lvl1pPr indent="-488950" lvl="0" marL="457200" algn="ctr">
              <a:lnSpc>
                <a:spcPct val="100000"/>
              </a:lnSpc>
              <a:spcBef>
                <a:spcPts val="1100"/>
              </a:spcBef>
              <a:spcAft>
                <a:spcPts val="0"/>
              </a:spcAft>
              <a:buClr>
                <a:schemeClr val="lt2"/>
              </a:buClr>
              <a:buSzPts val="4100"/>
              <a:buChar char="​"/>
              <a:defRPr sz="4100">
                <a:solidFill>
                  <a:schemeClr val="lt2"/>
                </a:solidFill>
              </a:defRPr>
            </a:lvl1pPr>
            <a:lvl2pPr indent="-336550" lvl="1" marL="914400" algn="ctr">
              <a:lnSpc>
                <a:spcPct val="100000"/>
              </a:lnSpc>
              <a:spcBef>
                <a:spcPts val="600"/>
              </a:spcBef>
              <a:spcAft>
                <a:spcPts val="0"/>
              </a:spcAft>
              <a:buClr>
                <a:schemeClr val="dk1"/>
              </a:buClr>
              <a:buSzPts val="1700"/>
              <a:buChar char="•"/>
              <a:defRPr sz="1300"/>
            </a:lvl2pPr>
            <a:lvl3pPr indent="-336550" lvl="2" marL="1371600" algn="ctr">
              <a:lnSpc>
                <a:spcPct val="100000"/>
              </a:lnSpc>
              <a:spcBef>
                <a:spcPts val="600"/>
              </a:spcBef>
              <a:spcAft>
                <a:spcPts val="0"/>
              </a:spcAft>
              <a:buClr>
                <a:srgbClr val="6B665F"/>
              </a:buClr>
              <a:buSzPts val="1700"/>
              <a:buChar char="－"/>
              <a:defRPr sz="1100"/>
            </a:lvl3pPr>
            <a:lvl4pPr indent="-336550" lvl="3" marL="1828800" algn="ctr">
              <a:lnSpc>
                <a:spcPct val="90000"/>
              </a:lnSpc>
              <a:spcBef>
                <a:spcPts val="1100"/>
              </a:spcBef>
              <a:spcAft>
                <a:spcPts val="0"/>
              </a:spcAft>
              <a:buSzPts val="1700"/>
              <a:buChar char="​"/>
              <a:defRPr sz="1200"/>
            </a:lvl4pPr>
            <a:lvl5pPr indent="-336550" lvl="4" marL="2286000" algn="ctr">
              <a:lnSpc>
                <a:spcPct val="100000"/>
              </a:lnSpc>
              <a:spcBef>
                <a:spcPts val="1100"/>
              </a:spcBef>
              <a:spcAft>
                <a:spcPts val="0"/>
              </a:spcAft>
              <a:buSzPts val="1700"/>
              <a:buChar char="​"/>
              <a:defRPr sz="1200"/>
            </a:lvl5pPr>
            <a:lvl6pPr indent="-336550" lvl="5" marL="2743200" algn="ctr">
              <a:lnSpc>
                <a:spcPct val="90000"/>
              </a:lnSpc>
              <a:spcBef>
                <a:spcPts val="1500"/>
              </a:spcBef>
              <a:spcAft>
                <a:spcPts val="0"/>
              </a:spcAft>
              <a:buSzPts val="1700"/>
              <a:buChar char="​"/>
              <a:defRPr sz="2200"/>
            </a:lvl6pPr>
            <a:lvl7pPr indent="-336550" lvl="6" marL="3200400" algn="ctr">
              <a:lnSpc>
                <a:spcPct val="90000"/>
              </a:lnSpc>
              <a:spcBef>
                <a:spcPts val="2500"/>
              </a:spcBef>
              <a:spcAft>
                <a:spcPts val="0"/>
              </a:spcAft>
              <a:buClr>
                <a:schemeClr val="dk1"/>
              </a:buClr>
              <a:buSzPts val="1700"/>
              <a:buChar char="​"/>
              <a:defRPr sz="3100"/>
            </a:lvl7pPr>
            <a:lvl8pPr indent="-336550" lvl="7" marL="3657600" algn="ctr">
              <a:lnSpc>
                <a:spcPct val="88000"/>
              </a:lnSpc>
              <a:spcBef>
                <a:spcPts val="1200"/>
              </a:spcBef>
              <a:spcAft>
                <a:spcPts val="0"/>
              </a:spcAft>
              <a:buSzPts val="1700"/>
              <a:buChar char="•"/>
              <a:defRPr sz="1700"/>
            </a:lvl8pPr>
            <a:lvl9pPr indent="-336550" lvl="8" marL="4114800" algn="ctr">
              <a:lnSpc>
                <a:spcPct val="88000"/>
              </a:lnSpc>
              <a:spcBef>
                <a:spcPts val="1200"/>
              </a:spcBef>
              <a:spcAft>
                <a:spcPts val="0"/>
              </a:spcAft>
              <a:buSzPts val="1700"/>
              <a:buChar char="•"/>
              <a:defRPr sz="1700"/>
            </a:lvl9pPr>
          </a:lstStyle>
          <a:p/>
        </p:txBody>
      </p:sp>
      <p:sp>
        <p:nvSpPr>
          <p:cNvPr id="952" name="Google Shape;952;p117"/>
          <p:cNvSpPr txBox="1"/>
          <p:nvPr>
            <p:ph idx="6" type="body"/>
          </p:nvPr>
        </p:nvSpPr>
        <p:spPr>
          <a:xfrm>
            <a:off x="6223769" y="2613017"/>
            <a:ext cx="1653900" cy="1407900"/>
          </a:xfrm>
          <a:prstGeom prst="rect">
            <a:avLst/>
          </a:prstGeom>
          <a:noFill/>
          <a:ln>
            <a:noFill/>
          </a:ln>
        </p:spPr>
        <p:txBody>
          <a:bodyPr anchorCtr="0" anchor="t" bIns="0" lIns="0" spcFirstLastPara="1" rIns="0" wrap="square" tIns="0">
            <a:noAutofit/>
          </a:bodyPr>
          <a:lstStyle>
            <a:lvl1pPr indent="-304800" lvl="0" marL="457200" algn="ctr">
              <a:lnSpc>
                <a:spcPct val="100000"/>
              </a:lnSpc>
              <a:spcBef>
                <a:spcPts val="1100"/>
              </a:spcBef>
              <a:spcAft>
                <a:spcPts val="0"/>
              </a:spcAft>
              <a:buClr>
                <a:schemeClr val="lt2"/>
              </a:buClr>
              <a:buSzPts val="1200"/>
              <a:buChar char="​"/>
              <a:defRPr sz="1200">
                <a:solidFill>
                  <a:schemeClr val="lt2"/>
                </a:solidFill>
              </a:defRPr>
            </a:lvl1pPr>
            <a:lvl2pPr indent="-285750" lvl="1" marL="914400" algn="ctr">
              <a:lnSpc>
                <a:spcPct val="100000"/>
              </a:lnSpc>
              <a:spcBef>
                <a:spcPts val="600"/>
              </a:spcBef>
              <a:spcAft>
                <a:spcPts val="0"/>
              </a:spcAft>
              <a:buClr>
                <a:schemeClr val="lt2"/>
              </a:buClr>
              <a:buSzPts val="900"/>
              <a:buChar char="•"/>
              <a:defRPr b="0" i="0" sz="900">
                <a:solidFill>
                  <a:schemeClr val="lt2"/>
                </a:solidFill>
                <a:latin typeface="Arial"/>
                <a:ea typeface="Arial"/>
                <a:cs typeface="Arial"/>
                <a:sym typeface="Arial"/>
              </a:defRPr>
            </a:lvl2pPr>
            <a:lvl3pPr indent="-228600" lvl="2" marL="1371600" algn="ctr">
              <a:lnSpc>
                <a:spcPct val="100000"/>
              </a:lnSpc>
              <a:spcBef>
                <a:spcPts val="600"/>
              </a:spcBef>
              <a:spcAft>
                <a:spcPts val="0"/>
              </a:spcAft>
              <a:buClr>
                <a:srgbClr val="6B665F"/>
              </a:buClr>
              <a:buSzPts val="800"/>
              <a:buNone/>
              <a:defRPr/>
            </a:lvl3pPr>
            <a:lvl4pPr indent="-317500" lvl="3" marL="1828800" algn="ctr">
              <a:lnSpc>
                <a:spcPct val="90000"/>
              </a:lnSpc>
              <a:spcBef>
                <a:spcPts val="1100"/>
              </a:spcBef>
              <a:spcAft>
                <a:spcPts val="0"/>
              </a:spcAft>
              <a:buSzPts val="1400"/>
              <a:buChar char="​"/>
              <a:defRPr/>
            </a:lvl4pPr>
            <a:lvl5pPr indent="-317500" lvl="4" marL="2286000" algn="ctr">
              <a:lnSpc>
                <a:spcPct val="100000"/>
              </a:lnSpc>
              <a:spcBef>
                <a:spcPts val="1100"/>
              </a:spcBef>
              <a:spcAft>
                <a:spcPts val="0"/>
              </a:spcAft>
              <a:buSzPts val="1400"/>
              <a:buChar char="​"/>
              <a:defRPr/>
            </a:lvl5pPr>
            <a:lvl6pPr indent="-317500" lvl="5" marL="2743200" algn="ctr">
              <a:lnSpc>
                <a:spcPct val="90000"/>
              </a:lnSpc>
              <a:spcBef>
                <a:spcPts val="1500"/>
              </a:spcBef>
              <a:spcAft>
                <a:spcPts val="0"/>
              </a:spcAft>
              <a:buSzPts val="1400"/>
              <a:buChar char="​"/>
              <a:defRPr/>
            </a:lvl6pPr>
            <a:lvl7pPr indent="-317500" lvl="6" marL="3200400" algn="ctr">
              <a:lnSpc>
                <a:spcPct val="90000"/>
              </a:lnSpc>
              <a:spcBef>
                <a:spcPts val="2500"/>
              </a:spcBef>
              <a:spcAft>
                <a:spcPts val="0"/>
              </a:spcAft>
              <a:buClr>
                <a:schemeClr val="dk1"/>
              </a:buClr>
              <a:buSzPts val="1400"/>
              <a:buChar char="​"/>
              <a:defRPr/>
            </a:lvl7pPr>
            <a:lvl8pPr indent="-317500" lvl="7" marL="3657600" algn="ctr">
              <a:lnSpc>
                <a:spcPct val="88000"/>
              </a:lnSpc>
              <a:spcBef>
                <a:spcPts val="1200"/>
              </a:spcBef>
              <a:spcAft>
                <a:spcPts val="0"/>
              </a:spcAft>
              <a:buSzPts val="1400"/>
              <a:buChar char="•"/>
              <a:defRPr/>
            </a:lvl8pPr>
            <a:lvl9pPr indent="-317500" lvl="8" marL="4114800" algn="ctr">
              <a:lnSpc>
                <a:spcPct val="88000"/>
              </a:lnSpc>
              <a:spcBef>
                <a:spcPts val="1200"/>
              </a:spcBef>
              <a:spcAft>
                <a:spcPts val="0"/>
              </a:spcAft>
              <a:buSzPts val="1400"/>
              <a:buChar char="•"/>
              <a:defRPr/>
            </a:lvl9pPr>
          </a:lstStyle>
          <a:p/>
        </p:txBody>
      </p:sp>
      <p:cxnSp>
        <p:nvCxnSpPr>
          <p:cNvPr id="953" name="Google Shape;953;p117"/>
          <p:cNvCxnSpPr/>
          <p:nvPr/>
        </p:nvCxnSpPr>
        <p:spPr>
          <a:xfrm>
            <a:off x="5804894" y="1977808"/>
            <a:ext cx="0" cy="1300200"/>
          </a:xfrm>
          <a:prstGeom prst="straightConnector1">
            <a:avLst/>
          </a:prstGeom>
          <a:noFill/>
          <a:ln cap="flat" cmpd="sng" w="9525">
            <a:solidFill>
              <a:schemeClr val="lt2"/>
            </a:solidFill>
            <a:prstDash val="solid"/>
            <a:miter lim="800000"/>
            <a:headEnd len="sm" w="sm" type="none"/>
            <a:tailEnd len="sm" w="sm" type="none"/>
          </a:ln>
        </p:spPr>
      </p:cxn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_Stats on photo 2">
  <p:cSld name="5_h_Stat + Image Left Dark (3x)_3">
    <p:bg>
      <p:bgPr>
        <a:solidFill>
          <a:schemeClr val="dk1"/>
        </a:solidFill>
      </p:bgPr>
    </p:bg>
    <p:spTree>
      <p:nvGrpSpPr>
        <p:cNvPr id="954" name="Shape 954"/>
        <p:cNvGrpSpPr/>
        <p:nvPr/>
      </p:nvGrpSpPr>
      <p:grpSpPr>
        <a:xfrm>
          <a:off x="0" y="0"/>
          <a:ext cx="0" cy="0"/>
          <a:chOff x="0" y="0"/>
          <a:chExt cx="0" cy="0"/>
        </a:xfrm>
      </p:grpSpPr>
      <p:pic>
        <p:nvPicPr>
          <p:cNvPr descr="A group of people walking on a sidewalk&#10;&#10;Description automatically generated with low confidence" id="955" name="Google Shape;955;p118"/>
          <p:cNvPicPr preferRelativeResize="0"/>
          <p:nvPr/>
        </p:nvPicPr>
        <p:blipFill rotWithShape="1">
          <a:blip r:embed="rId2">
            <a:alphaModFix/>
          </a:blip>
          <a:srcRect b="37364" l="0" r="0" t="25135"/>
          <a:stretch/>
        </p:blipFill>
        <p:spPr>
          <a:xfrm>
            <a:off x="0" y="0"/>
            <a:ext cx="9144002" cy="5143495"/>
          </a:xfrm>
          <a:prstGeom prst="rect">
            <a:avLst/>
          </a:prstGeom>
          <a:noFill/>
          <a:ln>
            <a:noFill/>
          </a:ln>
        </p:spPr>
      </p:pic>
      <p:pic>
        <p:nvPicPr>
          <p:cNvPr descr="A group of people walking on a sidewalk&#10;&#10;Description automatically generated with low confidence" id="956" name="Google Shape;956;p118"/>
          <p:cNvPicPr preferRelativeResize="0"/>
          <p:nvPr/>
        </p:nvPicPr>
        <p:blipFill rotWithShape="1">
          <a:blip r:embed="rId3">
            <a:alphaModFix/>
          </a:blip>
          <a:srcRect b="39126" l="2633" r="2624" t="26898"/>
          <a:stretch/>
        </p:blipFill>
        <p:spPr>
          <a:xfrm>
            <a:off x="240532" y="241620"/>
            <a:ext cx="8662936" cy="4660260"/>
          </a:xfrm>
          <a:custGeom>
            <a:rect b="b" l="l" r="r" t="t"/>
            <a:pathLst>
              <a:path extrusionOk="0" h="6213680" w="11550581">
                <a:moveTo>
                  <a:pt x="164600" y="0"/>
                </a:moveTo>
                <a:lnTo>
                  <a:pt x="11385981" y="0"/>
                </a:lnTo>
                <a:cubicBezTo>
                  <a:pt x="11476887" y="0"/>
                  <a:pt x="11550581" y="73694"/>
                  <a:pt x="11550581" y="164600"/>
                </a:cubicBezTo>
                <a:lnTo>
                  <a:pt x="11550581" y="6049080"/>
                </a:lnTo>
                <a:cubicBezTo>
                  <a:pt x="11550581" y="6139986"/>
                  <a:pt x="11476887" y="6213680"/>
                  <a:pt x="11385981" y="6213680"/>
                </a:cubicBezTo>
                <a:lnTo>
                  <a:pt x="164600" y="6213680"/>
                </a:lnTo>
                <a:cubicBezTo>
                  <a:pt x="73694" y="6213680"/>
                  <a:pt x="0" y="6139986"/>
                  <a:pt x="0" y="6049080"/>
                </a:cubicBezTo>
                <a:lnTo>
                  <a:pt x="0" y="164600"/>
                </a:lnTo>
                <a:cubicBezTo>
                  <a:pt x="0" y="73694"/>
                  <a:pt x="73694" y="0"/>
                  <a:pt x="164600" y="0"/>
                </a:cubicBezTo>
                <a:close/>
              </a:path>
            </a:pathLst>
          </a:custGeom>
          <a:noFill/>
          <a:ln>
            <a:noFill/>
          </a:ln>
        </p:spPr>
      </p:pic>
      <p:sp>
        <p:nvSpPr>
          <p:cNvPr id="957" name="Google Shape;957;p118"/>
          <p:cNvSpPr txBox="1"/>
          <p:nvPr>
            <p:ph idx="1" type="body"/>
          </p:nvPr>
        </p:nvSpPr>
        <p:spPr>
          <a:xfrm>
            <a:off x="1352812" y="1958061"/>
            <a:ext cx="1368600" cy="495600"/>
          </a:xfrm>
          <a:prstGeom prst="rect">
            <a:avLst/>
          </a:prstGeom>
          <a:noFill/>
          <a:ln>
            <a:noFill/>
          </a:ln>
        </p:spPr>
        <p:txBody>
          <a:bodyPr anchorCtr="0" anchor="t" bIns="0" lIns="0" spcFirstLastPara="1" rIns="0" wrap="square" tIns="0">
            <a:noAutofit/>
          </a:bodyPr>
          <a:lstStyle>
            <a:lvl1pPr indent="-488950" lvl="0" marL="457200" algn="ctr">
              <a:lnSpc>
                <a:spcPct val="100000"/>
              </a:lnSpc>
              <a:spcBef>
                <a:spcPts val="1100"/>
              </a:spcBef>
              <a:spcAft>
                <a:spcPts val="0"/>
              </a:spcAft>
              <a:buClr>
                <a:schemeClr val="lt2"/>
              </a:buClr>
              <a:buSzPts val="4100"/>
              <a:buChar char="​"/>
              <a:defRPr sz="4100">
                <a:solidFill>
                  <a:schemeClr val="lt2"/>
                </a:solidFill>
              </a:defRPr>
            </a:lvl1pPr>
            <a:lvl2pPr indent="-336550" lvl="1" marL="914400" algn="ctr">
              <a:lnSpc>
                <a:spcPct val="100000"/>
              </a:lnSpc>
              <a:spcBef>
                <a:spcPts val="600"/>
              </a:spcBef>
              <a:spcAft>
                <a:spcPts val="0"/>
              </a:spcAft>
              <a:buClr>
                <a:schemeClr val="dk1"/>
              </a:buClr>
              <a:buSzPts val="1700"/>
              <a:buChar char="•"/>
              <a:defRPr sz="1300"/>
            </a:lvl2pPr>
            <a:lvl3pPr indent="-336550" lvl="2" marL="1371600" algn="ctr">
              <a:lnSpc>
                <a:spcPct val="100000"/>
              </a:lnSpc>
              <a:spcBef>
                <a:spcPts val="600"/>
              </a:spcBef>
              <a:spcAft>
                <a:spcPts val="0"/>
              </a:spcAft>
              <a:buClr>
                <a:srgbClr val="6B665F"/>
              </a:buClr>
              <a:buSzPts val="1700"/>
              <a:buChar char="－"/>
              <a:defRPr sz="1100"/>
            </a:lvl3pPr>
            <a:lvl4pPr indent="-336550" lvl="3" marL="1828800" algn="ctr">
              <a:lnSpc>
                <a:spcPct val="90000"/>
              </a:lnSpc>
              <a:spcBef>
                <a:spcPts val="1100"/>
              </a:spcBef>
              <a:spcAft>
                <a:spcPts val="0"/>
              </a:spcAft>
              <a:buSzPts val="1700"/>
              <a:buChar char="​"/>
              <a:defRPr sz="1200"/>
            </a:lvl4pPr>
            <a:lvl5pPr indent="-336550" lvl="4" marL="2286000" algn="ctr">
              <a:lnSpc>
                <a:spcPct val="100000"/>
              </a:lnSpc>
              <a:spcBef>
                <a:spcPts val="1100"/>
              </a:spcBef>
              <a:spcAft>
                <a:spcPts val="0"/>
              </a:spcAft>
              <a:buSzPts val="1700"/>
              <a:buChar char="​"/>
              <a:defRPr sz="1200"/>
            </a:lvl5pPr>
            <a:lvl6pPr indent="-336550" lvl="5" marL="2743200" algn="ctr">
              <a:lnSpc>
                <a:spcPct val="90000"/>
              </a:lnSpc>
              <a:spcBef>
                <a:spcPts val="1500"/>
              </a:spcBef>
              <a:spcAft>
                <a:spcPts val="0"/>
              </a:spcAft>
              <a:buSzPts val="1700"/>
              <a:buChar char="​"/>
              <a:defRPr sz="2200"/>
            </a:lvl6pPr>
            <a:lvl7pPr indent="-336550" lvl="6" marL="3200400" algn="ctr">
              <a:lnSpc>
                <a:spcPct val="90000"/>
              </a:lnSpc>
              <a:spcBef>
                <a:spcPts val="2500"/>
              </a:spcBef>
              <a:spcAft>
                <a:spcPts val="0"/>
              </a:spcAft>
              <a:buClr>
                <a:schemeClr val="dk1"/>
              </a:buClr>
              <a:buSzPts val="1700"/>
              <a:buChar char="​"/>
              <a:defRPr sz="3100"/>
            </a:lvl7pPr>
            <a:lvl8pPr indent="-336550" lvl="7" marL="3657600" algn="ctr">
              <a:lnSpc>
                <a:spcPct val="88000"/>
              </a:lnSpc>
              <a:spcBef>
                <a:spcPts val="1200"/>
              </a:spcBef>
              <a:spcAft>
                <a:spcPts val="0"/>
              </a:spcAft>
              <a:buSzPts val="1700"/>
              <a:buChar char="•"/>
              <a:defRPr sz="1700"/>
            </a:lvl8pPr>
            <a:lvl9pPr indent="-336550" lvl="8" marL="4114800" algn="ctr">
              <a:lnSpc>
                <a:spcPct val="88000"/>
              </a:lnSpc>
              <a:spcBef>
                <a:spcPts val="1200"/>
              </a:spcBef>
              <a:spcAft>
                <a:spcPts val="0"/>
              </a:spcAft>
              <a:buSzPts val="1700"/>
              <a:buChar char="•"/>
              <a:defRPr sz="1700"/>
            </a:lvl9pPr>
          </a:lstStyle>
          <a:p/>
        </p:txBody>
      </p:sp>
      <p:sp>
        <p:nvSpPr>
          <p:cNvPr id="958" name="Google Shape;958;p118"/>
          <p:cNvSpPr txBox="1"/>
          <p:nvPr>
            <p:ph idx="2" type="body"/>
          </p:nvPr>
        </p:nvSpPr>
        <p:spPr>
          <a:xfrm>
            <a:off x="1171140" y="2613017"/>
            <a:ext cx="1653900" cy="1407900"/>
          </a:xfrm>
          <a:prstGeom prst="rect">
            <a:avLst/>
          </a:prstGeom>
          <a:noFill/>
          <a:ln>
            <a:noFill/>
          </a:ln>
        </p:spPr>
        <p:txBody>
          <a:bodyPr anchorCtr="0" anchor="t" bIns="0" lIns="0" spcFirstLastPara="1" rIns="0" wrap="square" tIns="0">
            <a:noAutofit/>
          </a:bodyPr>
          <a:lstStyle>
            <a:lvl1pPr indent="-304800" lvl="0" marL="457200" algn="ctr">
              <a:lnSpc>
                <a:spcPct val="100000"/>
              </a:lnSpc>
              <a:spcBef>
                <a:spcPts val="1100"/>
              </a:spcBef>
              <a:spcAft>
                <a:spcPts val="0"/>
              </a:spcAft>
              <a:buClr>
                <a:schemeClr val="lt2"/>
              </a:buClr>
              <a:buSzPts val="1200"/>
              <a:buChar char="​"/>
              <a:defRPr sz="1200">
                <a:solidFill>
                  <a:schemeClr val="lt2"/>
                </a:solidFill>
              </a:defRPr>
            </a:lvl1pPr>
            <a:lvl2pPr indent="-285750" lvl="1" marL="914400" algn="ctr">
              <a:lnSpc>
                <a:spcPct val="100000"/>
              </a:lnSpc>
              <a:spcBef>
                <a:spcPts val="600"/>
              </a:spcBef>
              <a:spcAft>
                <a:spcPts val="0"/>
              </a:spcAft>
              <a:buClr>
                <a:schemeClr val="lt2"/>
              </a:buClr>
              <a:buSzPts val="900"/>
              <a:buChar char="•"/>
              <a:defRPr sz="900">
                <a:solidFill>
                  <a:schemeClr val="lt2"/>
                </a:solidFill>
              </a:defRPr>
            </a:lvl2pPr>
            <a:lvl3pPr indent="-228600" lvl="2" marL="1371600" algn="ctr">
              <a:lnSpc>
                <a:spcPct val="100000"/>
              </a:lnSpc>
              <a:spcBef>
                <a:spcPts val="600"/>
              </a:spcBef>
              <a:spcAft>
                <a:spcPts val="0"/>
              </a:spcAft>
              <a:buClr>
                <a:srgbClr val="6B665F"/>
              </a:buClr>
              <a:buSzPts val="800"/>
              <a:buNone/>
              <a:defRPr/>
            </a:lvl3pPr>
            <a:lvl4pPr indent="-317500" lvl="3" marL="1828800" algn="ctr">
              <a:lnSpc>
                <a:spcPct val="90000"/>
              </a:lnSpc>
              <a:spcBef>
                <a:spcPts val="1100"/>
              </a:spcBef>
              <a:spcAft>
                <a:spcPts val="0"/>
              </a:spcAft>
              <a:buSzPts val="1400"/>
              <a:buChar char="​"/>
              <a:defRPr/>
            </a:lvl4pPr>
            <a:lvl5pPr indent="-317500" lvl="4" marL="2286000" algn="ctr">
              <a:lnSpc>
                <a:spcPct val="100000"/>
              </a:lnSpc>
              <a:spcBef>
                <a:spcPts val="1100"/>
              </a:spcBef>
              <a:spcAft>
                <a:spcPts val="0"/>
              </a:spcAft>
              <a:buSzPts val="1400"/>
              <a:buChar char="​"/>
              <a:defRPr/>
            </a:lvl5pPr>
            <a:lvl6pPr indent="-317500" lvl="5" marL="2743200" algn="ctr">
              <a:lnSpc>
                <a:spcPct val="90000"/>
              </a:lnSpc>
              <a:spcBef>
                <a:spcPts val="1500"/>
              </a:spcBef>
              <a:spcAft>
                <a:spcPts val="0"/>
              </a:spcAft>
              <a:buSzPts val="1400"/>
              <a:buChar char="​"/>
              <a:defRPr/>
            </a:lvl6pPr>
            <a:lvl7pPr indent="-317500" lvl="6" marL="3200400" algn="ctr">
              <a:lnSpc>
                <a:spcPct val="90000"/>
              </a:lnSpc>
              <a:spcBef>
                <a:spcPts val="2500"/>
              </a:spcBef>
              <a:spcAft>
                <a:spcPts val="0"/>
              </a:spcAft>
              <a:buClr>
                <a:schemeClr val="dk1"/>
              </a:buClr>
              <a:buSzPts val="1400"/>
              <a:buChar char="​"/>
              <a:defRPr/>
            </a:lvl7pPr>
            <a:lvl8pPr indent="-317500" lvl="7" marL="3657600" algn="ctr">
              <a:lnSpc>
                <a:spcPct val="88000"/>
              </a:lnSpc>
              <a:spcBef>
                <a:spcPts val="1200"/>
              </a:spcBef>
              <a:spcAft>
                <a:spcPts val="0"/>
              </a:spcAft>
              <a:buSzPts val="1400"/>
              <a:buChar char="•"/>
              <a:defRPr/>
            </a:lvl8pPr>
            <a:lvl9pPr indent="-317500" lvl="8" marL="4114800" algn="ctr">
              <a:lnSpc>
                <a:spcPct val="88000"/>
              </a:lnSpc>
              <a:spcBef>
                <a:spcPts val="1200"/>
              </a:spcBef>
              <a:spcAft>
                <a:spcPts val="0"/>
              </a:spcAft>
              <a:buSzPts val="1400"/>
              <a:buChar char="•"/>
              <a:defRPr/>
            </a:lvl9pPr>
          </a:lstStyle>
          <a:p/>
        </p:txBody>
      </p:sp>
      <p:sp>
        <p:nvSpPr>
          <p:cNvPr id="959" name="Google Shape;959;p118"/>
          <p:cNvSpPr txBox="1"/>
          <p:nvPr>
            <p:ph type="title"/>
          </p:nvPr>
        </p:nvSpPr>
        <p:spPr>
          <a:xfrm>
            <a:off x="368498" y="873098"/>
            <a:ext cx="8412600" cy="697800"/>
          </a:xfrm>
          <a:prstGeom prst="rect">
            <a:avLst/>
          </a:prstGeom>
          <a:noFill/>
          <a:ln>
            <a:noFill/>
          </a:ln>
        </p:spPr>
        <p:txBody>
          <a:bodyPr anchorCtr="0" anchor="t" bIns="34275" lIns="68575" spcFirstLastPara="1" rIns="68575" wrap="square" tIns="34275">
            <a:noAutofit/>
          </a:bodyPr>
          <a:lstStyle>
            <a:lvl1pPr lvl="0" algn="ctr">
              <a:lnSpc>
                <a:spcPct val="85000"/>
              </a:lnSpc>
              <a:spcBef>
                <a:spcPts val="0"/>
              </a:spcBef>
              <a:spcAft>
                <a:spcPts val="0"/>
              </a:spcAft>
              <a:buClr>
                <a:schemeClr val="lt2"/>
              </a:buClr>
              <a:buSzPts val="2400"/>
              <a:buFont typeface="Arial"/>
              <a:buNone/>
              <a:defRPr>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60" name="Google Shape;960;p118"/>
          <p:cNvSpPr txBox="1"/>
          <p:nvPr>
            <p:ph idx="3" type="body"/>
          </p:nvPr>
        </p:nvSpPr>
        <p:spPr>
          <a:xfrm>
            <a:off x="3878986" y="1958061"/>
            <a:ext cx="1368600" cy="495600"/>
          </a:xfrm>
          <a:prstGeom prst="rect">
            <a:avLst/>
          </a:prstGeom>
          <a:noFill/>
          <a:ln>
            <a:noFill/>
          </a:ln>
        </p:spPr>
        <p:txBody>
          <a:bodyPr anchorCtr="0" anchor="t" bIns="0" lIns="0" spcFirstLastPara="1" rIns="0" wrap="square" tIns="0">
            <a:noAutofit/>
          </a:bodyPr>
          <a:lstStyle>
            <a:lvl1pPr indent="-488950" lvl="0" marL="457200" algn="ctr">
              <a:lnSpc>
                <a:spcPct val="100000"/>
              </a:lnSpc>
              <a:spcBef>
                <a:spcPts val="1100"/>
              </a:spcBef>
              <a:spcAft>
                <a:spcPts val="0"/>
              </a:spcAft>
              <a:buClr>
                <a:schemeClr val="lt2"/>
              </a:buClr>
              <a:buSzPts val="4100"/>
              <a:buChar char="​"/>
              <a:defRPr sz="4100">
                <a:solidFill>
                  <a:schemeClr val="lt2"/>
                </a:solidFill>
              </a:defRPr>
            </a:lvl1pPr>
            <a:lvl2pPr indent="-336550" lvl="1" marL="914400" algn="ctr">
              <a:lnSpc>
                <a:spcPct val="100000"/>
              </a:lnSpc>
              <a:spcBef>
                <a:spcPts val="600"/>
              </a:spcBef>
              <a:spcAft>
                <a:spcPts val="0"/>
              </a:spcAft>
              <a:buClr>
                <a:schemeClr val="dk1"/>
              </a:buClr>
              <a:buSzPts val="1700"/>
              <a:buChar char="•"/>
              <a:defRPr sz="1300"/>
            </a:lvl2pPr>
            <a:lvl3pPr indent="-336550" lvl="2" marL="1371600" algn="ctr">
              <a:lnSpc>
                <a:spcPct val="100000"/>
              </a:lnSpc>
              <a:spcBef>
                <a:spcPts val="600"/>
              </a:spcBef>
              <a:spcAft>
                <a:spcPts val="0"/>
              </a:spcAft>
              <a:buClr>
                <a:srgbClr val="6B665F"/>
              </a:buClr>
              <a:buSzPts val="1700"/>
              <a:buChar char="－"/>
              <a:defRPr sz="1100"/>
            </a:lvl3pPr>
            <a:lvl4pPr indent="-336550" lvl="3" marL="1828800" algn="ctr">
              <a:lnSpc>
                <a:spcPct val="90000"/>
              </a:lnSpc>
              <a:spcBef>
                <a:spcPts val="1100"/>
              </a:spcBef>
              <a:spcAft>
                <a:spcPts val="0"/>
              </a:spcAft>
              <a:buSzPts val="1700"/>
              <a:buChar char="​"/>
              <a:defRPr sz="1200"/>
            </a:lvl4pPr>
            <a:lvl5pPr indent="-336550" lvl="4" marL="2286000" algn="ctr">
              <a:lnSpc>
                <a:spcPct val="100000"/>
              </a:lnSpc>
              <a:spcBef>
                <a:spcPts val="1100"/>
              </a:spcBef>
              <a:spcAft>
                <a:spcPts val="0"/>
              </a:spcAft>
              <a:buSzPts val="1700"/>
              <a:buChar char="​"/>
              <a:defRPr sz="1200"/>
            </a:lvl5pPr>
            <a:lvl6pPr indent="-336550" lvl="5" marL="2743200" algn="ctr">
              <a:lnSpc>
                <a:spcPct val="90000"/>
              </a:lnSpc>
              <a:spcBef>
                <a:spcPts val="1500"/>
              </a:spcBef>
              <a:spcAft>
                <a:spcPts val="0"/>
              </a:spcAft>
              <a:buSzPts val="1700"/>
              <a:buChar char="​"/>
              <a:defRPr sz="2200"/>
            </a:lvl6pPr>
            <a:lvl7pPr indent="-336550" lvl="6" marL="3200400" algn="ctr">
              <a:lnSpc>
                <a:spcPct val="90000"/>
              </a:lnSpc>
              <a:spcBef>
                <a:spcPts val="2500"/>
              </a:spcBef>
              <a:spcAft>
                <a:spcPts val="0"/>
              </a:spcAft>
              <a:buClr>
                <a:schemeClr val="dk1"/>
              </a:buClr>
              <a:buSzPts val="1700"/>
              <a:buChar char="​"/>
              <a:defRPr sz="3100"/>
            </a:lvl7pPr>
            <a:lvl8pPr indent="-336550" lvl="7" marL="3657600" algn="ctr">
              <a:lnSpc>
                <a:spcPct val="88000"/>
              </a:lnSpc>
              <a:spcBef>
                <a:spcPts val="1200"/>
              </a:spcBef>
              <a:spcAft>
                <a:spcPts val="0"/>
              </a:spcAft>
              <a:buSzPts val="1700"/>
              <a:buChar char="•"/>
              <a:defRPr sz="1700"/>
            </a:lvl8pPr>
            <a:lvl9pPr indent="-336550" lvl="8" marL="4114800" algn="ctr">
              <a:lnSpc>
                <a:spcPct val="88000"/>
              </a:lnSpc>
              <a:spcBef>
                <a:spcPts val="1200"/>
              </a:spcBef>
              <a:spcAft>
                <a:spcPts val="0"/>
              </a:spcAft>
              <a:buSzPts val="1700"/>
              <a:buChar char="•"/>
              <a:defRPr sz="1700"/>
            </a:lvl9pPr>
          </a:lstStyle>
          <a:p/>
        </p:txBody>
      </p:sp>
      <p:sp>
        <p:nvSpPr>
          <p:cNvPr id="961" name="Google Shape;961;p118"/>
          <p:cNvSpPr txBox="1"/>
          <p:nvPr>
            <p:ph idx="4" type="body"/>
          </p:nvPr>
        </p:nvSpPr>
        <p:spPr>
          <a:xfrm>
            <a:off x="3697314" y="2613017"/>
            <a:ext cx="1653900" cy="1407900"/>
          </a:xfrm>
          <a:prstGeom prst="rect">
            <a:avLst/>
          </a:prstGeom>
          <a:noFill/>
          <a:ln>
            <a:noFill/>
          </a:ln>
        </p:spPr>
        <p:txBody>
          <a:bodyPr anchorCtr="0" anchor="t" bIns="0" lIns="0" spcFirstLastPara="1" rIns="0" wrap="square" tIns="0">
            <a:noAutofit/>
          </a:bodyPr>
          <a:lstStyle>
            <a:lvl1pPr indent="-304800" lvl="0" marL="457200" algn="ctr">
              <a:lnSpc>
                <a:spcPct val="100000"/>
              </a:lnSpc>
              <a:spcBef>
                <a:spcPts val="1100"/>
              </a:spcBef>
              <a:spcAft>
                <a:spcPts val="0"/>
              </a:spcAft>
              <a:buClr>
                <a:schemeClr val="lt2"/>
              </a:buClr>
              <a:buSzPts val="1200"/>
              <a:buChar char="​"/>
              <a:defRPr sz="1200">
                <a:solidFill>
                  <a:schemeClr val="lt2"/>
                </a:solidFill>
              </a:defRPr>
            </a:lvl1pPr>
            <a:lvl2pPr indent="-285750" lvl="1" marL="914400" algn="ctr">
              <a:lnSpc>
                <a:spcPct val="100000"/>
              </a:lnSpc>
              <a:spcBef>
                <a:spcPts val="600"/>
              </a:spcBef>
              <a:spcAft>
                <a:spcPts val="0"/>
              </a:spcAft>
              <a:buClr>
                <a:schemeClr val="lt2"/>
              </a:buClr>
              <a:buSzPts val="900"/>
              <a:buChar char="•"/>
              <a:defRPr b="0" i="0" sz="900">
                <a:solidFill>
                  <a:schemeClr val="lt2"/>
                </a:solidFill>
                <a:latin typeface="Arial"/>
                <a:ea typeface="Arial"/>
                <a:cs typeface="Arial"/>
                <a:sym typeface="Arial"/>
              </a:defRPr>
            </a:lvl2pPr>
            <a:lvl3pPr indent="-228600" lvl="2" marL="1371600" algn="ctr">
              <a:lnSpc>
                <a:spcPct val="100000"/>
              </a:lnSpc>
              <a:spcBef>
                <a:spcPts val="600"/>
              </a:spcBef>
              <a:spcAft>
                <a:spcPts val="0"/>
              </a:spcAft>
              <a:buClr>
                <a:srgbClr val="6B665F"/>
              </a:buClr>
              <a:buSzPts val="800"/>
              <a:buNone/>
              <a:defRPr/>
            </a:lvl3pPr>
            <a:lvl4pPr indent="-317500" lvl="3" marL="1828800" algn="ctr">
              <a:lnSpc>
                <a:spcPct val="90000"/>
              </a:lnSpc>
              <a:spcBef>
                <a:spcPts val="1100"/>
              </a:spcBef>
              <a:spcAft>
                <a:spcPts val="0"/>
              </a:spcAft>
              <a:buSzPts val="1400"/>
              <a:buChar char="​"/>
              <a:defRPr/>
            </a:lvl4pPr>
            <a:lvl5pPr indent="-317500" lvl="4" marL="2286000" algn="ctr">
              <a:lnSpc>
                <a:spcPct val="100000"/>
              </a:lnSpc>
              <a:spcBef>
                <a:spcPts val="1100"/>
              </a:spcBef>
              <a:spcAft>
                <a:spcPts val="0"/>
              </a:spcAft>
              <a:buSzPts val="1400"/>
              <a:buChar char="​"/>
              <a:defRPr/>
            </a:lvl5pPr>
            <a:lvl6pPr indent="-317500" lvl="5" marL="2743200" algn="ctr">
              <a:lnSpc>
                <a:spcPct val="90000"/>
              </a:lnSpc>
              <a:spcBef>
                <a:spcPts val="1500"/>
              </a:spcBef>
              <a:spcAft>
                <a:spcPts val="0"/>
              </a:spcAft>
              <a:buSzPts val="1400"/>
              <a:buChar char="​"/>
              <a:defRPr/>
            </a:lvl6pPr>
            <a:lvl7pPr indent="-317500" lvl="6" marL="3200400" algn="ctr">
              <a:lnSpc>
                <a:spcPct val="90000"/>
              </a:lnSpc>
              <a:spcBef>
                <a:spcPts val="2500"/>
              </a:spcBef>
              <a:spcAft>
                <a:spcPts val="0"/>
              </a:spcAft>
              <a:buClr>
                <a:schemeClr val="dk1"/>
              </a:buClr>
              <a:buSzPts val="1400"/>
              <a:buChar char="​"/>
              <a:defRPr/>
            </a:lvl7pPr>
            <a:lvl8pPr indent="-317500" lvl="7" marL="3657600" algn="ctr">
              <a:lnSpc>
                <a:spcPct val="88000"/>
              </a:lnSpc>
              <a:spcBef>
                <a:spcPts val="1200"/>
              </a:spcBef>
              <a:spcAft>
                <a:spcPts val="0"/>
              </a:spcAft>
              <a:buSzPts val="1400"/>
              <a:buChar char="•"/>
              <a:defRPr/>
            </a:lvl8pPr>
            <a:lvl9pPr indent="-317500" lvl="8" marL="4114800" algn="ctr">
              <a:lnSpc>
                <a:spcPct val="88000"/>
              </a:lnSpc>
              <a:spcBef>
                <a:spcPts val="1200"/>
              </a:spcBef>
              <a:spcAft>
                <a:spcPts val="0"/>
              </a:spcAft>
              <a:buSzPts val="1400"/>
              <a:buChar char="•"/>
              <a:defRPr/>
            </a:lvl9pPr>
          </a:lstStyle>
          <a:p/>
        </p:txBody>
      </p:sp>
      <p:cxnSp>
        <p:nvCxnSpPr>
          <p:cNvPr id="962" name="Google Shape;962;p118"/>
          <p:cNvCxnSpPr/>
          <p:nvPr/>
        </p:nvCxnSpPr>
        <p:spPr>
          <a:xfrm>
            <a:off x="3279143" y="1977808"/>
            <a:ext cx="0" cy="1300200"/>
          </a:xfrm>
          <a:prstGeom prst="straightConnector1">
            <a:avLst/>
          </a:prstGeom>
          <a:noFill/>
          <a:ln cap="flat" cmpd="sng" w="9525">
            <a:solidFill>
              <a:schemeClr val="lt2"/>
            </a:solidFill>
            <a:prstDash val="solid"/>
            <a:miter lim="800000"/>
            <a:headEnd len="sm" w="sm" type="none"/>
            <a:tailEnd len="sm" w="sm" type="none"/>
          </a:ln>
        </p:spPr>
      </p:cxnSp>
      <p:sp>
        <p:nvSpPr>
          <p:cNvPr id="963" name="Google Shape;963;p118"/>
          <p:cNvSpPr txBox="1"/>
          <p:nvPr>
            <p:ph idx="5" type="body"/>
          </p:nvPr>
        </p:nvSpPr>
        <p:spPr>
          <a:xfrm>
            <a:off x="6422523" y="1958061"/>
            <a:ext cx="1368600" cy="495600"/>
          </a:xfrm>
          <a:prstGeom prst="rect">
            <a:avLst/>
          </a:prstGeom>
          <a:noFill/>
          <a:ln>
            <a:noFill/>
          </a:ln>
        </p:spPr>
        <p:txBody>
          <a:bodyPr anchorCtr="0" anchor="t" bIns="0" lIns="0" spcFirstLastPara="1" rIns="0" wrap="square" tIns="0">
            <a:noAutofit/>
          </a:bodyPr>
          <a:lstStyle>
            <a:lvl1pPr indent="-488950" lvl="0" marL="457200" algn="ctr">
              <a:lnSpc>
                <a:spcPct val="100000"/>
              </a:lnSpc>
              <a:spcBef>
                <a:spcPts val="1100"/>
              </a:spcBef>
              <a:spcAft>
                <a:spcPts val="0"/>
              </a:spcAft>
              <a:buClr>
                <a:schemeClr val="lt2"/>
              </a:buClr>
              <a:buSzPts val="4100"/>
              <a:buChar char="​"/>
              <a:defRPr sz="4100">
                <a:solidFill>
                  <a:schemeClr val="lt2"/>
                </a:solidFill>
              </a:defRPr>
            </a:lvl1pPr>
            <a:lvl2pPr indent="-336550" lvl="1" marL="914400" algn="ctr">
              <a:lnSpc>
                <a:spcPct val="100000"/>
              </a:lnSpc>
              <a:spcBef>
                <a:spcPts val="600"/>
              </a:spcBef>
              <a:spcAft>
                <a:spcPts val="0"/>
              </a:spcAft>
              <a:buClr>
                <a:schemeClr val="dk1"/>
              </a:buClr>
              <a:buSzPts val="1700"/>
              <a:buChar char="•"/>
              <a:defRPr sz="1300"/>
            </a:lvl2pPr>
            <a:lvl3pPr indent="-336550" lvl="2" marL="1371600" algn="ctr">
              <a:lnSpc>
                <a:spcPct val="100000"/>
              </a:lnSpc>
              <a:spcBef>
                <a:spcPts val="600"/>
              </a:spcBef>
              <a:spcAft>
                <a:spcPts val="0"/>
              </a:spcAft>
              <a:buClr>
                <a:srgbClr val="6B665F"/>
              </a:buClr>
              <a:buSzPts val="1700"/>
              <a:buChar char="－"/>
              <a:defRPr sz="1100"/>
            </a:lvl3pPr>
            <a:lvl4pPr indent="-336550" lvl="3" marL="1828800" algn="ctr">
              <a:lnSpc>
                <a:spcPct val="90000"/>
              </a:lnSpc>
              <a:spcBef>
                <a:spcPts val="1100"/>
              </a:spcBef>
              <a:spcAft>
                <a:spcPts val="0"/>
              </a:spcAft>
              <a:buSzPts val="1700"/>
              <a:buChar char="​"/>
              <a:defRPr sz="1200"/>
            </a:lvl4pPr>
            <a:lvl5pPr indent="-336550" lvl="4" marL="2286000" algn="ctr">
              <a:lnSpc>
                <a:spcPct val="100000"/>
              </a:lnSpc>
              <a:spcBef>
                <a:spcPts val="1100"/>
              </a:spcBef>
              <a:spcAft>
                <a:spcPts val="0"/>
              </a:spcAft>
              <a:buSzPts val="1700"/>
              <a:buChar char="​"/>
              <a:defRPr sz="1200"/>
            </a:lvl5pPr>
            <a:lvl6pPr indent="-336550" lvl="5" marL="2743200" algn="ctr">
              <a:lnSpc>
                <a:spcPct val="90000"/>
              </a:lnSpc>
              <a:spcBef>
                <a:spcPts val="1500"/>
              </a:spcBef>
              <a:spcAft>
                <a:spcPts val="0"/>
              </a:spcAft>
              <a:buSzPts val="1700"/>
              <a:buChar char="​"/>
              <a:defRPr sz="2200"/>
            </a:lvl6pPr>
            <a:lvl7pPr indent="-336550" lvl="6" marL="3200400" algn="ctr">
              <a:lnSpc>
                <a:spcPct val="90000"/>
              </a:lnSpc>
              <a:spcBef>
                <a:spcPts val="2500"/>
              </a:spcBef>
              <a:spcAft>
                <a:spcPts val="0"/>
              </a:spcAft>
              <a:buClr>
                <a:schemeClr val="dk1"/>
              </a:buClr>
              <a:buSzPts val="1700"/>
              <a:buChar char="​"/>
              <a:defRPr sz="3100"/>
            </a:lvl7pPr>
            <a:lvl8pPr indent="-336550" lvl="7" marL="3657600" algn="ctr">
              <a:lnSpc>
                <a:spcPct val="88000"/>
              </a:lnSpc>
              <a:spcBef>
                <a:spcPts val="1200"/>
              </a:spcBef>
              <a:spcAft>
                <a:spcPts val="0"/>
              </a:spcAft>
              <a:buSzPts val="1700"/>
              <a:buChar char="•"/>
              <a:defRPr sz="1700"/>
            </a:lvl8pPr>
            <a:lvl9pPr indent="-336550" lvl="8" marL="4114800" algn="ctr">
              <a:lnSpc>
                <a:spcPct val="88000"/>
              </a:lnSpc>
              <a:spcBef>
                <a:spcPts val="1200"/>
              </a:spcBef>
              <a:spcAft>
                <a:spcPts val="0"/>
              </a:spcAft>
              <a:buSzPts val="1700"/>
              <a:buChar char="•"/>
              <a:defRPr sz="1700"/>
            </a:lvl9pPr>
          </a:lstStyle>
          <a:p/>
        </p:txBody>
      </p:sp>
      <p:sp>
        <p:nvSpPr>
          <p:cNvPr id="964" name="Google Shape;964;p118"/>
          <p:cNvSpPr txBox="1"/>
          <p:nvPr>
            <p:ph idx="6" type="body"/>
          </p:nvPr>
        </p:nvSpPr>
        <p:spPr>
          <a:xfrm>
            <a:off x="6240851" y="2613017"/>
            <a:ext cx="1653900" cy="1407900"/>
          </a:xfrm>
          <a:prstGeom prst="rect">
            <a:avLst/>
          </a:prstGeom>
          <a:noFill/>
          <a:ln>
            <a:noFill/>
          </a:ln>
        </p:spPr>
        <p:txBody>
          <a:bodyPr anchorCtr="0" anchor="t" bIns="0" lIns="0" spcFirstLastPara="1" rIns="0" wrap="square" tIns="0">
            <a:noAutofit/>
          </a:bodyPr>
          <a:lstStyle>
            <a:lvl1pPr indent="-304800" lvl="0" marL="457200" algn="ctr">
              <a:lnSpc>
                <a:spcPct val="100000"/>
              </a:lnSpc>
              <a:spcBef>
                <a:spcPts val="1100"/>
              </a:spcBef>
              <a:spcAft>
                <a:spcPts val="0"/>
              </a:spcAft>
              <a:buClr>
                <a:schemeClr val="lt2"/>
              </a:buClr>
              <a:buSzPts val="1200"/>
              <a:buChar char="​"/>
              <a:defRPr sz="1200">
                <a:solidFill>
                  <a:schemeClr val="lt2"/>
                </a:solidFill>
              </a:defRPr>
            </a:lvl1pPr>
            <a:lvl2pPr indent="-285750" lvl="1" marL="914400" algn="ctr">
              <a:lnSpc>
                <a:spcPct val="100000"/>
              </a:lnSpc>
              <a:spcBef>
                <a:spcPts val="600"/>
              </a:spcBef>
              <a:spcAft>
                <a:spcPts val="0"/>
              </a:spcAft>
              <a:buClr>
                <a:schemeClr val="lt2"/>
              </a:buClr>
              <a:buSzPts val="900"/>
              <a:buChar char="•"/>
              <a:defRPr b="0" i="0" sz="900">
                <a:solidFill>
                  <a:schemeClr val="lt2"/>
                </a:solidFill>
                <a:latin typeface="Arial"/>
                <a:ea typeface="Arial"/>
                <a:cs typeface="Arial"/>
                <a:sym typeface="Arial"/>
              </a:defRPr>
            </a:lvl2pPr>
            <a:lvl3pPr indent="-228600" lvl="2" marL="1371600" algn="ctr">
              <a:lnSpc>
                <a:spcPct val="100000"/>
              </a:lnSpc>
              <a:spcBef>
                <a:spcPts val="600"/>
              </a:spcBef>
              <a:spcAft>
                <a:spcPts val="0"/>
              </a:spcAft>
              <a:buClr>
                <a:srgbClr val="6B665F"/>
              </a:buClr>
              <a:buSzPts val="800"/>
              <a:buNone/>
              <a:defRPr/>
            </a:lvl3pPr>
            <a:lvl4pPr indent="-317500" lvl="3" marL="1828800" algn="ctr">
              <a:lnSpc>
                <a:spcPct val="90000"/>
              </a:lnSpc>
              <a:spcBef>
                <a:spcPts val="1100"/>
              </a:spcBef>
              <a:spcAft>
                <a:spcPts val="0"/>
              </a:spcAft>
              <a:buSzPts val="1400"/>
              <a:buChar char="​"/>
              <a:defRPr/>
            </a:lvl4pPr>
            <a:lvl5pPr indent="-317500" lvl="4" marL="2286000" algn="ctr">
              <a:lnSpc>
                <a:spcPct val="100000"/>
              </a:lnSpc>
              <a:spcBef>
                <a:spcPts val="1100"/>
              </a:spcBef>
              <a:spcAft>
                <a:spcPts val="0"/>
              </a:spcAft>
              <a:buSzPts val="1400"/>
              <a:buChar char="​"/>
              <a:defRPr/>
            </a:lvl5pPr>
            <a:lvl6pPr indent="-317500" lvl="5" marL="2743200" algn="ctr">
              <a:lnSpc>
                <a:spcPct val="90000"/>
              </a:lnSpc>
              <a:spcBef>
                <a:spcPts val="1500"/>
              </a:spcBef>
              <a:spcAft>
                <a:spcPts val="0"/>
              </a:spcAft>
              <a:buSzPts val="1400"/>
              <a:buChar char="​"/>
              <a:defRPr/>
            </a:lvl6pPr>
            <a:lvl7pPr indent="-317500" lvl="6" marL="3200400" algn="ctr">
              <a:lnSpc>
                <a:spcPct val="90000"/>
              </a:lnSpc>
              <a:spcBef>
                <a:spcPts val="2500"/>
              </a:spcBef>
              <a:spcAft>
                <a:spcPts val="0"/>
              </a:spcAft>
              <a:buClr>
                <a:schemeClr val="dk1"/>
              </a:buClr>
              <a:buSzPts val="1400"/>
              <a:buChar char="​"/>
              <a:defRPr/>
            </a:lvl7pPr>
            <a:lvl8pPr indent="-317500" lvl="7" marL="3657600" algn="ctr">
              <a:lnSpc>
                <a:spcPct val="88000"/>
              </a:lnSpc>
              <a:spcBef>
                <a:spcPts val="1200"/>
              </a:spcBef>
              <a:spcAft>
                <a:spcPts val="0"/>
              </a:spcAft>
              <a:buSzPts val="1400"/>
              <a:buChar char="•"/>
              <a:defRPr/>
            </a:lvl8pPr>
            <a:lvl9pPr indent="-317500" lvl="8" marL="4114800" algn="ctr">
              <a:lnSpc>
                <a:spcPct val="88000"/>
              </a:lnSpc>
              <a:spcBef>
                <a:spcPts val="1200"/>
              </a:spcBef>
              <a:spcAft>
                <a:spcPts val="0"/>
              </a:spcAft>
              <a:buSzPts val="1400"/>
              <a:buChar char="•"/>
              <a:defRPr/>
            </a:lvl9pPr>
          </a:lstStyle>
          <a:p/>
        </p:txBody>
      </p:sp>
      <p:cxnSp>
        <p:nvCxnSpPr>
          <p:cNvPr id="965" name="Google Shape;965;p118"/>
          <p:cNvCxnSpPr/>
          <p:nvPr/>
        </p:nvCxnSpPr>
        <p:spPr>
          <a:xfrm>
            <a:off x="5804894" y="1977808"/>
            <a:ext cx="0" cy="1300200"/>
          </a:xfrm>
          <a:prstGeom prst="straightConnector1">
            <a:avLst/>
          </a:prstGeom>
          <a:noFill/>
          <a:ln cap="flat" cmpd="sng" w="9525">
            <a:solidFill>
              <a:schemeClr val="l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956"/>
                                        </p:tgtEl>
                                        <p:attrNameLst>
                                          <p:attrName>style.visibility</p:attrName>
                                        </p:attrNameLst>
                                      </p:cBhvr>
                                      <p:to>
                                        <p:strVal val="visible"/>
                                      </p:to>
                                    </p:set>
                                    <p:animEffect filter="fade" transition="in">
                                      <p:cBhvr>
                                        <p:cTn dur="750"/>
                                        <p:tgtEl>
                                          <p:spTgt spid="9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_Title 1">
  <p:cSld name="b_Title">
    <p:bg>
      <p:bgPr>
        <a:solidFill>
          <a:schemeClr val="dk2"/>
        </a:solidFill>
      </p:bgPr>
    </p:bg>
    <p:spTree>
      <p:nvGrpSpPr>
        <p:cNvPr id="966" name="Shape 966"/>
        <p:cNvGrpSpPr/>
        <p:nvPr/>
      </p:nvGrpSpPr>
      <p:grpSpPr>
        <a:xfrm>
          <a:off x="0" y="0"/>
          <a:ext cx="0" cy="0"/>
          <a:chOff x="0" y="0"/>
          <a:chExt cx="0" cy="0"/>
        </a:xfrm>
      </p:grpSpPr>
      <p:pic>
        <p:nvPicPr>
          <p:cNvPr id="967" name="Google Shape;967;p119"/>
          <p:cNvPicPr preferRelativeResize="0"/>
          <p:nvPr/>
        </p:nvPicPr>
        <p:blipFill rotWithShape="1">
          <a:blip r:embed="rId2">
            <a:alphaModFix/>
          </a:blip>
          <a:srcRect b="0" l="0" r="0" t="0"/>
          <a:stretch/>
        </p:blipFill>
        <p:spPr>
          <a:xfrm>
            <a:off x="0" y="2285"/>
            <a:ext cx="9144000" cy="5138927"/>
          </a:xfrm>
          <a:prstGeom prst="rect">
            <a:avLst/>
          </a:prstGeom>
          <a:noFill/>
          <a:ln>
            <a:noFill/>
          </a:ln>
        </p:spPr>
      </p:pic>
      <p:sp>
        <p:nvSpPr>
          <p:cNvPr id="968" name="Google Shape;968;p119"/>
          <p:cNvSpPr txBox="1"/>
          <p:nvPr>
            <p:ph type="ctrTitle"/>
          </p:nvPr>
        </p:nvSpPr>
        <p:spPr>
          <a:xfrm>
            <a:off x="368497" y="1816186"/>
            <a:ext cx="5442300" cy="1759200"/>
          </a:xfrm>
          <a:prstGeom prst="rect">
            <a:avLst/>
          </a:prstGeom>
          <a:noFill/>
          <a:ln>
            <a:noFill/>
          </a:ln>
        </p:spPr>
        <p:txBody>
          <a:bodyPr anchorCtr="0" anchor="ctr" bIns="0" lIns="0" spcFirstLastPara="1" rIns="0" wrap="square" tIns="0">
            <a:noAutofit/>
          </a:bodyPr>
          <a:lstStyle>
            <a:lvl1pPr lvl="0" algn="l">
              <a:lnSpc>
                <a:spcPct val="88000"/>
              </a:lnSpc>
              <a:spcBef>
                <a:spcPts val="0"/>
              </a:spcBef>
              <a:spcAft>
                <a:spcPts val="0"/>
              </a:spcAft>
              <a:buClr>
                <a:schemeClr val="lt2"/>
              </a:buClr>
              <a:buSzPts val="4100"/>
              <a:buFont typeface="DM Sans"/>
              <a:buNone/>
              <a:defRPr sz="4100">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69" name="Google Shape;969;p119"/>
          <p:cNvSpPr txBox="1"/>
          <p:nvPr>
            <p:ph idx="1" type="body"/>
          </p:nvPr>
        </p:nvSpPr>
        <p:spPr>
          <a:xfrm>
            <a:off x="380405" y="4289132"/>
            <a:ext cx="1830000" cy="307800"/>
          </a:xfrm>
          <a:prstGeom prst="rect">
            <a:avLst/>
          </a:prstGeom>
          <a:noFill/>
          <a:ln>
            <a:noFill/>
          </a:ln>
        </p:spPr>
        <p:txBody>
          <a:bodyPr anchorCtr="0" anchor="t" bIns="0" lIns="0" spcFirstLastPara="1" rIns="0" wrap="square" tIns="0">
            <a:sp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28600" lvl="1" marL="914400" algn="l">
              <a:lnSpc>
                <a:spcPct val="100000"/>
              </a:lnSpc>
              <a:spcBef>
                <a:spcPts val="200"/>
              </a:spcBef>
              <a:spcAft>
                <a:spcPts val="0"/>
              </a:spcAft>
              <a:buClr>
                <a:schemeClr val="lt2"/>
              </a:buClr>
              <a:buSzPts val="700"/>
              <a:buNone/>
              <a:defRPr sz="700">
                <a:solidFill>
                  <a:schemeClr val="lt2"/>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70" name="Google Shape;970;p119"/>
          <p:cNvSpPr txBox="1"/>
          <p:nvPr>
            <p:ph idx="2" type="body"/>
          </p:nvPr>
        </p:nvSpPr>
        <p:spPr>
          <a:xfrm>
            <a:off x="2350309" y="4289132"/>
            <a:ext cx="1830000" cy="307800"/>
          </a:xfrm>
          <a:prstGeom prst="rect">
            <a:avLst/>
          </a:prstGeom>
          <a:noFill/>
          <a:ln>
            <a:noFill/>
          </a:ln>
        </p:spPr>
        <p:txBody>
          <a:bodyPr anchorCtr="0" anchor="t" bIns="0" lIns="0" spcFirstLastPara="1" rIns="0" wrap="square" tIns="0">
            <a:sp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28600" lvl="1" marL="914400" algn="l">
              <a:lnSpc>
                <a:spcPct val="100000"/>
              </a:lnSpc>
              <a:spcBef>
                <a:spcPts val="200"/>
              </a:spcBef>
              <a:spcAft>
                <a:spcPts val="0"/>
              </a:spcAft>
              <a:buClr>
                <a:schemeClr val="lt2"/>
              </a:buClr>
              <a:buSzPts val="700"/>
              <a:buNone/>
              <a:defRPr sz="700">
                <a:solidFill>
                  <a:schemeClr val="lt2"/>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71" name="Google Shape;971;p119"/>
          <p:cNvSpPr txBox="1"/>
          <p:nvPr>
            <p:ph idx="3" type="body"/>
          </p:nvPr>
        </p:nvSpPr>
        <p:spPr>
          <a:xfrm>
            <a:off x="4320213" y="4289132"/>
            <a:ext cx="1828500" cy="307800"/>
          </a:xfrm>
          <a:prstGeom prst="rect">
            <a:avLst/>
          </a:prstGeom>
          <a:noFill/>
          <a:ln>
            <a:noFill/>
          </a:ln>
        </p:spPr>
        <p:txBody>
          <a:bodyPr anchorCtr="0" anchor="t" bIns="0" lIns="0" spcFirstLastPara="1" rIns="0" wrap="square" tIns="0">
            <a:sp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28600" lvl="1" marL="914400" algn="l">
              <a:lnSpc>
                <a:spcPct val="100000"/>
              </a:lnSpc>
              <a:spcBef>
                <a:spcPts val="200"/>
              </a:spcBef>
              <a:spcAft>
                <a:spcPts val="0"/>
              </a:spcAft>
              <a:buClr>
                <a:schemeClr val="lt2"/>
              </a:buClr>
              <a:buSzPts val="700"/>
              <a:buNone/>
              <a:defRPr sz="700">
                <a:solidFill>
                  <a:schemeClr val="lt2"/>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72" name="Google Shape;972;p119"/>
          <p:cNvSpPr/>
          <p:nvPr/>
        </p:nvSpPr>
        <p:spPr>
          <a:xfrm>
            <a:off x="380404" y="4834436"/>
            <a:ext cx="5486400" cy="69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 sz="500" u="none" cap="none" strike="noStrike">
                <a:solidFill>
                  <a:srgbClr val="FFFFFF"/>
                </a:solidFill>
                <a:latin typeface="DM Sans"/>
                <a:ea typeface="DM Sans"/>
                <a:cs typeface="DM Sans"/>
                <a:sym typeface="DM Sans"/>
              </a:rPr>
              <a:t>© Okta and/or its affiliates. All rights reserved. Confidential Information of Okta – For Recipient’s Internal Use Only.</a:t>
            </a:r>
            <a:endParaRPr sz="1100"/>
          </a:p>
        </p:txBody>
      </p:sp>
      <p:pic>
        <p:nvPicPr>
          <p:cNvPr descr="Shape, icon&#10;&#10;Description automatically generated" id="973" name="Google Shape;973;p119"/>
          <p:cNvPicPr preferRelativeResize="0"/>
          <p:nvPr/>
        </p:nvPicPr>
        <p:blipFill rotWithShape="1">
          <a:blip r:embed="rId3">
            <a:alphaModFix/>
          </a:blip>
          <a:srcRect b="0" l="0" r="0" t="0"/>
          <a:stretch/>
        </p:blipFill>
        <p:spPr>
          <a:xfrm>
            <a:off x="368498" y="367896"/>
            <a:ext cx="247162" cy="247162"/>
          </a:xfrm>
          <a:prstGeom prst="rect">
            <a:avLst/>
          </a:prstGeom>
          <a:noFill/>
          <a:ln>
            <a:noFill/>
          </a:ln>
        </p:spPr>
      </p:pic>
      <p:pic>
        <p:nvPicPr>
          <p:cNvPr id="974" name="Google Shape;974;p119"/>
          <p:cNvPicPr preferRelativeResize="0"/>
          <p:nvPr/>
        </p:nvPicPr>
        <p:blipFill>
          <a:blip r:embed="rId4">
            <a:alphaModFix/>
          </a:blip>
          <a:stretch>
            <a:fillRect/>
          </a:stretch>
        </p:blipFill>
        <p:spPr>
          <a:xfrm>
            <a:off x="8322162" y="400050"/>
            <a:ext cx="452644" cy="166664"/>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_Blank Sand" showMasterSp="0">
  <p:cSld name="d_Blank Sand">
    <p:bg>
      <p:bgPr>
        <a:solidFill>
          <a:srgbClr val="E8DCC7"/>
        </a:solidFill>
      </p:bgPr>
    </p:bg>
    <p:spTree>
      <p:nvGrpSpPr>
        <p:cNvPr id="975" name="Shape 975"/>
        <p:cNvGrpSpPr/>
        <p:nvPr/>
      </p:nvGrpSpPr>
      <p:grpSpPr>
        <a:xfrm>
          <a:off x="0" y="0"/>
          <a:ext cx="0" cy="0"/>
          <a:chOff x="0" y="0"/>
          <a:chExt cx="0" cy="0"/>
        </a:xfrm>
      </p:grpSpPr>
      <p:grpSp>
        <p:nvGrpSpPr>
          <p:cNvPr id="976" name="Google Shape;976;p120"/>
          <p:cNvGrpSpPr/>
          <p:nvPr/>
        </p:nvGrpSpPr>
        <p:grpSpPr>
          <a:xfrm>
            <a:off x="368120" y="4772470"/>
            <a:ext cx="8401660" cy="187024"/>
            <a:chOff x="490827" y="6363293"/>
            <a:chExt cx="11202214" cy="249366"/>
          </a:xfrm>
        </p:grpSpPr>
        <p:pic>
          <p:nvPicPr>
            <p:cNvPr descr="A picture containing engine&#10;&#10;Description automatically generated" id="977" name="Google Shape;977;p120"/>
            <p:cNvPicPr preferRelativeResize="0"/>
            <p:nvPr/>
          </p:nvPicPr>
          <p:blipFill rotWithShape="1">
            <a:blip r:embed="rId2">
              <a:alphaModFix/>
            </a:blip>
            <a:srcRect b="0" l="0" r="0" t="0"/>
            <a:stretch/>
          </p:blipFill>
          <p:spPr>
            <a:xfrm>
              <a:off x="490827" y="6363293"/>
              <a:ext cx="249366" cy="249366"/>
            </a:xfrm>
            <a:prstGeom prst="rect">
              <a:avLst/>
            </a:prstGeom>
            <a:noFill/>
            <a:ln>
              <a:noFill/>
            </a:ln>
          </p:spPr>
        </p:pic>
        <p:sp>
          <p:nvSpPr>
            <p:cNvPr id="978" name="Google Shape;978;p120"/>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 sz="500">
                  <a:solidFill>
                    <a:srgbClr val="191919"/>
                  </a:solidFill>
                  <a:latin typeface="DM Sans"/>
                  <a:ea typeface="DM Sans"/>
                  <a:cs typeface="DM Sans"/>
                  <a:sym typeface="DM Sans"/>
                </a:rPr>
                <a:t>© Okta and/or its affiliates. All rights reserved. Confidential Information of Okta – For Recipient’s Internal Use Only.</a:t>
              </a:r>
              <a:endParaRPr sz="1100"/>
            </a:p>
          </p:txBody>
        </p:sp>
        <p:pic>
          <p:nvPicPr>
            <p:cNvPr descr="Shape&#10;&#10;Description automatically generated with medium confidence" id="979" name="Google Shape;979;p120"/>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_Statement Sky">
  <p:cSld name="j_Statement Sky">
    <p:bg>
      <p:bgPr>
        <a:solidFill>
          <a:schemeClr val="dk2"/>
        </a:solidFill>
      </p:bgPr>
    </p:bg>
    <p:spTree>
      <p:nvGrpSpPr>
        <p:cNvPr id="980" name="Shape 980"/>
        <p:cNvGrpSpPr/>
        <p:nvPr/>
      </p:nvGrpSpPr>
      <p:grpSpPr>
        <a:xfrm>
          <a:off x="0" y="0"/>
          <a:ext cx="0" cy="0"/>
          <a:chOff x="0" y="0"/>
          <a:chExt cx="0" cy="0"/>
        </a:xfrm>
      </p:grpSpPr>
      <p:sp>
        <p:nvSpPr>
          <p:cNvPr id="981" name="Google Shape;981;p121"/>
          <p:cNvSpPr/>
          <p:nvPr/>
        </p:nvSpPr>
        <p:spPr>
          <a:xfrm>
            <a:off x="0" y="0"/>
            <a:ext cx="9144000" cy="5143500"/>
          </a:xfrm>
          <a:custGeom>
            <a:rect b="b" l="l" r="r" t="t"/>
            <a:pathLst>
              <a:path extrusionOk="0" h="6858000" w="12192000">
                <a:moveTo>
                  <a:pt x="0" y="0"/>
                </a:moveTo>
                <a:lnTo>
                  <a:pt x="12192000" y="0"/>
                </a:lnTo>
                <a:lnTo>
                  <a:pt x="12192000" y="6858000"/>
                </a:lnTo>
                <a:lnTo>
                  <a:pt x="0" y="6858000"/>
                </a:lnTo>
                <a:close/>
              </a:path>
            </a:pathLst>
          </a:custGeom>
          <a:gradFill>
            <a:gsLst>
              <a:gs pos="0">
                <a:srgbClr val="1E38C5"/>
              </a:gs>
              <a:gs pos="6000">
                <a:srgbClr val="1E38C5"/>
              </a:gs>
              <a:gs pos="41000">
                <a:schemeClr val="dk2"/>
              </a:gs>
              <a:gs pos="100000">
                <a:srgbClr val="E8DCC7">
                  <a:alpha val="28627"/>
                </a:srgbClr>
              </a:gs>
            </a:gsLst>
            <a:lin ang="3000122" scaled="0"/>
          </a:gra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982" name="Google Shape;982;p121"/>
          <p:cNvSpPr/>
          <p:nvPr/>
        </p:nvSpPr>
        <p:spPr>
          <a:xfrm>
            <a:off x="95250" y="95250"/>
            <a:ext cx="8953500" cy="4953000"/>
          </a:xfrm>
          <a:prstGeom prst="roundRect">
            <a:avLst>
              <a:gd fmla="val 2494" name="adj"/>
            </a:avLst>
          </a:prstGeom>
          <a:gradFill>
            <a:gsLst>
              <a:gs pos="0">
                <a:srgbClr val="E8DCC7">
                  <a:alpha val="41960"/>
                </a:srgbClr>
              </a:gs>
              <a:gs pos="27000">
                <a:srgbClr val="6D81EB"/>
              </a:gs>
              <a:gs pos="79000">
                <a:srgbClr val="3D57E3"/>
              </a:gs>
              <a:gs pos="100000">
                <a:srgbClr val="3D57E3"/>
              </a:gs>
            </a:gsLst>
            <a:path path="circle">
              <a:fillToRect b="100%" l="100%"/>
            </a:path>
            <a:tileRect r="-100%" t="-100%"/>
          </a:gra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983" name="Google Shape;983;p121"/>
          <p:cNvSpPr txBox="1"/>
          <p:nvPr>
            <p:ph idx="1" type="body"/>
          </p:nvPr>
        </p:nvSpPr>
        <p:spPr>
          <a:xfrm>
            <a:off x="373588" y="1130090"/>
            <a:ext cx="7385400" cy="1966800"/>
          </a:xfrm>
          <a:prstGeom prst="rect">
            <a:avLst/>
          </a:prstGeom>
          <a:noFill/>
          <a:ln>
            <a:noFill/>
          </a:ln>
        </p:spPr>
        <p:txBody>
          <a:bodyPr anchorCtr="0" anchor="b" bIns="0" lIns="0" spcFirstLastPara="1" rIns="0" wrap="square" tIns="0">
            <a:normAutofit/>
          </a:bodyPr>
          <a:lstStyle>
            <a:lvl1pPr indent="-488950" lvl="0" marL="457200" algn="l">
              <a:lnSpc>
                <a:spcPct val="90000"/>
              </a:lnSpc>
              <a:spcBef>
                <a:spcPts val="0"/>
              </a:spcBef>
              <a:spcAft>
                <a:spcPts val="0"/>
              </a:spcAft>
              <a:buClr>
                <a:schemeClr val="lt2"/>
              </a:buClr>
              <a:buSzPts val="4100"/>
              <a:buChar char="​"/>
              <a:defRPr sz="4100">
                <a:solidFill>
                  <a:schemeClr val="lt2"/>
                </a:solidFill>
              </a:defRPr>
            </a:lvl1pPr>
            <a:lvl2pPr indent="-298450" lvl="1" marL="914400" algn="l">
              <a:lnSpc>
                <a:spcPct val="100000"/>
              </a:lnSpc>
              <a:spcBef>
                <a:spcPts val="1700"/>
              </a:spcBef>
              <a:spcAft>
                <a:spcPts val="0"/>
              </a:spcAft>
              <a:buClr>
                <a:schemeClr val="lt1"/>
              </a:buClr>
              <a:buSzPts val="1100"/>
              <a:buFont typeface="NTR"/>
              <a:buChar char="​"/>
              <a:defRPr b="1" sz="1100" cap="none">
                <a:solidFill>
                  <a:schemeClr val="lt1"/>
                </a:solidFill>
              </a:defRPr>
            </a:lvl2pPr>
            <a:lvl3pPr indent="-285750" lvl="2" marL="1371600" algn="l">
              <a:lnSpc>
                <a:spcPct val="100000"/>
              </a:lnSpc>
              <a:spcBef>
                <a:spcPts val="500"/>
              </a:spcBef>
              <a:spcAft>
                <a:spcPts val="0"/>
              </a:spcAft>
              <a:buClr>
                <a:schemeClr val="lt1"/>
              </a:buClr>
              <a:buSzPts val="900"/>
              <a:buFont typeface="NTR"/>
              <a:buChar char="​"/>
              <a:defRPr sz="900">
                <a:solidFill>
                  <a:schemeClr val="lt1"/>
                </a:solidFill>
              </a:defRPr>
            </a:lvl3pPr>
            <a:lvl4pPr indent="-285750" lvl="3" marL="1828800" algn="l">
              <a:lnSpc>
                <a:spcPct val="90000"/>
              </a:lnSpc>
              <a:spcBef>
                <a:spcPts val="500"/>
              </a:spcBef>
              <a:spcAft>
                <a:spcPts val="0"/>
              </a:spcAft>
              <a:buSzPts val="900"/>
              <a:buChar char="​"/>
              <a:defRPr b="0" sz="900" cap="none">
                <a:solidFill>
                  <a:schemeClr val="lt1"/>
                </a:solidFill>
              </a:defRPr>
            </a:lvl4pPr>
            <a:lvl5pPr indent="-285750" lvl="4" marL="2286000" algn="l">
              <a:lnSpc>
                <a:spcPct val="100000"/>
              </a:lnSpc>
              <a:spcBef>
                <a:spcPts val="500"/>
              </a:spcBef>
              <a:spcAft>
                <a:spcPts val="0"/>
              </a:spcAft>
              <a:buSzPts val="900"/>
              <a:buChar char="​"/>
              <a:defRPr sz="900">
                <a:solidFill>
                  <a:schemeClr val="lt1"/>
                </a:solidFill>
              </a:defRPr>
            </a:lvl5pPr>
            <a:lvl6pPr indent="-285750" lvl="5" marL="2743200" algn="l">
              <a:lnSpc>
                <a:spcPct val="95000"/>
              </a:lnSpc>
              <a:spcBef>
                <a:spcPts val="500"/>
              </a:spcBef>
              <a:spcAft>
                <a:spcPts val="0"/>
              </a:spcAft>
              <a:buSzPts val="900"/>
              <a:buFont typeface="NTR"/>
              <a:buChar char="​"/>
              <a:defRPr sz="900">
                <a:solidFill>
                  <a:schemeClr val="lt1"/>
                </a:solidFill>
              </a:defRPr>
            </a:lvl6pPr>
            <a:lvl7pPr indent="-285750" lvl="6" marL="3200400" algn="l">
              <a:lnSpc>
                <a:spcPct val="95000"/>
              </a:lnSpc>
              <a:spcBef>
                <a:spcPts val="500"/>
              </a:spcBef>
              <a:spcAft>
                <a:spcPts val="0"/>
              </a:spcAft>
              <a:buClr>
                <a:schemeClr val="lt1"/>
              </a:buClr>
              <a:buSzPts val="900"/>
              <a:buFont typeface="NTR"/>
              <a:buChar char="​"/>
              <a:defRPr sz="900">
                <a:solidFill>
                  <a:schemeClr val="lt1"/>
                </a:solidFill>
              </a:defRPr>
            </a:lvl7pPr>
            <a:lvl8pPr indent="-285750" lvl="7" marL="3657600" algn="l">
              <a:lnSpc>
                <a:spcPct val="95000"/>
              </a:lnSpc>
              <a:spcBef>
                <a:spcPts val="500"/>
              </a:spcBef>
              <a:spcAft>
                <a:spcPts val="0"/>
              </a:spcAft>
              <a:buSzPts val="900"/>
              <a:buFont typeface="NTR"/>
              <a:buChar char="​"/>
              <a:defRPr sz="900">
                <a:solidFill>
                  <a:schemeClr val="lt1"/>
                </a:solidFill>
              </a:defRPr>
            </a:lvl8pPr>
            <a:lvl9pPr indent="-285750" lvl="8" marL="4114800" algn="l">
              <a:lnSpc>
                <a:spcPct val="95000"/>
              </a:lnSpc>
              <a:spcBef>
                <a:spcPts val="500"/>
              </a:spcBef>
              <a:spcAft>
                <a:spcPts val="0"/>
              </a:spcAft>
              <a:buSzPts val="900"/>
              <a:buFont typeface="NTR"/>
              <a:buChar char="​"/>
              <a:defRPr sz="900">
                <a:solidFill>
                  <a:schemeClr val="lt1"/>
                </a:solidFill>
              </a:defRPr>
            </a:lvl9pPr>
          </a:lstStyle>
          <a:p/>
        </p:txBody>
      </p:sp>
      <p:sp>
        <p:nvSpPr>
          <p:cNvPr id="984" name="Google Shape;984;p121"/>
          <p:cNvSpPr txBox="1"/>
          <p:nvPr>
            <p:ph idx="2" type="body"/>
          </p:nvPr>
        </p:nvSpPr>
        <p:spPr>
          <a:xfrm>
            <a:off x="373587" y="3475550"/>
            <a:ext cx="3018000" cy="274200"/>
          </a:xfrm>
          <a:prstGeom prst="rect">
            <a:avLst/>
          </a:prstGeom>
          <a:noFill/>
          <a:ln>
            <a:noFill/>
          </a:ln>
        </p:spPr>
        <p:txBody>
          <a:bodyPr anchorCtr="0" anchor="t" bIns="0" lIns="0" spcFirstLastPara="1" rIns="0" wrap="square" tIns="0">
            <a:spAutoFit/>
          </a:bodyPr>
          <a:lstStyle>
            <a:lvl1pPr indent="-298450" lvl="0" marL="457200" algn="l">
              <a:lnSpc>
                <a:spcPct val="100000"/>
              </a:lnSpc>
              <a:spcBef>
                <a:spcPts val="1100"/>
              </a:spcBef>
              <a:spcAft>
                <a:spcPts val="0"/>
              </a:spcAft>
              <a:buClr>
                <a:schemeClr val="lt2"/>
              </a:buClr>
              <a:buSzPts val="1100"/>
              <a:buChar char="​"/>
              <a:defRPr sz="1100">
                <a:solidFill>
                  <a:schemeClr val="lt2"/>
                </a:solidFill>
              </a:defRPr>
            </a:lvl1pPr>
            <a:lvl2pPr indent="-228600" lvl="1" marL="914400" algn="l">
              <a:lnSpc>
                <a:spcPct val="100000"/>
              </a:lnSpc>
              <a:spcBef>
                <a:spcPts val="200"/>
              </a:spcBef>
              <a:spcAft>
                <a:spcPts val="0"/>
              </a:spcAft>
              <a:buClr>
                <a:schemeClr val="lt2"/>
              </a:buClr>
              <a:buSzPts val="600"/>
              <a:buNone/>
              <a:defRPr sz="600">
                <a:solidFill>
                  <a:schemeClr val="lt2"/>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85" name="Google Shape;985;p121"/>
          <p:cNvSpPr/>
          <p:nvPr>
            <p:ph idx="3" type="pic"/>
          </p:nvPr>
        </p:nvSpPr>
        <p:spPr>
          <a:xfrm>
            <a:off x="373587" y="367903"/>
            <a:ext cx="666900" cy="666900"/>
          </a:xfrm>
          <a:prstGeom prst="roundRect">
            <a:avLst>
              <a:gd fmla="val 3255" name="adj"/>
            </a:avLst>
          </a:prstGeom>
          <a:noFill/>
          <a:ln>
            <a:noFill/>
          </a:ln>
        </p:spPr>
      </p:sp>
      <p:grpSp>
        <p:nvGrpSpPr>
          <p:cNvPr id="986" name="Google Shape;986;p121"/>
          <p:cNvGrpSpPr/>
          <p:nvPr/>
        </p:nvGrpSpPr>
        <p:grpSpPr>
          <a:xfrm>
            <a:off x="368498" y="4772470"/>
            <a:ext cx="8401282" cy="185166"/>
            <a:chOff x="491331" y="6363293"/>
            <a:chExt cx="11201710" cy="246888"/>
          </a:xfrm>
        </p:grpSpPr>
        <p:grpSp>
          <p:nvGrpSpPr>
            <p:cNvPr id="987" name="Google Shape;987;p121"/>
            <p:cNvGrpSpPr/>
            <p:nvPr/>
          </p:nvGrpSpPr>
          <p:grpSpPr>
            <a:xfrm>
              <a:off x="491331" y="6363293"/>
              <a:ext cx="8016638" cy="246888"/>
              <a:chOff x="491331" y="6363293"/>
              <a:chExt cx="8016638" cy="246888"/>
            </a:xfrm>
          </p:grpSpPr>
          <p:pic>
            <p:nvPicPr>
              <p:cNvPr descr="Shape, icon&#10;&#10;Description automatically generated" id="988" name="Google Shape;988;p121"/>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989" name="Google Shape;989;p121"/>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 sz="500">
                    <a:solidFill>
                      <a:srgbClr val="FFFFFF"/>
                    </a:solidFill>
                    <a:latin typeface="DM Sans"/>
                    <a:ea typeface="DM Sans"/>
                    <a:cs typeface="DM Sans"/>
                    <a:sym typeface="DM Sans"/>
                  </a:rPr>
                  <a:t>© Okta and/or its affiliates. All rights reserved. Confidential Information of Okta – For Recipient’s Internal Use Only.</a:t>
                </a:r>
                <a:endParaRPr sz="1100"/>
              </a:p>
            </p:txBody>
          </p:sp>
        </p:grpSp>
        <p:pic>
          <p:nvPicPr>
            <p:cNvPr descr="A picture containing text, clipart&#10;&#10;Description automatically generated" id="990" name="Google Shape;990;p121"/>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_Section Gradient" showMasterSp="0">
  <p:cSld name="f_Section # Blank_1">
    <p:bg>
      <p:bgPr>
        <a:solidFill>
          <a:schemeClr val="dk2"/>
        </a:solidFill>
      </p:bgPr>
    </p:bg>
    <p:spTree>
      <p:nvGrpSpPr>
        <p:cNvPr id="991" name="Shape 991"/>
        <p:cNvGrpSpPr/>
        <p:nvPr/>
      </p:nvGrpSpPr>
      <p:grpSpPr>
        <a:xfrm>
          <a:off x="0" y="0"/>
          <a:ext cx="0" cy="0"/>
          <a:chOff x="0" y="0"/>
          <a:chExt cx="0" cy="0"/>
        </a:xfrm>
      </p:grpSpPr>
      <p:grpSp>
        <p:nvGrpSpPr>
          <p:cNvPr id="992" name="Google Shape;992;p122"/>
          <p:cNvGrpSpPr/>
          <p:nvPr/>
        </p:nvGrpSpPr>
        <p:grpSpPr>
          <a:xfrm>
            <a:off x="7" y="-21"/>
            <a:ext cx="9144732" cy="5143316"/>
            <a:chOff x="314539" y="914404"/>
            <a:chExt cx="32918400" cy="7315198"/>
          </a:xfrm>
        </p:grpSpPr>
        <p:sp>
          <p:nvSpPr>
            <p:cNvPr id="993" name="Google Shape;993;p122"/>
            <p:cNvSpPr/>
            <p:nvPr/>
          </p:nvSpPr>
          <p:spPr>
            <a:xfrm rot="10800000">
              <a:off x="314539" y="914404"/>
              <a:ext cx="32918400" cy="3657600"/>
            </a:xfrm>
            <a:prstGeom prst="rect">
              <a:avLst/>
            </a:prstGeom>
            <a:gradFill>
              <a:gsLst>
                <a:gs pos="0">
                  <a:srgbClr val="3F59E4"/>
                </a:gs>
                <a:gs pos="30000">
                  <a:srgbClr val="3951D2"/>
                </a:gs>
                <a:gs pos="60000">
                  <a:srgbClr val="314BCF"/>
                </a:gs>
                <a:gs pos="100000">
                  <a:srgbClr val="3F59E4"/>
                </a:gs>
              </a:gsLst>
              <a:lin ang="0" scaled="0"/>
            </a:gra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sz="1400">
                <a:solidFill>
                  <a:srgbClr val="191919"/>
                </a:solidFill>
                <a:latin typeface="Arial"/>
                <a:ea typeface="Arial"/>
                <a:cs typeface="Arial"/>
                <a:sym typeface="Arial"/>
              </a:endParaRPr>
            </a:p>
          </p:txBody>
        </p:sp>
        <p:sp>
          <p:nvSpPr>
            <p:cNvPr id="994" name="Google Shape;994;p122"/>
            <p:cNvSpPr/>
            <p:nvPr/>
          </p:nvSpPr>
          <p:spPr>
            <a:xfrm rot="10800000">
              <a:off x="314539" y="4572002"/>
              <a:ext cx="32918400" cy="3657600"/>
            </a:xfrm>
            <a:prstGeom prst="rect">
              <a:avLst/>
            </a:prstGeom>
            <a:gradFill>
              <a:gsLst>
                <a:gs pos="0">
                  <a:srgbClr val="314CD2"/>
                </a:gs>
                <a:gs pos="19000">
                  <a:srgbClr val="334CD0"/>
                </a:gs>
                <a:gs pos="36000">
                  <a:srgbClr val="3C56DF"/>
                </a:gs>
                <a:gs pos="58999">
                  <a:srgbClr val="3A54DC"/>
                </a:gs>
                <a:gs pos="100000">
                  <a:srgbClr val="314CD2"/>
                </a:gs>
              </a:gsLst>
              <a:lin ang="0" scaled="0"/>
            </a:gra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sz="1400">
                <a:solidFill>
                  <a:srgbClr val="191919"/>
                </a:solidFill>
                <a:latin typeface="Arial"/>
                <a:ea typeface="Arial"/>
                <a:cs typeface="Arial"/>
                <a:sym typeface="Arial"/>
              </a:endParaRPr>
            </a:p>
          </p:txBody>
        </p:sp>
      </p:grpSp>
      <p:sp>
        <p:nvSpPr>
          <p:cNvPr id="995" name="Google Shape;995;p122"/>
          <p:cNvSpPr txBox="1"/>
          <p:nvPr>
            <p:ph idx="1" type="body"/>
          </p:nvPr>
        </p:nvSpPr>
        <p:spPr>
          <a:xfrm>
            <a:off x="368498" y="1479368"/>
            <a:ext cx="6603600" cy="2184600"/>
          </a:xfrm>
          <a:prstGeom prst="rect">
            <a:avLst/>
          </a:prstGeom>
          <a:noFill/>
          <a:ln>
            <a:noFill/>
          </a:ln>
        </p:spPr>
        <p:txBody>
          <a:bodyPr anchorCtr="0" anchor="ctr" bIns="0" lIns="0" spcFirstLastPara="1" rIns="0" wrap="square" tIns="0">
            <a:noAutofit/>
          </a:bodyPr>
          <a:lstStyle>
            <a:lvl1pPr indent="-546100" lvl="0" marL="457200" algn="l">
              <a:lnSpc>
                <a:spcPct val="90000"/>
              </a:lnSpc>
              <a:spcBef>
                <a:spcPts val="1100"/>
              </a:spcBef>
              <a:spcAft>
                <a:spcPts val="0"/>
              </a:spcAft>
              <a:buClr>
                <a:schemeClr val="lt2"/>
              </a:buClr>
              <a:buSzPts val="5000"/>
              <a:buChar char="​"/>
              <a:defRPr sz="5000">
                <a:solidFill>
                  <a:schemeClr val="lt2"/>
                </a:solidFill>
              </a:defRPr>
            </a:lvl1pPr>
            <a:lvl2pPr indent="-228600" lvl="1" marL="914400" algn="l">
              <a:lnSpc>
                <a:spcPct val="100000"/>
              </a:lnSpc>
              <a:spcBef>
                <a:spcPts val="600"/>
              </a:spcBef>
              <a:spcAft>
                <a:spcPts val="0"/>
              </a:spcAft>
              <a:buClr>
                <a:schemeClr val="dk1"/>
              </a:buClr>
              <a:buSzPts val="900"/>
              <a:buNone/>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grpSp>
        <p:nvGrpSpPr>
          <p:cNvPr id="996" name="Google Shape;996;p122"/>
          <p:cNvGrpSpPr/>
          <p:nvPr/>
        </p:nvGrpSpPr>
        <p:grpSpPr>
          <a:xfrm>
            <a:off x="368498" y="4772470"/>
            <a:ext cx="8401282" cy="185166"/>
            <a:chOff x="491331" y="6363293"/>
            <a:chExt cx="11201710" cy="246888"/>
          </a:xfrm>
        </p:grpSpPr>
        <p:grpSp>
          <p:nvGrpSpPr>
            <p:cNvPr id="997" name="Google Shape;997;p122"/>
            <p:cNvGrpSpPr/>
            <p:nvPr/>
          </p:nvGrpSpPr>
          <p:grpSpPr>
            <a:xfrm>
              <a:off x="491331" y="6363293"/>
              <a:ext cx="8016638" cy="246888"/>
              <a:chOff x="491331" y="6363293"/>
              <a:chExt cx="8016638" cy="246888"/>
            </a:xfrm>
          </p:grpSpPr>
          <p:pic>
            <p:nvPicPr>
              <p:cNvPr descr="Shape, icon&#10;&#10;Description automatically generated" id="998" name="Google Shape;998;p122"/>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999" name="Google Shape;999;p122"/>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 sz="500">
                    <a:solidFill>
                      <a:srgbClr val="FFFFFF"/>
                    </a:solidFill>
                    <a:latin typeface="DM Sans"/>
                    <a:ea typeface="DM Sans"/>
                    <a:cs typeface="DM Sans"/>
                    <a:sym typeface="DM Sans"/>
                  </a:rPr>
                  <a:t>© Okta and/or its affiliates. All rights reserved. Confidential Information of Okta – For Recipient’s Internal Use Only.</a:t>
                </a:r>
                <a:endParaRPr sz="1100"/>
              </a:p>
            </p:txBody>
          </p:sp>
        </p:grpSp>
        <p:pic>
          <p:nvPicPr>
            <p:cNvPr descr="A picture containing text, clipart&#10;&#10;Description automatically generated" id="1000" name="Google Shape;1000;p122"/>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Cover - Gray">
  <p:cSld name="TITLE_1_1_2_2">
    <p:spTree>
      <p:nvGrpSpPr>
        <p:cNvPr id="50" name="Shape 50"/>
        <p:cNvGrpSpPr/>
        <p:nvPr/>
      </p:nvGrpSpPr>
      <p:grpSpPr>
        <a:xfrm>
          <a:off x="0" y="0"/>
          <a:ext cx="0" cy="0"/>
          <a:chOff x="0" y="0"/>
          <a:chExt cx="0" cy="0"/>
        </a:xfrm>
      </p:grpSpPr>
      <p:sp>
        <p:nvSpPr>
          <p:cNvPr id="51" name="Google Shape;51;p13"/>
          <p:cNvSpPr/>
          <p:nvPr/>
        </p:nvSpPr>
        <p:spPr>
          <a:xfrm>
            <a:off x="114300" y="85780"/>
            <a:ext cx="8915400" cy="4761300"/>
          </a:xfrm>
          <a:prstGeom prst="roundRect">
            <a:avLst>
              <a:gd fmla="val 2571" name="adj"/>
            </a:avLst>
          </a:prstGeom>
          <a:solidFill>
            <a:srgbClr val="BDC4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 name="Google Shape;52;p13"/>
          <p:cNvPicPr preferRelativeResize="0"/>
          <p:nvPr/>
        </p:nvPicPr>
        <p:blipFill rotWithShape="1">
          <a:blip r:embed="rId2">
            <a:alphaModFix amt="33000"/>
          </a:blip>
          <a:srcRect b="5699" l="-48" r="2668" t="1921"/>
          <a:stretch/>
        </p:blipFill>
        <p:spPr>
          <a:xfrm>
            <a:off x="4777875" y="98950"/>
            <a:ext cx="4251900" cy="4751700"/>
          </a:xfrm>
          <a:prstGeom prst="roundRect">
            <a:avLst>
              <a:gd fmla="val 4623" name="adj"/>
            </a:avLst>
          </a:prstGeom>
          <a:noFill/>
          <a:ln>
            <a:noFill/>
          </a:ln>
        </p:spPr>
      </p:pic>
      <p:sp>
        <p:nvSpPr>
          <p:cNvPr id="53" name="Google Shape;53;p13"/>
          <p:cNvSpPr txBox="1"/>
          <p:nvPr>
            <p:ph type="title"/>
          </p:nvPr>
        </p:nvSpPr>
        <p:spPr>
          <a:xfrm>
            <a:off x="324902" y="1507975"/>
            <a:ext cx="8534400" cy="1714500"/>
          </a:xfrm>
          <a:prstGeom prst="rect">
            <a:avLst/>
          </a:prstGeom>
        </p:spPr>
        <p:txBody>
          <a:bodyPr anchorCtr="0" anchor="b" bIns="0" lIns="0" spcFirstLastPara="1" rIns="0" wrap="square" tIns="0">
            <a:normAutofit/>
          </a:bodyPr>
          <a:lstStyle>
            <a:lvl1pPr indent="0" lvl="0" marL="0" marR="0" algn="l">
              <a:lnSpc>
                <a:spcPct val="80000"/>
              </a:lnSpc>
              <a:spcBef>
                <a:spcPts val="0"/>
              </a:spcBef>
              <a:spcAft>
                <a:spcPts val="0"/>
              </a:spcAft>
              <a:buNone/>
              <a:defRPr sz="8500">
                <a:solidFill>
                  <a:srgbClr val="000000"/>
                </a:solidFill>
                <a:latin typeface="Space Grotesk"/>
                <a:ea typeface="Space Grotesk"/>
                <a:cs typeface="Space Grotesk"/>
                <a:sym typeface="Space Grotesk"/>
              </a:defRPr>
            </a:lvl1pPr>
            <a:lvl2pPr indent="0" lvl="1" marL="0" marR="0" algn="l">
              <a:lnSpc>
                <a:spcPct val="80000"/>
              </a:lnSpc>
              <a:spcBef>
                <a:spcPts val="0"/>
              </a:spcBef>
              <a:spcAft>
                <a:spcPts val="0"/>
              </a:spcAft>
              <a:buNone/>
              <a:defRPr sz="5400">
                <a:solidFill>
                  <a:srgbClr val="FFFFFF"/>
                </a:solidFill>
                <a:latin typeface="Space Grotesk"/>
                <a:ea typeface="Space Grotesk"/>
                <a:cs typeface="Space Grotesk"/>
                <a:sym typeface="Space Grotesk"/>
              </a:defRPr>
            </a:lvl2pPr>
            <a:lvl3pPr indent="0" lvl="2" marL="0" marR="0" algn="l">
              <a:lnSpc>
                <a:spcPct val="80000"/>
              </a:lnSpc>
              <a:spcBef>
                <a:spcPts val="0"/>
              </a:spcBef>
              <a:spcAft>
                <a:spcPts val="0"/>
              </a:spcAft>
              <a:buNone/>
              <a:defRPr sz="5400">
                <a:solidFill>
                  <a:srgbClr val="FFFFFF"/>
                </a:solidFill>
                <a:latin typeface="Space Grotesk"/>
                <a:ea typeface="Space Grotesk"/>
                <a:cs typeface="Space Grotesk"/>
                <a:sym typeface="Space Grotesk"/>
              </a:defRPr>
            </a:lvl3pPr>
            <a:lvl4pPr indent="0" lvl="3" marL="0" marR="0" algn="l">
              <a:lnSpc>
                <a:spcPct val="80000"/>
              </a:lnSpc>
              <a:spcBef>
                <a:spcPts val="0"/>
              </a:spcBef>
              <a:spcAft>
                <a:spcPts val="0"/>
              </a:spcAft>
              <a:buNone/>
              <a:defRPr sz="5400">
                <a:solidFill>
                  <a:srgbClr val="FFFFFF"/>
                </a:solidFill>
                <a:latin typeface="Space Grotesk"/>
                <a:ea typeface="Space Grotesk"/>
                <a:cs typeface="Space Grotesk"/>
                <a:sym typeface="Space Grotesk"/>
              </a:defRPr>
            </a:lvl4pPr>
            <a:lvl5pPr indent="0" lvl="4" marL="0" marR="0" algn="l">
              <a:lnSpc>
                <a:spcPct val="80000"/>
              </a:lnSpc>
              <a:spcBef>
                <a:spcPts val="0"/>
              </a:spcBef>
              <a:spcAft>
                <a:spcPts val="0"/>
              </a:spcAft>
              <a:buNone/>
              <a:defRPr sz="5400">
                <a:solidFill>
                  <a:srgbClr val="FFFFFF"/>
                </a:solidFill>
                <a:latin typeface="Space Grotesk"/>
                <a:ea typeface="Space Grotesk"/>
                <a:cs typeface="Space Grotesk"/>
                <a:sym typeface="Space Grotesk"/>
              </a:defRPr>
            </a:lvl5pPr>
            <a:lvl6pPr indent="0" lvl="5" marL="0" marR="0" algn="l">
              <a:lnSpc>
                <a:spcPct val="80000"/>
              </a:lnSpc>
              <a:spcBef>
                <a:spcPts val="0"/>
              </a:spcBef>
              <a:spcAft>
                <a:spcPts val="0"/>
              </a:spcAft>
              <a:buNone/>
              <a:defRPr sz="5400">
                <a:solidFill>
                  <a:srgbClr val="FFFFFF"/>
                </a:solidFill>
                <a:latin typeface="Space Grotesk"/>
                <a:ea typeface="Space Grotesk"/>
                <a:cs typeface="Space Grotesk"/>
                <a:sym typeface="Space Grotesk"/>
              </a:defRPr>
            </a:lvl6pPr>
            <a:lvl7pPr indent="0" lvl="6" marL="0" marR="0" algn="l">
              <a:lnSpc>
                <a:spcPct val="80000"/>
              </a:lnSpc>
              <a:spcBef>
                <a:spcPts val="0"/>
              </a:spcBef>
              <a:spcAft>
                <a:spcPts val="0"/>
              </a:spcAft>
              <a:buNone/>
              <a:defRPr sz="5400">
                <a:solidFill>
                  <a:srgbClr val="FFFFFF"/>
                </a:solidFill>
                <a:latin typeface="Space Grotesk"/>
                <a:ea typeface="Space Grotesk"/>
                <a:cs typeface="Space Grotesk"/>
                <a:sym typeface="Space Grotesk"/>
              </a:defRPr>
            </a:lvl7pPr>
            <a:lvl8pPr indent="0" lvl="7" marL="0" marR="0" algn="l">
              <a:lnSpc>
                <a:spcPct val="80000"/>
              </a:lnSpc>
              <a:spcBef>
                <a:spcPts val="0"/>
              </a:spcBef>
              <a:spcAft>
                <a:spcPts val="0"/>
              </a:spcAft>
              <a:buNone/>
              <a:defRPr sz="5400">
                <a:solidFill>
                  <a:srgbClr val="FFFFFF"/>
                </a:solidFill>
                <a:latin typeface="Space Grotesk"/>
                <a:ea typeface="Space Grotesk"/>
                <a:cs typeface="Space Grotesk"/>
                <a:sym typeface="Space Grotesk"/>
              </a:defRPr>
            </a:lvl8pPr>
            <a:lvl9pPr indent="0" lvl="8" marL="0" marR="0" algn="l">
              <a:lnSpc>
                <a:spcPct val="80000"/>
              </a:lnSpc>
              <a:spcBef>
                <a:spcPts val="0"/>
              </a:spcBef>
              <a:spcAft>
                <a:spcPts val="0"/>
              </a:spcAft>
              <a:buNone/>
              <a:defRPr sz="5400">
                <a:solidFill>
                  <a:srgbClr val="FFFFFF"/>
                </a:solidFill>
                <a:latin typeface="Space Grotesk"/>
                <a:ea typeface="Space Grotesk"/>
                <a:cs typeface="Space Grotesk"/>
                <a:sym typeface="Space Grotesk"/>
              </a:defRPr>
            </a:lvl9pPr>
          </a:lstStyle>
          <a:p/>
        </p:txBody>
      </p:sp>
      <p:sp>
        <p:nvSpPr>
          <p:cNvPr id="54" name="Google Shape;54;p13"/>
          <p:cNvSpPr txBox="1"/>
          <p:nvPr>
            <p:ph idx="2" type="title"/>
          </p:nvPr>
        </p:nvSpPr>
        <p:spPr>
          <a:xfrm>
            <a:off x="358032" y="3100650"/>
            <a:ext cx="6915300" cy="743100"/>
          </a:xfrm>
          <a:prstGeom prst="rect">
            <a:avLst/>
          </a:prstGeom>
        </p:spPr>
        <p:txBody>
          <a:bodyPr anchorCtr="0" anchor="ctr" bIns="0" lIns="0" spcFirstLastPara="1" rIns="0" wrap="square" tIns="0">
            <a:normAutofit/>
          </a:bodyPr>
          <a:lstStyle>
            <a:lvl1pPr indent="0" lvl="0" marL="0" marR="0" algn="l">
              <a:lnSpc>
                <a:spcPct val="90000"/>
              </a:lnSpc>
              <a:spcBef>
                <a:spcPts val="0"/>
              </a:spcBef>
              <a:spcAft>
                <a:spcPts val="0"/>
              </a:spcAft>
              <a:buNone/>
              <a:defRPr b="0" sz="2200">
                <a:solidFill>
                  <a:srgbClr val="000000"/>
                </a:solidFill>
              </a:defRPr>
            </a:lvl1pPr>
            <a:lvl2pPr indent="0" lvl="1" marL="0" marR="0" algn="l">
              <a:lnSpc>
                <a:spcPct val="100000"/>
              </a:lnSpc>
              <a:spcBef>
                <a:spcPts val="0"/>
              </a:spcBef>
              <a:spcAft>
                <a:spcPts val="0"/>
              </a:spcAft>
              <a:buNone/>
              <a:defRPr sz="5000">
                <a:solidFill>
                  <a:srgbClr val="FFFFFF"/>
                </a:solidFill>
              </a:defRPr>
            </a:lvl2pPr>
            <a:lvl3pPr indent="0" lvl="2" marL="0" marR="0" algn="l">
              <a:lnSpc>
                <a:spcPct val="100000"/>
              </a:lnSpc>
              <a:spcBef>
                <a:spcPts val="0"/>
              </a:spcBef>
              <a:spcAft>
                <a:spcPts val="0"/>
              </a:spcAft>
              <a:buNone/>
              <a:defRPr sz="5000">
                <a:solidFill>
                  <a:srgbClr val="FFFFFF"/>
                </a:solidFill>
              </a:defRPr>
            </a:lvl3pPr>
            <a:lvl4pPr indent="0" lvl="3" marL="0" marR="0" algn="l">
              <a:lnSpc>
                <a:spcPct val="100000"/>
              </a:lnSpc>
              <a:spcBef>
                <a:spcPts val="0"/>
              </a:spcBef>
              <a:spcAft>
                <a:spcPts val="0"/>
              </a:spcAft>
              <a:buNone/>
              <a:defRPr sz="5000">
                <a:solidFill>
                  <a:srgbClr val="FFFFFF"/>
                </a:solidFill>
              </a:defRPr>
            </a:lvl4pPr>
            <a:lvl5pPr indent="0" lvl="4" marL="0" marR="0" algn="l">
              <a:lnSpc>
                <a:spcPct val="100000"/>
              </a:lnSpc>
              <a:spcBef>
                <a:spcPts val="0"/>
              </a:spcBef>
              <a:spcAft>
                <a:spcPts val="0"/>
              </a:spcAft>
              <a:buNone/>
              <a:defRPr sz="5000">
                <a:solidFill>
                  <a:srgbClr val="FFFFFF"/>
                </a:solidFill>
              </a:defRPr>
            </a:lvl5pPr>
            <a:lvl6pPr indent="0" lvl="5" marL="0" marR="0" algn="l">
              <a:lnSpc>
                <a:spcPct val="100000"/>
              </a:lnSpc>
              <a:spcBef>
                <a:spcPts val="0"/>
              </a:spcBef>
              <a:spcAft>
                <a:spcPts val="0"/>
              </a:spcAft>
              <a:buNone/>
              <a:defRPr sz="5000">
                <a:solidFill>
                  <a:srgbClr val="FFFFFF"/>
                </a:solidFill>
              </a:defRPr>
            </a:lvl6pPr>
            <a:lvl7pPr indent="0" lvl="6" marL="0" marR="0" algn="l">
              <a:lnSpc>
                <a:spcPct val="100000"/>
              </a:lnSpc>
              <a:spcBef>
                <a:spcPts val="0"/>
              </a:spcBef>
              <a:spcAft>
                <a:spcPts val="0"/>
              </a:spcAft>
              <a:buNone/>
              <a:defRPr sz="5000">
                <a:solidFill>
                  <a:srgbClr val="FFFFFF"/>
                </a:solidFill>
              </a:defRPr>
            </a:lvl7pPr>
            <a:lvl8pPr indent="0" lvl="7" marL="0" marR="0" algn="l">
              <a:lnSpc>
                <a:spcPct val="100000"/>
              </a:lnSpc>
              <a:spcBef>
                <a:spcPts val="0"/>
              </a:spcBef>
              <a:spcAft>
                <a:spcPts val="0"/>
              </a:spcAft>
              <a:buNone/>
              <a:defRPr sz="5000">
                <a:solidFill>
                  <a:srgbClr val="FFFFFF"/>
                </a:solidFill>
              </a:defRPr>
            </a:lvl8pPr>
            <a:lvl9pPr indent="0" lvl="8" marL="0" marR="0" algn="l">
              <a:lnSpc>
                <a:spcPct val="100000"/>
              </a:lnSpc>
              <a:spcBef>
                <a:spcPts val="0"/>
              </a:spcBef>
              <a:spcAft>
                <a:spcPts val="0"/>
              </a:spcAft>
              <a:buNone/>
              <a:defRPr sz="5000">
                <a:solidFill>
                  <a:srgbClr val="FFFFFF"/>
                </a:solidFill>
              </a:defRPr>
            </a:lvl9pPr>
          </a:lstStyle>
          <a:p/>
        </p:txBody>
      </p:sp>
      <p:sp>
        <p:nvSpPr>
          <p:cNvPr id="55" name="Google Shape;55;p13"/>
          <p:cNvSpPr txBox="1"/>
          <p:nvPr>
            <p:ph idx="12" type="sldNum"/>
          </p:nvPr>
        </p:nvSpPr>
        <p:spPr>
          <a:xfrm>
            <a:off x="372006" y="4934700"/>
            <a:ext cx="171600" cy="179400"/>
          </a:xfrm>
          <a:prstGeom prst="rect">
            <a:avLst/>
          </a:prstGeom>
        </p:spPr>
        <p:txBody>
          <a:bodyPr anchorCtr="0" anchor="t" bIns="0" lIns="0" spcFirstLastPara="1" rIns="0" wrap="square" tIns="0">
            <a:normAutofit/>
          </a:bodyPr>
          <a:lstStyle>
            <a:lvl1pPr lvl="0" algn="l">
              <a:buNone/>
              <a:defRPr sz="650">
                <a:solidFill>
                  <a:srgbClr val="000000"/>
                </a:solidFill>
                <a:latin typeface="Inter"/>
                <a:ea typeface="Inter"/>
                <a:cs typeface="Inter"/>
                <a:sym typeface="Inter"/>
              </a:defRPr>
            </a:lvl1pPr>
            <a:lvl2pPr lvl="1" algn="l">
              <a:buNone/>
              <a:defRPr sz="650">
                <a:solidFill>
                  <a:srgbClr val="000000"/>
                </a:solidFill>
                <a:latin typeface="Inter"/>
                <a:ea typeface="Inter"/>
                <a:cs typeface="Inter"/>
                <a:sym typeface="Inter"/>
              </a:defRPr>
            </a:lvl2pPr>
            <a:lvl3pPr lvl="2" algn="l">
              <a:buNone/>
              <a:defRPr sz="650">
                <a:solidFill>
                  <a:srgbClr val="000000"/>
                </a:solidFill>
                <a:latin typeface="Inter"/>
                <a:ea typeface="Inter"/>
                <a:cs typeface="Inter"/>
                <a:sym typeface="Inter"/>
              </a:defRPr>
            </a:lvl3pPr>
            <a:lvl4pPr lvl="3" algn="l">
              <a:buNone/>
              <a:defRPr sz="650">
                <a:solidFill>
                  <a:srgbClr val="000000"/>
                </a:solidFill>
                <a:latin typeface="Inter"/>
                <a:ea typeface="Inter"/>
                <a:cs typeface="Inter"/>
                <a:sym typeface="Inter"/>
              </a:defRPr>
            </a:lvl4pPr>
            <a:lvl5pPr lvl="4" algn="l">
              <a:buNone/>
              <a:defRPr sz="650">
                <a:solidFill>
                  <a:srgbClr val="000000"/>
                </a:solidFill>
                <a:latin typeface="Inter"/>
                <a:ea typeface="Inter"/>
                <a:cs typeface="Inter"/>
                <a:sym typeface="Inter"/>
              </a:defRPr>
            </a:lvl5pPr>
            <a:lvl6pPr lvl="5" algn="l">
              <a:buNone/>
              <a:defRPr sz="650">
                <a:solidFill>
                  <a:srgbClr val="000000"/>
                </a:solidFill>
                <a:latin typeface="Inter"/>
                <a:ea typeface="Inter"/>
                <a:cs typeface="Inter"/>
                <a:sym typeface="Inter"/>
              </a:defRPr>
            </a:lvl6pPr>
            <a:lvl7pPr lvl="6" algn="l">
              <a:buNone/>
              <a:defRPr sz="650">
                <a:solidFill>
                  <a:srgbClr val="000000"/>
                </a:solidFill>
                <a:latin typeface="Inter"/>
                <a:ea typeface="Inter"/>
                <a:cs typeface="Inter"/>
                <a:sym typeface="Inter"/>
              </a:defRPr>
            </a:lvl7pPr>
            <a:lvl8pPr lvl="7" algn="l">
              <a:buNone/>
              <a:defRPr sz="650">
                <a:solidFill>
                  <a:srgbClr val="000000"/>
                </a:solidFill>
                <a:latin typeface="Inter"/>
                <a:ea typeface="Inter"/>
                <a:cs typeface="Inter"/>
                <a:sym typeface="Inter"/>
              </a:defRPr>
            </a:lvl8pPr>
            <a:lvl9pPr lvl="8" algn="l">
              <a:buNone/>
              <a:defRPr sz="650">
                <a:solidFill>
                  <a:srgbClr val="000000"/>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
        <p:nvSpPr>
          <p:cNvPr id="56" name="Google Shape;56;p13"/>
          <p:cNvSpPr txBox="1"/>
          <p:nvPr/>
        </p:nvSpPr>
        <p:spPr>
          <a:xfrm>
            <a:off x="646976" y="4944295"/>
            <a:ext cx="1344900" cy="216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650">
                <a:solidFill>
                  <a:schemeClr val="dk1"/>
                </a:solidFill>
                <a:latin typeface="Inter"/>
                <a:ea typeface="Inter"/>
                <a:cs typeface="Inter"/>
                <a:sym typeface="Inter"/>
              </a:rPr>
              <a:t>auth0.com</a:t>
            </a:r>
            <a:endParaRPr b="1" sz="650">
              <a:latin typeface="Inter"/>
              <a:ea typeface="Inter"/>
              <a:cs typeface="Inter"/>
              <a:sym typeface="Inter"/>
            </a:endParaRPr>
          </a:p>
        </p:txBody>
      </p:sp>
      <p:pic>
        <p:nvPicPr>
          <p:cNvPr id="57" name="Google Shape;57;p13"/>
          <p:cNvPicPr preferRelativeResize="0"/>
          <p:nvPr/>
        </p:nvPicPr>
        <p:blipFill>
          <a:blip r:embed="rId3">
            <a:alphaModFix/>
          </a:blip>
          <a:stretch>
            <a:fillRect/>
          </a:stretch>
        </p:blipFill>
        <p:spPr>
          <a:xfrm>
            <a:off x="8696800" y="4945293"/>
            <a:ext cx="106000" cy="106450"/>
          </a:xfrm>
          <a:prstGeom prst="rect">
            <a:avLst/>
          </a:prstGeom>
          <a:noFill/>
          <a:ln>
            <a:noFill/>
          </a:ln>
        </p:spPr>
      </p:pic>
      <p:pic>
        <p:nvPicPr>
          <p:cNvPr id="58" name="Google Shape;58;p13"/>
          <p:cNvPicPr preferRelativeResize="0"/>
          <p:nvPr/>
        </p:nvPicPr>
        <p:blipFill rotWithShape="1">
          <a:blip r:embed="rId4">
            <a:alphaModFix/>
          </a:blip>
          <a:srcRect b="-2642" l="-6587" r="-6598" t="-2642"/>
          <a:stretch/>
        </p:blipFill>
        <p:spPr>
          <a:xfrm>
            <a:off x="299129" y="426398"/>
            <a:ext cx="1182198" cy="324924"/>
          </a:xfrm>
          <a:prstGeom prst="rect">
            <a:avLst/>
          </a:prstGeom>
          <a:noFill/>
          <a:ln>
            <a:noFill/>
          </a:ln>
        </p:spPr>
      </p:pic>
    </p:spTree>
  </p:cSld>
  <p:clrMapOvr>
    <a:masterClrMapping/>
  </p:clrMapOvr>
  <p:extLst>
    <p:ext uri="{DCECCB84-F9BA-43D5-87BE-67443E8EF086}">
      <p15:sldGuideLst>
        <p15:guide id="1" orient="horz" pos="3053">
          <p15:clr>
            <a:srgbClr val="FA7B17"/>
          </p15:clr>
        </p15:guide>
        <p15:guide id="2" orient="horz" pos="411">
          <p15:clr>
            <a:srgbClr val="FA7B17"/>
          </p15:clr>
        </p15:guide>
        <p15:guide id="3" pos="72">
          <p15:clr>
            <a:srgbClr val="FA7B17"/>
          </p15:clr>
        </p15:guide>
        <p15:guide id="4" pos="5688">
          <p15:clr>
            <a:srgbClr val="FA7B17"/>
          </p15:clr>
        </p15:guide>
        <p15:guide id="5" pos="234">
          <p15:clr>
            <a:srgbClr val="FA7B17"/>
          </p15:clr>
        </p15:guide>
        <p15:guide id="6" pos="5543">
          <p15:clr>
            <a:srgbClr val="FA7B17"/>
          </p15:clr>
        </p15:guide>
        <p15:guide id="7" orient="horz" pos="3165">
          <p15:clr>
            <a:srgbClr val="FA7B17"/>
          </p15:clr>
        </p15:guide>
      </p15:sldGuideLst>
    </p:ext>
  </p:extLs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2 Column 2">
  <p:cSld name="e_Title + 2 Column_2">
    <p:spTree>
      <p:nvGrpSpPr>
        <p:cNvPr id="1001" name="Shape 1001"/>
        <p:cNvGrpSpPr/>
        <p:nvPr/>
      </p:nvGrpSpPr>
      <p:grpSpPr>
        <a:xfrm>
          <a:off x="0" y="0"/>
          <a:ext cx="0" cy="0"/>
          <a:chOff x="0" y="0"/>
          <a:chExt cx="0" cy="0"/>
        </a:xfrm>
      </p:grpSpPr>
      <p:sp>
        <p:nvSpPr>
          <p:cNvPr id="1002" name="Google Shape;1002;p123"/>
          <p:cNvSpPr txBox="1"/>
          <p:nvPr>
            <p:ph idx="1" type="body"/>
          </p:nvPr>
        </p:nvSpPr>
        <p:spPr>
          <a:xfrm>
            <a:off x="356600" y="1176128"/>
            <a:ext cx="4044000" cy="32388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1100"/>
              </a:spcBef>
              <a:spcAft>
                <a:spcPts val="0"/>
              </a:spcAft>
              <a:buClr>
                <a:schemeClr val="dk1"/>
              </a:buClr>
              <a:buSzPts val="1400"/>
              <a:buChar char="​"/>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279400" lvl="4" marL="2286000" algn="l">
              <a:lnSpc>
                <a:spcPct val="100000"/>
              </a:lnSpc>
              <a:spcBef>
                <a:spcPts val="1100"/>
              </a:spcBef>
              <a:spcAft>
                <a:spcPts val="0"/>
              </a:spcAft>
              <a:buSzPts val="800"/>
              <a:buChar char="​"/>
              <a:defRPr b="0" i="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003" name="Google Shape;1003;p123"/>
          <p:cNvSpPr txBox="1"/>
          <p:nvPr>
            <p:ph idx="2" type="body"/>
          </p:nvPr>
        </p:nvSpPr>
        <p:spPr>
          <a:xfrm>
            <a:off x="4749604" y="1176128"/>
            <a:ext cx="4044000" cy="32388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1100"/>
              </a:spcBef>
              <a:spcAft>
                <a:spcPts val="0"/>
              </a:spcAft>
              <a:buClr>
                <a:schemeClr val="dk1"/>
              </a:buClr>
              <a:buSzPts val="1400"/>
              <a:buChar char="​"/>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279400" lvl="4" marL="2286000" algn="l">
              <a:lnSpc>
                <a:spcPct val="100000"/>
              </a:lnSpc>
              <a:spcBef>
                <a:spcPts val="1100"/>
              </a:spcBef>
              <a:spcAft>
                <a:spcPts val="0"/>
              </a:spcAft>
              <a:buSzPts val="800"/>
              <a:buChar char="​"/>
              <a:defRPr b="0" i="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004" name="Google Shape;1004;p123"/>
          <p:cNvSpPr txBox="1"/>
          <p:nvPr>
            <p:ph idx="3" type="body"/>
          </p:nvPr>
        </p:nvSpPr>
        <p:spPr>
          <a:xfrm>
            <a:off x="361950" y="755510"/>
            <a:ext cx="84363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005" name="Google Shape;1005;p123"/>
          <p:cNvSpPr txBox="1"/>
          <p:nvPr>
            <p:ph type="title"/>
          </p:nvPr>
        </p:nvSpPr>
        <p:spPr>
          <a:xfrm>
            <a:off x="292227" y="331051"/>
            <a:ext cx="8499300" cy="417000"/>
          </a:xfrm>
          <a:prstGeom prst="rect">
            <a:avLst/>
          </a:prstGeom>
          <a:noFill/>
          <a:ln>
            <a:noFill/>
          </a:ln>
        </p:spPr>
        <p:txBody>
          <a:bodyPr anchorCtr="0" anchor="b" bIns="34275" lIns="68575" spcFirstLastPara="1" rIns="68575" wrap="square" tIns="34275">
            <a:noAutofit/>
          </a:bodyPr>
          <a:lstStyle>
            <a:lvl1pPr lvl="0" algn="l">
              <a:lnSpc>
                <a:spcPct val="80000"/>
              </a:lnSpc>
              <a:spcBef>
                <a:spcPts val="0"/>
              </a:spcBef>
              <a:spcAft>
                <a:spcPts val="0"/>
              </a:spcAft>
              <a:buClr>
                <a:schemeClr val="dk1"/>
              </a:buClr>
              <a:buSzPts val="2400"/>
              <a:buFont typeface="DM San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ky Logo" showMasterSp="0">
  <p:cSld name="d_Blank Sky_1">
    <p:bg>
      <p:bgPr>
        <a:solidFill>
          <a:schemeClr val="dk2"/>
        </a:solidFill>
      </p:bgPr>
    </p:bg>
    <p:spTree>
      <p:nvGrpSpPr>
        <p:cNvPr id="1006" name="Shape 1006"/>
        <p:cNvGrpSpPr/>
        <p:nvPr/>
      </p:nvGrpSpPr>
      <p:grpSpPr>
        <a:xfrm>
          <a:off x="0" y="0"/>
          <a:ext cx="0" cy="0"/>
          <a:chOff x="0" y="0"/>
          <a:chExt cx="0" cy="0"/>
        </a:xfrm>
      </p:grpSpPr>
      <p:pic>
        <p:nvPicPr>
          <p:cNvPr id="1007" name="Google Shape;1007;p124"/>
          <p:cNvPicPr preferRelativeResize="0"/>
          <p:nvPr/>
        </p:nvPicPr>
        <p:blipFill>
          <a:blip r:embed="rId2">
            <a:alphaModFix/>
          </a:blip>
          <a:stretch>
            <a:fillRect/>
          </a:stretch>
        </p:blipFill>
        <p:spPr>
          <a:xfrm>
            <a:off x="3556382" y="2038672"/>
            <a:ext cx="2031227" cy="106616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_Agenda 6x">
  <p:cSld name="a_Agenda 6x">
    <p:bg>
      <p:bgPr>
        <a:solidFill>
          <a:schemeClr val="lt2"/>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00124" y="263041"/>
            <a:ext cx="4272000" cy="41592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dk1"/>
              </a:buClr>
              <a:buSzPts val="4100"/>
              <a:buFont typeface="DM Sans"/>
              <a:buNone/>
              <a:defRPr sz="41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_Title">
  <p:cSld name="b_Title">
    <p:bg>
      <p:bgPr>
        <a:solidFill>
          <a:schemeClr val="dk2"/>
        </a:solidFill>
      </p:bgPr>
    </p:bg>
    <p:spTree>
      <p:nvGrpSpPr>
        <p:cNvPr id="61" name="Shape 61"/>
        <p:cNvGrpSpPr/>
        <p:nvPr/>
      </p:nvGrpSpPr>
      <p:grpSpPr>
        <a:xfrm>
          <a:off x="0" y="0"/>
          <a:ext cx="0" cy="0"/>
          <a:chOff x="0" y="0"/>
          <a:chExt cx="0" cy="0"/>
        </a:xfrm>
      </p:grpSpPr>
      <p:pic>
        <p:nvPicPr>
          <p:cNvPr id="62" name="Google Shape;62;p15"/>
          <p:cNvPicPr preferRelativeResize="0"/>
          <p:nvPr/>
        </p:nvPicPr>
        <p:blipFill rotWithShape="1">
          <a:blip r:embed="rId2">
            <a:alphaModFix/>
          </a:blip>
          <a:srcRect b="0" l="0" r="0" t="0"/>
          <a:stretch/>
        </p:blipFill>
        <p:spPr>
          <a:xfrm>
            <a:off x="0" y="2285"/>
            <a:ext cx="9144000" cy="5138927"/>
          </a:xfrm>
          <a:prstGeom prst="rect">
            <a:avLst/>
          </a:prstGeom>
          <a:noFill/>
          <a:ln>
            <a:noFill/>
          </a:ln>
        </p:spPr>
      </p:pic>
      <p:sp>
        <p:nvSpPr>
          <p:cNvPr id="63" name="Google Shape;63;p15"/>
          <p:cNvSpPr txBox="1"/>
          <p:nvPr>
            <p:ph type="ctrTitle"/>
          </p:nvPr>
        </p:nvSpPr>
        <p:spPr>
          <a:xfrm>
            <a:off x="368497" y="1816186"/>
            <a:ext cx="5442300" cy="1759200"/>
          </a:xfrm>
          <a:prstGeom prst="rect">
            <a:avLst/>
          </a:prstGeom>
          <a:noFill/>
          <a:ln>
            <a:noFill/>
          </a:ln>
        </p:spPr>
        <p:txBody>
          <a:bodyPr anchorCtr="0" anchor="ctr" bIns="0" lIns="0" spcFirstLastPara="1" rIns="0" wrap="square" tIns="0">
            <a:noAutofit/>
          </a:bodyPr>
          <a:lstStyle>
            <a:lvl1pPr lvl="0" algn="l">
              <a:lnSpc>
                <a:spcPct val="88000"/>
              </a:lnSpc>
              <a:spcBef>
                <a:spcPts val="0"/>
              </a:spcBef>
              <a:spcAft>
                <a:spcPts val="0"/>
              </a:spcAft>
              <a:buClr>
                <a:schemeClr val="lt2"/>
              </a:buClr>
              <a:buSzPts val="4100"/>
              <a:buFont typeface="DM Sans"/>
              <a:buNone/>
              <a:defRPr sz="4100">
                <a:solidFill>
                  <a:schemeClr val="lt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4" name="Google Shape;64;p15"/>
          <p:cNvSpPr txBox="1"/>
          <p:nvPr>
            <p:ph idx="1" type="body"/>
          </p:nvPr>
        </p:nvSpPr>
        <p:spPr>
          <a:xfrm>
            <a:off x="380405" y="4289132"/>
            <a:ext cx="1830000" cy="307800"/>
          </a:xfrm>
          <a:prstGeom prst="rect">
            <a:avLst/>
          </a:prstGeom>
          <a:noFill/>
          <a:ln>
            <a:noFill/>
          </a:ln>
        </p:spPr>
        <p:txBody>
          <a:bodyPr anchorCtr="0" anchor="t" bIns="0" lIns="0" spcFirstLastPara="1" rIns="0" wrap="square" tIns="0">
            <a:sp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28600" lvl="1" marL="914400" algn="l">
              <a:lnSpc>
                <a:spcPct val="100000"/>
              </a:lnSpc>
              <a:spcBef>
                <a:spcPts val="1200"/>
              </a:spcBef>
              <a:spcAft>
                <a:spcPts val="0"/>
              </a:spcAft>
              <a:buClr>
                <a:schemeClr val="lt2"/>
              </a:buClr>
              <a:buSzPts val="700"/>
              <a:buNone/>
              <a:defRPr sz="700">
                <a:solidFill>
                  <a:schemeClr val="lt2"/>
                </a:solidFill>
              </a:defRPr>
            </a:lvl2pPr>
            <a:lvl3pPr indent="-279400" lvl="2" marL="1371600" algn="l">
              <a:lnSpc>
                <a:spcPct val="100000"/>
              </a:lnSpc>
              <a:spcBef>
                <a:spcPts val="1200"/>
              </a:spcBef>
              <a:spcAft>
                <a:spcPts val="0"/>
              </a:spcAft>
              <a:buClr>
                <a:schemeClr val="lt1"/>
              </a:buClr>
              <a:buSzPts val="800"/>
              <a:buChar char="■"/>
              <a:defRPr>
                <a:solidFill>
                  <a:schemeClr val="lt1"/>
                </a:solidFill>
              </a:defRPr>
            </a:lvl3pPr>
            <a:lvl4pPr indent="-279400" lvl="3" marL="1828800" algn="l">
              <a:lnSpc>
                <a:spcPct val="90000"/>
              </a:lnSpc>
              <a:spcBef>
                <a:spcPts val="1200"/>
              </a:spcBef>
              <a:spcAft>
                <a:spcPts val="0"/>
              </a:spcAft>
              <a:buSzPts val="800"/>
              <a:buChar char="●"/>
              <a:defRPr>
                <a:solidFill>
                  <a:schemeClr val="lt1"/>
                </a:solidFill>
              </a:defRPr>
            </a:lvl4pPr>
            <a:lvl5pPr indent="-279400" lvl="4" marL="2286000" algn="l">
              <a:lnSpc>
                <a:spcPct val="100000"/>
              </a:lnSpc>
              <a:spcBef>
                <a:spcPts val="12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1200"/>
              </a:spcAft>
              <a:buSzPts val="1400"/>
              <a:buChar char="■"/>
              <a:defRPr/>
            </a:lvl9pPr>
          </a:lstStyle>
          <a:p/>
        </p:txBody>
      </p:sp>
      <p:sp>
        <p:nvSpPr>
          <p:cNvPr id="65" name="Google Shape;65;p15"/>
          <p:cNvSpPr txBox="1"/>
          <p:nvPr>
            <p:ph idx="2" type="body"/>
          </p:nvPr>
        </p:nvSpPr>
        <p:spPr>
          <a:xfrm>
            <a:off x="2350309" y="4289132"/>
            <a:ext cx="1830000" cy="307800"/>
          </a:xfrm>
          <a:prstGeom prst="rect">
            <a:avLst/>
          </a:prstGeom>
          <a:noFill/>
          <a:ln>
            <a:noFill/>
          </a:ln>
        </p:spPr>
        <p:txBody>
          <a:bodyPr anchorCtr="0" anchor="t" bIns="0" lIns="0" spcFirstLastPara="1" rIns="0" wrap="square" tIns="0">
            <a:sp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28600" lvl="1" marL="914400" algn="l">
              <a:lnSpc>
                <a:spcPct val="100000"/>
              </a:lnSpc>
              <a:spcBef>
                <a:spcPts val="1200"/>
              </a:spcBef>
              <a:spcAft>
                <a:spcPts val="0"/>
              </a:spcAft>
              <a:buClr>
                <a:schemeClr val="lt2"/>
              </a:buClr>
              <a:buSzPts val="700"/>
              <a:buNone/>
              <a:defRPr sz="700">
                <a:solidFill>
                  <a:schemeClr val="lt2"/>
                </a:solidFill>
              </a:defRPr>
            </a:lvl2pPr>
            <a:lvl3pPr indent="-279400" lvl="2" marL="1371600" algn="l">
              <a:lnSpc>
                <a:spcPct val="100000"/>
              </a:lnSpc>
              <a:spcBef>
                <a:spcPts val="1200"/>
              </a:spcBef>
              <a:spcAft>
                <a:spcPts val="0"/>
              </a:spcAft>
              <a:buClr>
                <a:schemeClr val="lt1"/>
              </a:buClr>
              <a:buSzPts val="800"/>
              <a:buChar char="■"/>
              <a:defRPr>
                <a:solidFill>
                  <a:schemeClr val="lt1"/>
                </a:solidFill>
              </a:defRPr>
            </a:lvl3pPr>
            <a:lvl4pPr indent="-279400" lvl="3" marL="1828800" algn="l">
              <a:lnSpc>
                <a:spcPct val="90000"/>
              </a:lnSpc>
              <a:spcBef>
                <a:spcPts val="1200"/>
              </a:spcBef>
              <a:spcAft>
                <a:spcPts val="0"/>
              </a:spcAft>
              <a:buSzPts val="800"/>
              <a:buChar char="●"/>
              <a:defRPr>
                <a:solidFill>
                  <a:schemeClr val="lt1"/>
                </a:solidFill>
              </a:defRPr>
            </a:lvl4pPr>
            <a:lvl5pPr indent="-279400" lvl="4" marL="2286000" algn="l">
              <a:lnSpc>
                <a:spcPct val="100000"/>
              </a:lnSpc>
              <a:spcBef>
                <a:spcPts val="12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1200"/>
              </a:spcAft>
              <a:buSzPts val="1400"/>
              <a:buChar char="■"/>
              <a:defRPr/>
            </a:lvl9pPr>
          </a:lstStyle>
          <a:p/>
        </p:txBody>
      </p:sp>
      <p:sp>
        <p:nvSpPr>
          <p:cNvPr id="66" name="Google Shape;66;p15"/>
          <p:cNvSpPr txBox="1"/>
          <p:nvPr>
            <p:ph idx="3" type="body"/>
          </p:nvPr>
        </p:nvSpPr>
        <p:spPr>
          <a:xfrm>
            <a:off x="4320213" y="4289132"/>
            <a:ext cx="1828500" cy="307800"/>
          </a:xfrm>
          <a:prstGeom prst="rect">
            <a:avLst/>
          </a:prstGeom>
          <a:noFill/>
          <a:ln>
            <a:noFill/>
          </a:ln>
        </p:spPr>
        <p:txBody>
          <a:bodyPr anchorCtr="0" anchor="t" bIns="0" lIns="0" spcFirstLastPara="1" rIns="0" wrap="square" tIns="0">
            <a:sp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28600" lvl="1" marL="914400" algn="l">
              <a:lnSpc>
                <a:spcPct val="100000"/>
              </a:lnSpc>
              <a:spcBef>
                <a:spcPts val="1200"/>
              </a:spcBef>
              <a:spcAft>
                <a:spcPts val="0"/>
              </a:spcAft>
              <a:buClr>
                <a:schemeClr val="lt2"/>
              </a:buClr>
              <a:buSzPts val="700"/>
              <a:buNone/>
              <a:defRPr sz="700">
                <a:solidFill>
                  <a:schemeClr val="lt2"/>
                </a:solidFill>
              </a:defRPr>
            </a:lvl2pPr>
            <a:lvl3pPr indent="-279400" lvl="2" marL="1371600" algn="l">
              <a:lnSpc>
                <a:spcPct val="100000"/>
              </a:lnSpc>
              <a:spcBef>
                <a:spcPts val="1200"/>
              </a:spcBef>
              <a:spcAft>
                <a:spcPts val="0"/>
              </a:spcAft>
              <a:buClr>
                <a:schemeClr val="lt1"/>
              </a:buClr>
              <a:buSzPts val="800"/>
              <a:buChar char="■"/>
              <a:defRPr>
                <a:solidFill>
                  <a:schemeClr val="lt1"/>
                </a:solidFill>
              </a:defRPr>
            </a:lvl3pPr>
            <a:lvl4pPr indent="-279400" lvl="3" marL="1828800" algn="l">
              <a:lnSpc>
                <a:spcPct val="90000"/>
              </a:lnSpc>
              <a:spcBef>
                <a:spcPts val="1200"/>
              </a:spcBef>
              <a:spcAft>
                <a:spcPts val="0"/>
              </a:spcAft>
              <a:buSzPts val="800"/>
              <a:buChar char="●"/>
              <a:defRPr>
                <a:solidFill>
                  <a:schemeClr val="lt1"/>
                </a:solidFill>
              </a:defRPr>
            </a:lvl4pPr>
            <a:lvl5pPr indent="-279400" lvl="4" marL="2286000" algn="l">
              <a:lnSpc>
                <a:spcPct val="100000"/>
              </a:lnSpc>
              <a:spcBef>
                <a:spcPts val="12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1200"/>
              </a:spcAft>
              <a:buSzPts val="1400"/>
              <a:buChar char="■"/>
              <a:defRPr/>
            </a:lvl9pPr>
          </a:lstStyle>
          <a:p/>
        </p:txBody>
      </p:sp>
      <p:sp>
        <p:nvSpPr>
          <p:cNvPr id="67" name="Google Shape;67;p15"/>
          <p:cNvSpPr/>
          <p:nvPr/>
        </p:nvSpPr>
        <p:spPr>
          <a:xfrm>
            <a:off x="368489" y="4834436"/>
            <a:ext cx="5486400" cy="69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chemeClr val="lt2"/>
                </a:solidFill>
                <a:latin typeface="DM Sans"/>
                <a:ea typeface="DM Sans"/>
                <a:cs typeface="DM Sans"/>
                <a:sym typeface="DM Sans"/>
              </a:rPr>
              <a:t>© Okta and/or its affiliates. All rights reserved. For Okta internal use only.</a:t>
            </a:r>
            <a:endParaRPr sz="1100">
              <a:solidFill>
                <a:schemeClr val="lt2"/>
              </a:solidFill>
            </a:endParaRPr>
          </a:p>
        </p:txBody>
      </p:sp>
      <p:sp>
        <p:nvSpPr>
          <p:cNvPr id="68" name="Google Shape;68;p15"/>
          <p:cNvSpPr/>
          <p:nvPr/>
        </p:nvSpPr>
        <p:spPr>
          <a:xfrm>
            <a:off x="6076610" y="4834444"/>
            <a:ext cx="2698200" cy="693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chemeClr val="lt2"/>
                </a:solidFill>
                <a:latin typeface="DM Sans"/>
                <a:ea typeface="DM Sans"/>
                <a:cs typeface="DM Sans"/>
                <a:sym typeface="DM Sans"/>
              </a:rPr>
              <a:t>DATA CLASSIFICATION: OKTA INTERNAL</a:t>
            </a:r>
            <a:endParaRPr sz="500">
              <a:solidFill>
                <a:schemeClr val="lt2"/>
              </a:solidFill>
              <a:latin typeface="DM Sans"/>
              <a:ea typeface="DM Sans"/>
              <a:cs typeface="DM Sans"/>
              <a:sym typeface="DM Sans"/>
            </a:endParaRPr>
          </a:p>
        </p:txBody>
      </p:sp>
      <p:pic>
        <p:nvPicPr>
          <p:cNvPr descr="Shape, icon&#10;&#10;Description automatically generated" id="69" name="Google Shape;69;p15"/>
          <p:cNvPicPr preferRelativeResize="0"/>
          <p:nvPr/>
        </p:nvPicPr>
        <p:blipFill rotWithShape="1">
          <a:blip r:embed="rId3">
            <a:alphaModFix/>
          </a:blip>
          <a:srcRect b="0" l="0" r="0" t="0"/>
          <a:stretch/>
        </p:blipFill>
        <p:spPr>
          <a:xfrm>
            <a:off x="8525367" y="367896"/>
            <a:ext cx="247162" cy="247162"/>
          </a:xfrm>
          <a:prstGeom prst="rect">
            <a:avLst/>
          </a:prstGeom>
          <a:noFill/>
          <a:ln>
            <a:noFill/>
          </a:ln>
        </p:spPr>
      </p:pic>
      <p:pic>
        <p:nvPicPr>
          <p:cNvPr id="70" name="Google Shape;70;p15"/>
          <p:cNvPicPr preferRelativeResize="0"/>
          <p:nvPr/>
        </p:nvPicPr>
        <p:blipFill>
          <a:blip r:embed="rId4">
            <a:alphaModFix/>
          </a:blip>
          <a:stretch>
            <a:fillRect/>
          </a:stretch>
        </p:blipFill>
        <p:spPr>
          <a:xfrm>
            <a:off x="380390" y="367898"/>
            <a:ext cx="1257395" cy="41135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_Team 2x">
  <p:cSld name="c_Team 2x">
    <p:spTree>
      <p:nvGrpSpPr>
        <p:cNvPr id="71" name="Shape 71"/>
        <p:cNvGrpSpPr/>
        <p:nvPr/>
      </p:nvGrpSpPr>
      <p:grpSpPr>
        <a:xfrm>
          <a:off x="0" y="0"/>
          <a:ext cx="0" cy="0"/>
          <a:chOff x="0" y="0"/>
          <a:chExt cx="0" cy="0"/>
        </a:xfrm>
      </p:grpSpPr>
      <p:sp>
        <p:nvSpPr>
          <p:cNvPr id="72" name="Google Shape;72;p16"/>
          <p:cNvSpPr txBox="1"/>
          <p:nvPr>
            <p:ph type="ctrTitle"/>
          </p:nvPr>
        </p:nvSpPr>
        <p:spPr>
          <a:xfrm>
            <a:off x="352670" y="314740"/>
            <a:ext cx="3601200" cy="2250600"/>
          </a:xfrm>
          <a:prstGeom prst="rect">
            <a:avLst/>
          </a:prstGeom>
          <a:noFill/>
          <a:ln>
            <a:noFill/>
          </a:ln>
        </p:spPr>
        <p:txBody>
          <a:bodyPr anchorCtr="0" anchor="t" bIns="0" lIns="0" spcFirstLastPara="1" rIns="0" wrap="square" tIns="0">
            <a:noAutofit/>
          </a:bodyPr>
          <a:lstStyle>
            <a:lvl1pPr lvl="0" algn="l">
              <a:lnSpc>
                <a:spcPct val="88000"/>
              </a:lnSpc>
              <a:spcBef>
                <a:spcPts val="0"/>
              </a:spcBef>
              <a:spcAft>
                <a:spcPts val="0"/>
              </a:spcAft>
              <a:buClr>
                <a:schemeClr val="dk1"/>
              </a:buClr>
              <a:buSzPts val="4100"/>
              <a:buFont typeface="DM Sans"/>
              <a:buNone/>
              <a:defRPr sz="4100">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3" name="Google Shape;73;p16"/>
          <p:cNvSpPr/>
          <p:nvPr>
            <p:ph idx="2" type="pic"/>
          </p:nvPr>
        </p:nvSpPr>
        <p:spPr>
          <a:xfrm>
            <a:off x="6539561" y="360803"/>
            <a:ext cx="2235300" cy="2027400"/>
          </a:xfrm>
          <a:prstGeom prst="roundRect">
            <a:avLst>
              <a:gd fmla="val 3616" name="adj"/>
            </a:avLst>
          </a:prstGeom>
          <a:solidFill>
            <a:srgbClr val="AFABA1"/>
          </a:solidFill>
          <a:ln>
            <a:noFill/>
          </a:ln>
        </p:spPr>
      </p:sp>
      <p:sp>
        <p:nvSpPr>
          <p:cNvPr id="74" name="Google Shape;74;p16"/>
          <p:cNvSpPr/>
          <p:nvPr>
            <p:ph idx="3" type="pic"/>
          </p:nvPr>
        </p:nvSpPr>
        <p:spPr>
          <a:xfrm>
            <a:off x="6539561" y="2565349"/>
            <a:ext cx="2235300" cy="2027400"/>
          </a:xfrm>
          <a:prstGeom prst="roundRect">
            <a:avLst>
              <a:gd fmla="val 3616" name="adj"/>
            </a:avLst>
          </a:prstGeom>
          <a:solidFill>
            <a:srgbClr val="AFABA1"/>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2 Column">
  <p:cSld name="e_Title + 2 Column">
    <p:spTree>
      <p:nvGrpSpPr>
        <p:cNvPr id="75" name="Shape 75"/>
        <p:cNvGrpSpPr/>
        <p:nvPr/>
      </p:nvGrpSpPr>
      <p:grpSpPr>
        <a:xfrm>
          <a:off x="0" y="0"/>
          <a:ext cx="0" cy="0"/>
          <a:chOff x="0" y="0"/>
          <a:chExt cx="0" cy="0"/>
        </a:xfrm>
      </p:grpSpPr>
      <p:sp>
        <p:nvSpPr>
          <p:cNvPr id="76" name="Google Shape;76;p17"/>
          <p:cNvSpPr txBox="1"/>
          <p:nvPr>
            <p:ph idx="1" type="body"/>
          </p:nvPr>
        </p:nvSpPr>
        <p:spPr>
          <a:xfrm>
            <a:off x="356600" y="1176128"/>
            <a:ext cx="4044000" cy="32388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1100"/>
              </a:spcBef>
              <a:spcAft>
                <a:spcPts val="0"/>
              </a:spcAft>
              <a:buClr>
                <a:schemeClr val="dk1"/>
              </a:buClr>
              <a:buSzPts val="1400"/>
              <a:buChar char="●"/>
              <a:defRPr/>
            </a:lvl1pPr>
            <a:lvl2pPr indent="-317500" lvl="1" marL="914400" algn="l">
              <a:lnSpc>
                <a:spcPct val="100000"/>
              </a:lnSpc>
              <a:spcBef>
                <a:spcPts val="1200"/>
              </a:spcBef>
              <a:spcAft>
                <a:spcPts val="0"/>
              </a:spcAft>
              <a:buClr>
                <a:schemeClr val="dk1"/>
              </a:buClr>
              <a:buSzPts val="1400"/>
              <a:buChar char="○"/>
              <a:defRPr/>
            </a:lvl2pPr>
            <a:lvl3pPr indent="-317500" lvl="2" marL="1371600" algn="l">
              <a:lnSpc>
                <a:spcPct val="100000"/>
              </a:lnSpc>
              <a:spcBef>
                <a:spcPts val="1200"/>
              </a:spcBef>
              <a:spcAft>
                <a:spcPts val="0"/>
              </a:spcAft>
              <a:buClr>
                <a:srgbClr val="6B665F"/>
              </a:buClr>
              <a:buSzPts val="1400"/>
              <a:buChar char="■"/>
              <a:defRPr/>
            </a:lvl3pPr>
            <a:lvl4pPr indent="-317500" lvl="3" marL="1828800" algn="l">
              <a:lnSpc>
                <a:spcPct val="90000"/>
              </a:lnSpc>
              <a:spcBef>
                <a:spcPts val="1200"/>
              </a:spcBef>
              <a:spcAft>
                <a:spcPts val="0"/>
              </a:spcAft>
              <a:buSzPts val="1400"/>
              <a:buChar char="●"/>
              <a:defRPr/>
            </a:lvl4pPr>
            <a:lvl5pPr indent="-279400" lvl="4" marL="2286000" algn="l">
              <a:lnSpc>
                <a:spcPct val="100000"/>
              </a:lnSpc>
              <a:spcBef>
                <a:spcPts val="1200"/>
              </a:spcBef>
              <a:spcAft>
                <a:spcPts val="0"/>
              </a:spcAft>
              <a:buSzPts val="800"/>
              <a:buChar char="○"/>
              <a:defRPr b="0" i="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1200"/>
              </a:spcAft>
              <a:buSzPts val="1400"/>
              <a:buChar char="■"/>
              <a:defRPr/>
            </a:lvl9pPr>
          </a:lstStyle>
          <a:p/>
        </p:txBody>
      </p:sp>
      <p:sp>
        <p:nvSpPr>
          <p:cNvPr id="77" name="Google Shape;77;p17"/>
          <p:cNvSpPr txBox="1"/>
          <p:nvPr>
            <p:ph idx="2" type="body"/>
          </p:nvPr>
        </p:nvSpPr>
        <p:spPr>
          <a:xfrm>
            <a:off x="4749604" y="1176128"/>
            <a:ext cx="4044000" cy="32388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1100"/>
              </a:spcBef>
              <a:spcAft>
                <a:spcPts val="0"/>
              </a:spcAft>
              <a:buClr>
                <a:schemeClr val="dk1"/>
              </a:buClr>
              <a:buSzPts val="1400"/>
              <a:buChar char="●"/>
              <a:defRPr/>
            </a:lvl1pPr>
            <a:lvl2pPr indent="-317500" lvl="1" marL="914400" algn="l">
              <a:lnSpc>
                <a:spcPct val="100000"/>
              </a:lnSpc>
              <a:spcBef>
                <a:spcPts val="1200"/>
              </a:spcBef>
              <a:spcAft>
                <a:spcPts val="0"/>
              </a:spcAft>
              <a:buClr>
                <a:schemeClr val="dk1"/>
              </a:buClr>
              <a:buSzPts val="1400"/>
              <a:buChar char="○"/>
              <a:defRPr/>
            </a:lvl2pPr>
            <a:lvl3pPr indent="-317500" lvl="2" marL="1371600" algn="l">
              <a:lnSpc>
                <a:spcPct val="100000"/>
              </a:lnSpc>
              <a:spcBef>
                <a:spcPts val="1200"/>
              </a:spcBef>
              <a:spcAft>
                <a:spcPts val="0"/>
              </a:spcAft>
              <a:buClr>
                <a:srgbClr val="6B665F"/>
              </a:buClr>
              <a:buSzPts val="1400"/>
              <a:buChar char="■"/>
              <a:defRPr/>
            </a:lvl3pPr>
            <a:lvl4pPr indent="-317500" lvl="3" marL="1828800" algn="l">
              <a:lnSpc>
                <a:spcPct val="90000"/>
              </a:lnSpc>
              <a:spcBef>
                <a:spcPts val="1200"/>
              </a:spcBef>
              <a:spcAft>
                <a:spcPts val="0"/>
              </a:spcAft>
              <a:buSzPts val="1400"/>
              <a:buChar char="●"/>
              <a:defRPr/>
            </a:lvl4pPr>
            <a:lvl5pPr indent="-279400" lvl="4" marL="2286000" algn="l">
              <a:lnSpc>
                <a:spcPct val="100000"/>
              </a:lnSpc>
              <a:spcBef>
                <a:spcPts val="1200"/>
              </a:spcBef>
              <a:spcAft>
                <a:spcPts val="0"/>
              </a:spcAft>
              <a:buSzPts val="800"/>
              <a:buChar char="○"/>
              <a:defRPr b="0" i="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1200"/>
              </a:spcAft>
              <a:buSzPts val="1400"/>
              <a:buChar char="■"/>
              <a:defRPr/>
            </a:lvl9pPr>
          </a:lstStyle>
          <a:p/>
        </p:txBody>
      </p:sp>
      <p:sp>
        <p:nvSpPr>
          <p:cNvPr id="78" name="Google Shape;78;p17"/>
          <p:cNvSpPr txBox="1"/>
          <p:nvPr>
            <p:ph idx="3" type="body"/>
          </p:nvPr>
        </p:nvSpPr>
        <p:spPr>
          <a:xfrm>
            <a:off x="361950" y="755510"/>
            <a:ext cx="84363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1200"/>
              </a:spcBef>
              <a:spcAft>
                <a:spcPts val="0"/>
              </a:spcAft>
              <a:buClr>
                <a:schemeClr val="dk1"/>
              </a:buClr>
              <a:buSzPts val="1400"/>
              <a:buChar char="○"/>
              <a:defRPr/>
            </a:lvl2pPr>
            <a:lvl3pPr indent="-317500" lvl="2" marL="1371600" algn="l">
              <a:lnSpc>
                <a:spcPct val="100000"/>
              </a:lnSpc>
              <a:spcBef>
                <a:spcPts val="1200"/>
              </a:spcBef>
              <a:spcAft>
                <a:spcPts val="0"/>
              </a:spcAft>
              <a:buClr>
                <a:srgbClr val="6B665F"/>
              </a:buClr>
              <a:buSzPts val="1400"/>
              <a:buChar char="■"/>
              <a:defRPr/>
            </a:lvl3pPr>
            <a:lvl4pPr indent="-317500" lvl="3" marL="1828800" algn="l">
              <a:lnSpc>
                <a:spcPct val="90000"/>
              </a:lnSpc>
              <a:spcBef>
                <a:spcPts val="1200"/>
              </a:spcBef>
              <a:spcAft>
                <a:spcPts val="0"/>
              </a:spcAft>
              <a:buSzPts val="1400"/>
              <a:buChar char="●"/>
              <a:defRPr/>
            </a:lvl4pPr>
            <a:lvl5pPr indent="-317500" lvl="4" marL="2286000" algn="l">
              <a:lnSpc>
                <a:spcPct val="100000"/>
              </a:lnSpc>
              <a:spcBef>
                <a:spcPts val="12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1200"/>
              </a:spcAft>
              <a:buSzPts val="1400"/>
              <a:buChar char="■"/>
              <a:defRPr/>
            </a:lvl9pPr>
          </a:lstStyle>
          <a:p/>
        </p:txBody>
      </p:sp>
      <p:sp>
        <p:nvSpPr>
          <p:cNvPr id="79" name="Google Shape;79;p17"/>
          <p:cNvSpPr txBox="1"/>
          <p:nvPr>
            <p:ph type="title"/>
          </p:nvPr>
        </p:nvSpPr>
        <p:spPr>
          <a:xfrm>
            <a:off x="292227" y="331051"/>
            <a:ext cx="8499300" cy="417000"/>
          </a:xfrm>
          <a:prstGeom prst="rect">
            <a:avLst/>
          </a:prstGeom>
          <a:noFill/>
          <a:ln>
            <a:noFill/>
          </a:ln>
        </p:spPr>
        <p:txBody>
          <a:bodyPr anchorCtr="0" anchor="b" bIns="34275" lIns="68575" spcFirstLastPara="1" rIns="68575" wrap="square" tIns="34275">
            <a:noAutofit/>
          </a:bodyPr>
          <a:lstStyle>
            <a:lvl1pPr lvl="0" algn="l">
              <a:lnSpc>
                <a:spcPct val="80000"/>
              </a:lnSpc>
              <a:spcBef>
                <a:spcPts val="0"/>
              </a:spcBef>
              <a:spcAft>
                <a:spcPts val="0"/>
              </a:spcAft>
              <a:buClr>
                <a:schemeClr val="dk1"/>
              </a:buClr>
              <a:buSzPts val="2400"/>
              <a:buFont typeface="DM Sans"/>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5 Column">
  <p:cSld name="e_Title + 5 Column">
    <p:spTree>
      <p:nvGrpSpPr>
        <p:cNvPr id="80" name="Shape 80"/>
        <p:cNvGrpSpPr/>
        <p:nvPr/>
      </p:nvGrpSpPr>
      <p:grpSpPr>
        <a:xfrm>
          <a:off x="0" y="0"/>
          <a:ext cx="0" cy="0"/>
          <a:chOff x="0" y="0"/>
          <a:chExt cx="0" cy="0"/>
        </a:xfrm>
      </p:grpSpPr>
      <p:sp>
        <p:nvSpPr>
          <p:cNvPr id="81" name="Google Shape;81;p18"/>
          <p:cNvSpPr txBox="1"/>
          <p:nvPr>
            <p:ph type="title"/>
          </p:nvPr>
        </p:nvSpPr>
        <p:spPr>
          <a:xfrm>
            <a:off x="292227" y="331051"/>
            <a:ext cx="8499300" cy="417000"/>
          </a:xfrm>
          <a:prstGeom prst="rect">
            <a:avLst/>
          </a:prstGeom>
          <a:noFill/>
          <a:ln>
            <a:noFill/>
          </a:ln>
        </p:spPr>
        <p:txBody>
          <a:bodyPr anchorCtr="0" anchor="b" bIns="34275" lIns="68575" spcFirstLastPara="1" rIns="68575" wrap="square" tIns="34275">
            <a:noAutofit/>
          </a:bodyPr>
          <a:lstStyle>
            <a:lvl1pPr lvl="0" algn="l">
              <a:lnSpc>
                <a:spcPct val="80000"/>
              </a:lnSpc>
              <a:spcBef>
                <a:spcPts val="0"/>
              </a:spcBef>
              <a:spcAft>
                <a:spcPts val="0"/>
              </a:spcAft>
              <a:buClr>
                <a:schemeClr val="dk1"/>
              </a:buClr>
              <a:buSzPts val="2400"/>
              <a:buFont typeface="DM Sans"/>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2" name="Google Shape;82;p18"/>
          <p:cNvSpPr/>
          <p:nvPr>
            <p:ph idx="1" type="body"/>
          </p:nvPr>
        </p:nvSpPr>
        <p:spPr>
          <a:xfrm>
            <a:off x="356599" y="1176128"/>
            <a:ext cx="1611600" cy="3236400"/>
          </a:xfrm>
          <a:prstGeom prst="roundRect">
            <a:avLst>
              <a:gd fmla="val 7533" name="adj"/>
            </a:avLst>
          </a:prstGeom>
          <a:solidFill>
            <a:schemeClr val="lt1"/>
          </a:solidFill>
          <a:ln>
            <a:noFill/>
          </a:ln>
        </p:spPr>
        <p:txBody>
          <a:bodyPr anchorCtr="0" anchor="t" bIns="0" lIns="137150" spcFirstLastPara="1" rIns="137150" wrap="square" tIns="137150">
            <a:norm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1200"/>
              </a:spcBef>
              <a:spcAft>
                <a:spcPts val="0"/>
              </a:spcAft>
              <a:buClr>
                <a:schemeClr val="dk1"/>
              </a:buClr>
              <a:buSzPts val="800"/>
              <a:buChar char="○"/>
              <a:defRPr sz="800"/>
            </a:lvl2pPr>
            <a:lvl3pPr indent="-279400" lvl="2" marL="1371600" algn="l">
              <a:lnSpc>
                <a:spcPct val="100000"/>
              </a:lnSpc>
              <a:spcBef>
                <a:spcPts val="1200"/>
              </a:spcBef>
              <a:spcAft>
                <a:spcPts val="0"/>
              </a:spcAft>
              <a:buClr>
                <a:srgbClr val="6B665F"/>
              </a:buClr>
              <a:buSzPts val="800"/>
              <a:buChar char="■"/>
              <a:defRPr sz="800"/>
            </a:lvl3pPr>
            <a:lvl4pPr indent="-279400" lvl="3" marL="1828800" algn="l">
              <a:lnSpc>
                <a:spcPct val="90000"/>
              </a:lnSpc>
              <a:spcBef>
                <a:spcPts val="1200"/>
              </a:spcBef>
              <a:spcAft>
                <a:spcPts val="0"/>
              </a:spcAft>
              <a:buSzPts val="800"/>
              <a:buChar char="●"/>
              <a:defRPr sz="800"/>
            </a:lvl4pPr>
            <a:lvl5pPr indent="-279400" lvl="4" marL="2286000" algn="l">
              <a:lnSpc>
                <a:spcPct val="100000"/>
              </a:lnSpc>
              <a:spcBef>
                <a:spcPts val="12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1200"/>
              </a:spcAft>
              <a:buSzPts val="1400"/>
              <a:buChar char="■"/>
              <a:defRPr/>
            </a:lvl9pPr>
          </a:lstStyle>
          <a:p/>
        </p:txBody>
      </p:sp>
      <p:sp>
        <p:nvSpPr>
          <p:cNvPr id="83" name="Google Shape;83;p18"/>
          <p:cNvSpPr/>
          <p:nvPr>
            <p:ph idx="2" type="body"/>
          </p:nvPr>
        </p:nvSpPr>
        <p:spPr>
          <a:xfrm>
            <a:off x="2061392" y="1176128"/>
            <a:ext cx="1611600" cy="3236400"/>
          </a:xfrm>
          <a:prstGeom prst="roundRect">
            <a:avLst>
              <a:gd fmla="val 6128" name="adj"/>
            </a:avLst>
          </a:prstGeom>
          <a:solidFill>
            <a:schemeClr val="lt1"/>
          </a:solidFill>
          <a:ln>
            <a:noFill/>
          </a:ln>
        </p:spPr>
        <p:txBody>
          <a:bodyPr anchorCtr="0" anchor="t" bIns="0" lIns="137150" spcFirstLastPara="1" rIns="137150" wrap="square" tIns="137150">
            <a:norm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1200"/>
              </a:spcBef>
              <a:spcAft>
                <a:spcPts val="0"/>
              </a:spcAft>
              <a:buClr>
                <a:schemeClr val="dk1"/>
              </a:buClr>
              <a:buSzPts val="800"/>
              <a:buChar char="○"/>
              <a:defRPr sz="800"/>
            </a:lvl2pPr>
            <a:lvl3pPr indent="-279400" lvl="2" marL="1371600" algn="l">
              <a:lnSpc>
                <a:spcPct val="100000"/>
              </a:lnSpc>
              <a:spcBef>
                <a:spcPts val="1200"/>
              </a:spcBef>
              <a:spcAft>
                <a:spcPts val="0"/>
              </a:spcAft>
              <a:buClr>
                <a:srgbClr val="6B665F"/>
              </a:buClr>
              <a:buSzPts val="800"/>
              <a:buChar char="■"/>
              <a:defRPr sz="800"/>
            </a:lvl3pPr>
            <a:lvl4pPr indent="-279400" lvl="3" marL="1828800" algn="l">
              <a:lnSpc>
                <a:spcPct val="90000"/>
              </a:lnSpc>
              <a:spcBef>
                <a:spcPts val="1200"/>
              </a:spcBef>
              <a:spcAft>
                <a:spcPts val="0"/>
              </a:spcAft>
              <a:buSzPts val="800"/>
              <a:buChar char="●"/>
              <a:defRPr sz="800"/>
            </a:lvl4pPr>
            <a:lvl5pPr indent="-279400" lvl="4" marL="2286000" algn="l">
              <a:lnSpc>
                <a:spcPct val="100000"/>
              </a:lnSpc>
              <a:spcBef>
                <a:spcPts val="12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1200"/>
              </a:spcAft>
              <a:buSzPts val="1400"/>
              <a:buChar char="■"/>
              <a:defRPr/>
            </a:lvl9pPr>
          </a:lstStyle>
          <a:p/>
        </p:txBody>
      </p:sp>
      <p:sp>
        <p:nvSpPr>
          <p:cNvPr id="84" name="Google Shape;84;p18"/>
          <p:cNvSpPr/>
          <p:nvPr>
            <p:ph idx="3" type="body"/>
          </p:nvPr>
        </p:nvSpPr>
        <p:spPr>
          <a:xfrm>
            <a:off x="3766185" y="1176128"/>
            <a:ext cx="1611600" cy="3236400"/>
          </a:xfrm>
          <a:prstGeom prst="roundRect">
            <a:avLst>
              <a:gd fmla="val 6128" name="adj"/>
            </a:avLst>
          </a:prstGeom>
          <a:solidFill>
            <a:schemeClr val="lt1"/>
          </a:solidFill>
          <a:ln>
            <a:noFill/>
          </a:ln>
        </p:spPr>
        <p:txBody>
          <a:bodyPr anchorCtr="0" anchor="t" bIns="0" lIns="137150" spcFirstLastPara="1" rIns="137150" wrap="square" tIns="137150">
            <a:norm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1200"/>
              </a:spcBef>
              <a:spcAft>
                <a:spcPts val="0"/>
              </a:spcAft>
              <a:buClr>
                <a:schemeClr val="dk1"/>
              </a:buClr>
              <a:buSzPts val="800"/>
              <a:buChar char="○"/>
              <a:defRPr sz="800"/>
            </a:lvl2pPr>
            <a:lvl3pPr indent="-279400" lvl="2" marL="1371600" algn="l">
              <a:lnSpc>
                <a:spcPct val="100000"/>
              </a:lnSpc>
              <a:spcBef>
                <a:spcPts val="1200"/>
              </a:spcBef>
              <a:spcAft>
                <a:spcPts val="0"/>
              </a:spcAft>
              <a:buClr>
                <a:srgbClr val="6B665F"/>
              </a:buClr>
              <a:buSzPts val="800"/>
              <a:buChar char="■"/>
              <a:defRPr sz="800"/>
            </a:lvl3pPr>
            <a:lvl4pPr indent="-279400" lvl="3" marL="1828800" algn="l">
              <a:lnSpc>
                <a:spcPct val="90000"/>
              </a:lnSpc>
              <a:spcBef>
                <a:spcPts val="1200"/>
              </a:spcBef>
              <a:spcAft>
                <a:spcPts val="0"/>
              </a:spcAft>
              <a:buSzPts val="800"/>
              <a:buChar char="●"/>
              <a:defRPr sz="800"/>
            </a:lvl4pPr>
            <a:lvl5pPr indent="-279400" lvl="4" marL="2286000" algn="l">
              <a:lnSpc>
                <a:spcPct val="100000"/>
              </a:lnSpc>
              <a:spcBef>
                <a:spcPts val="12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1200"/>
              </a:spcAft>
              <a:buSzPts val="1400"/>
              <a:buChar char="■"/>
              <a:defRPr/>
            </a:lvl9pPr>
          </a:lstStyle>
          <a:p/>
        </p:txBody>
      </p:sp>
      <p:sp>
        <p:nvSpPr>
          <p:cNvPr id="85" name="Google Shape;85;p18"/>
          <p:cNvSpPr/>
          <p:nvPr>
            <p:ph idx="4" type="body"/>
          </p:nvPr>
        </p:nvSpPr>
        <p:spPr>
          <a:xfrm>
            <a:off x="5470978" y="1176128"/>
            <a:ext cx="1611600" cy="3236400"/>
          </a:xfrm>
          <a:prstGeom prst="roundRect">
            <a:avLst>
              <a:gd fmla="val 7533" name="adj"/>
            </a:avLst>
          </a:prstGeom>
          <a:solidFill>
            <a:schemeClr val="lt1"/>
          </a:solidFill>
          <a:ln>
            <a:noFill/>
          </a:ln>
        </p:spPr>
        <p:txBody>
          <a:bodyPr anchorCtr="0" anchor="t" bIns="0" lIns="137150" spcFirstLastPara="1" rIns="137150" wrap="square" tIns="137150">
            <a:norm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1200"/>
              </a:spcBef>
              <a:spcAft>
                <a:spcPts val="0"/>
              </a:spcAft>
              <a:buClr>
                <a:schemeClr val="dk1"/>
              </a:buClr>
              <a:buSzPts val="800"/>
              <a:buChar char="○"/>
              <a:defRPr sz="800"/>
            </a:lvl2pPr>
            <a:lvl3pPr indent="-279400" lvl="2" marL="1371600" algn="l">
              <a:lnSpc>
                <a:spcPct val="100000"/>
              </a:lnSpc>
              <a:spcBef>
                <a:spcPts val="1200"/>
              </a:spcBef>
              <a:spcAft>
                <a:spcPts val="0"/>
              </a:spcAft>
              <a:buClr>
                <a:srgbClr val="6B665F"/>
              </a:buClr>
              <a:buSzPts val="800"/>
              <a:buChar char="■"/>
              <a:defRPr sz="800"/>
            </a:lvl3pPr>
            <a:lvl4pPr indent="-279400" lvl="3" marL="1828800" algn="l">
              <a:lnSpc>
                <a:spcPct val="90000"/>
              </a:lnSpc>
              <a:spcBef>
                <a:spcPts val="1200"/>
              </a:spcBef>
              <a:spcAft>
                <a:spcPts val="0"/>
              </a:spcAft>
              <a:buSzPts val="800"/>
              <a:buChar char="●"/>
              <a:defRPr sz="800"/>
            </a:lvl4pPr>
            <a:lvl5pPr indent="-279400" lvl="4" marL="2286000" algn="l">
              <a:lnSpc>
                <a:spcPct val="100000"/>
              </a:lnSpc>
              <a:spcBef>
                <a:spcPts val="12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1200"/>
              </a:spcAft>
              <a:buSzPts val="1400"/>
              <a:buChar char="■"/>
              <a:defRPr/>
            </a:lvl9pPr>
          </a:lstStyle>
          <a:p/>
        </p:txBody>
      </p:sp>
      <p:sp>
        <p:nvSpPr>
          <p:cNvPr id="86" name="Google Shape;86;p18"/>
          <p:cNvSpPr txBox="1"/>
          <p:nvPr>
            <p:ph idx="5" type="body"/>
          </p:nvPr>
        </p:nvSpPr>
        <p:spPr>
          <a:xfrm>
            <a:off x="361950" y="755510"/>
            <a:ext cx="84363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1200"/>
              </a:spcBef>
              <a:spcAft>
                <a:spcPts val="0"/>
              </a:spcAft>
              <a:buClr>
                <a:schemeClr val="dk1"/>
              </a:buClr>
              <a:buSzPts val="1400"/>
              <a:buChar char="○"/>
              <a:defRPr/>
            </a:lvl2pPr>
            <a:lvl3pPr indent="-317500" lvl="2" marL="1371600" algn="l">
              <a:lnSpc>
                <a:spcPct val="100000"/>
              </a:lnSpc>
              <a:spcBef>
                <a:spcPts val="1200"/>
              </a:spcBef>
              <a:spcAft>
                <a:spcPts val="0"/>
              </a:spcAft>
              <a:buClr>
                <a:srgbClr val="6B665F"/>
              </a:buClr>
              <a:buSzPts val="1400"/>
              <a:buChar char="■"/>
              <a:defRPr/>
            </a:lvl3pPr>
            <a:lvl4pPr indent="-317500" lvl="3" marL="1828800" algn="l">
              <a:lnSpc>
                <a:spcPct val="90000"/>
              </a:lnSpc>
              <a:spcBef>
                <a:spcPts val="1200"/>
              </a:spcBef>
              <a:spcAft>
                <a:spcPts val="0"/>
              </a:spcAft>
              <a:buSzPts val="1400"/>
              <a:buChar char="●"/>
              <a:defRPr/>
            </a:lvl4pPr>
            <a:lvl5pPr indent="-317500" lvl="4" marL="2286000" algn="l">
              <a:lnSpc>
                <a:spcPct val="100000"/>
              </a:lnSpc>
              <a:spcBef>
                <a:spcPts val="12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1200"/>
              </a:spcAft>
              <a:buSzPts val="1400"/>
              <a:buChar char="■"/>
              <a:defRPr/>
            </a:lvl9pPr>
          </a:lstStyle>
          <a:p/>
        </p:txBody>
      </p:sp>
      <p:sp>
        <p:nvSpPr>
          <p:cNvPr id="87" name="Google Shape;87;p18"/>
          <p:cNvSpPr/>
          <p:nvPr>
            <p:ph idx="6" type="body"/>
          </p:nvPr>
        </p:nvSpPr>
        <p:spPr>
          <a:xfrm>
            <a:off x="7175771" y="1176128"/>
            <a:ext cx="1611600" cy="3236400"/>
          </a:xfrm>
          <a:prstGeom prst="roundRect">
            <a:avLst>
              <a:gd fmla="val 6831" name="adj"/>
            </a:avLst>
          </a:prstGeom>
          <a:solidFill>
            <a:schemeClr val="lt1"/>
          </a:solidFill>
          <a:ln>
            <a:noFill/>
          </a:ln>
        </p:spPr>
        <p:txBody>
          <a:bodyPr anchorCtr="0" anchor="t" bIns="0" lIns="137150" spcFirstLastPara="1" rIns="137150" wrap="square" tIns="137150">
            <a:norm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1200"/>
              </a:spcBef>
              <a:spcAft>
                <a:spcPts val="0"/>
              </a:spcAft>
              <a:buClr>
                <a:schemeClr val="dk1"/>
              </a:buClr>
              <a:buSzPts val="800"/>
              <a:buChar char="○"/>
              <a:defRPr sz="800"/>
            </a:lvl2pPr>
            <a:lvl3pPr indent="-279400" lvl="2" marL="1371600" algn="l">
              <a:lnSpc>
                <a:spcPct val="100000"/>
              </a:lnSpc>
              <a:spcBef>
                <a:spcPts val="1200"/>
              </a:spcBef>
              <a:spcAft>
                <a:spcPts val="0"/>
              </a:spcAft>
              <a:buClr>
                <a:srgbClr val="6B665F"/>
              </a:buClr>
              <a:buSzPts val="800"/>
              <a:buChar char="■"/>
              <a:defRPr sz="800"/>
            </a:lvl3pPr>
            <a:lvl4pPr indent="-279400" lvl="3" marL="1828800" algn="l">
              <a:lnSpc>
                <a:spcPct val="90000"/>
              </a:lnSpc>
              <a:spcBef>
                <a:spcPts val="1200"/>
              </a:spcBef>
              <a:spcAft>
                <a:spcPts val="0"/>
              </a:spcAft>
              <a:buSzPts val="800"/>
              <a:buChar char="●"/>
              <a:defRPr sz="800"/>
            </a:lvl4pPr>
            <a:lvl5pPr indent="-279400" lvl="4" marL="2286000" algn="l">
              <a:lnSpc>
                <a:spcPct val="100000"/>
              </a:lnSpc>
              <a:spcBef>
                <a:spcPts val="12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1200"/>
              </a:spcAft>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_Title">
  <p:cSld name="b_Title">
    <p:bg>
      <p:bgPr>
        <a:solidFill>
          <a:schemeClr val="dk2"/>
        </a:solidFill>
      </p:bgPr>
    </p:bg>
    <p:spTree>
      <p:nvGrpSpPr>
        <p:cNvPr id="94" name="Shape 94"/>
        <p:cNvGrpSpPr/>
        <p:nvPr/>
      </p:nvGrpSpPr>
      <p:grpSpPr>
        <a:xfrm>
          <a:off x="0" y="0"/>
          <a:ext cx="0" cy="0"/>
          <a:chOff x="0" y="0"/>
          <a:chExt cx="0" cy="0"/>
        </a:xfrm>
      </p:grpSpPr>
      <p:pic>
        <p:nvPicPr>
          <p:cNvPr id="95" name="Google Shape;95;p20"/>
          <p:cNvPicPr preferRelativeResize="0"/>
          <p:nvPr/>
        </p:nvPicPr>
        <p:blipFill rotWithShape="1">
          <a:blip r:embed="rId2">
            <a:alphaModFix/>
          </a:blip>
          <a:srcRect b="0" l="0" r="0" t="0"/>
          <a:stretch/>
        </p:blipFill>
        <p:spPr>
          <a:xfrm>
            <a:off x="0" y="2285"/>
            <a:ext cx="9144000" cy="5138927"/>
          </a:xfrm>
          <a:prstGeom prst="rect">
            <a:avLst/>
          </a:prstGeom>
          <a:noFill/>
          <a:ln>
            <a:noFill/>
          </a:ln>
        </p:spPr>
      </p:pic>
      <p:sp>
        <p:nvSpPr>
          <p:cNvPr id="96" name="Google Shape;96;p20"/>
          <p:cNvSpPr txBox="1"/>
          <p:nvPr>
            <p:ph type="ctrTitle"/>
          </p:nvPr>
        </p:nvSpPr>
        <p:spPr>
          <a:xfrm>
            <a:off x="368497" y="1816186"/>
            <a:ext cx="5442300" cy="1759200"/>
          </a:xfrm>
          <a:prstGeom prst="rect">
            <a:avLst/>
          </a:prstGeom>
          <a:noFill/>
          <a:ln>
            <a:noFill/>
          </a:ln>
        </p:spPr>
        <p:txBody>
          <a:bodyPr anchorCtr="0" anchor="ctr" bIns="0" lIns="0" spcFirstLastPara="1" rIns="0" wrap="square" tIns="0">
            <a:noAutofit/>
          </a:bodyPr>
          <a:lstStyle>
            <a:lvl1pPr lvl="0" algn="l">
              <a:lnSpc>
                <a:spcPct val="88000"/>
              </a:lnSpc>
              <a:spcBef>
                <a:spcPts val="0"/>
              </a:spcBef>
              <a:spcAft>
                <a:spcPts val="0"/>
              </a:spcAft>
              <a:buClr>
                <a:schemeClr val="lt2"/>
              </a:buClr>
              <a:buSzPts val="4100"/>
              <a:buFont typeface="DM Sans"/>
              <a:buNone/>
              <a:defRPr sz="4100">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 name="Google Shape;97;p20"/>
          <p:cNvSpPr txBox="1"/>
          <p:nvPr>
            <p:ph idx="1" type="body"/>
          </p:nvPr>
        </p:nvSpPr>
        <p:spPr>
          <a:xfrm>
            <a:off x="380405" y="4289132"/>
            <a:ext cx="1830000" cy="307800"/>
          </a:xfrm>
          <a:prstGeom prst="rect">
            <a:avLst/>
          </a:prstGeom>
          <a:noFill/>
          <a:ln>
            <a:noFill/>
          </a:ln>
        </p:spPr>
        <p:txBody>
          <a:bodyPr anchorCtr="0" anchor="t" bIns="0" lIns="0" spcFirstLastPara="1" rIns="0" wrap="square" tIns="0">
            <a:sp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28600" lvl="1" marL="914400" algn="l">
              <a:lnSpc>
                <a:spcPct val="100000"/>
              </a:lnSpc>
              <a:spcBef>
                <a:spcPts val="200"/>
              </a:spcBef>
              <a:spcAft>
                <a:spcPts val="0"/>
              </a:spcAft>
              <a:buClr>
                <a:schemeClr val="lt2"/>
              </a:buClr>
              <a:buSzPts val="700"/>
              <a:buNone/>
              <a:defRPr sz="700">
                <a:solidFill>
                  <a:schemeClr val="lt2"/>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8" name="Google Shape;98;p20"/>
          <p:cNvSpPr txBox="1"/>
          <p:nvPr>
            <p:ph idx="2" type="body"/>
          </p:nvPr>
        </p:nvSpPr>
        <p:spPr>
          <a:xfrm>
            <a:off x="2350309" y="4289132"/>
            <a:ext cx="1830000" cy="307800"/>
          </a:xfrm>
          <a:prstGeom prst="rect">
            <a:avLst/>
          </a:prstGeom>
          <a:noFill/>
          <a:ln>
            <a:noFill/>
          </a:ln>
        </p:spPr>
        <p:txBody>
          <a:bodyPr anchorCtr="0" anchor="t" bIns="0" lIns="0" spcFirstLastPara="1" rIns="0" wrap="square" tIns="0">
            <a:sp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28600" lvl="1" marL="914400" algn="l">
              <a:lnSpc>
                <a:spcPct val="100000"/>
              </a:lnSpc>
              <a:spcBef>
                <a:spcPts val="200"/>
              </a:spcBef>
              <a:spcAft>
                <a:spcPts val="0"/>
              </a:spcAft>
              <a:buClr>
                <a:schemeClr val="lt2"/>
              </a:buClr>
              <a:buSzPts val="700"/>
              <a:buNone/>
              <a:defRPr sz="700">
                <a:solidFill>
                  <a:schemeClr val="lt2"/>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99" name="Google Shape;99;p20"/>
          <p:cNvSpPr txBox="1"/>
          <p:nvPr>
            <p:ph idx="3" type="body"/>
          </p:nvPr>
        </p:nvSpPr>
        <p:spPr>
          <a:xfrm>
            <a:off x="4320213" y="4289132"/>
            <a:ext cx="1828500" cy="307800"/>
          </a:xfrm>
          <a:prstGeom prst="rect">
            <a:avLst/>
          </a:prstGeom>
          <a:noFill/>
          <a:ln>
            <a:noFill/>
          </a:ln>
        </p:spPr>
        <p:txBody>
          <a:bodyPr anchorCtr="0" anchor="t" bIns="0" lIns="0" spcFirstLastPara="1" rIns="0" wrap="square" tIns="0">
            <a:sp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28600" lvl="1" marL="914400" algn="l">
              <a:lnSpc>
                <a:spcPct val="100000"/>
              </a:lnSpc>
              <a:spcBef>
                <a:spcPts val="200"/>
              </a:spcBef>
              <a:spcAft>
                <a:spcPts val="0"/>
              </a:spcAft>
              <a:buClr>
                <a:schemeClr val="lt2"/>
              </a:buClr>
              <a:buSzPts val="700"/>
              <a:buNone/>
              <a:defRPr sz="700">
                <a:solidFill>
                  <a:schemeClr val="lt2"/>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00" name="Google Shape;100;p20"/>
          <p:cNvSpPr/>
          <p:nvPr/>
        </p:nvSpPr>
        <p:spPr>
          <a:xfrm>
            <a:off x="380404"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FFFFFF"/>
                </a:solidFill>
                <a:latin typeface="DM Sans"/>
                <a:ea typeface="DM Sans"/>
                <a:cs typeface="DM Sans"/>
                <a:sym typeface="DM Sans"/>
              </a:rPr>
              <a:t>© Okta and/or its affiliates. All rights reserved. Confidential Information of Okta – For Recipient’s Internal Use Only.</a:t>
            </a:r>
            <a:endParaRPr b="0" i="0" sz="1100" u="none" cap="none" strike="noStrike">
              <a:solidFill>
                <a:srgbClr val="000000"/>
              </a:solidFill>
              <a:latin typeface="Arial"/>
              <a:ea typeface="Arial"/>
              <a:cs typeface="Arial"/>
              <a:sym typeface="Arial"/>
            </a:endParaRPr>
          </a:p>
        </p:txBody>
      </p:sp>
      <p:pic>
        <p:nvPicPr>
          <p:cNvPr descr="Shape, icon&#10;&#10;Description automatically generated" id="101" name="Google Shape;101;p20"/>
          <p:cNvPicPr preferRelativeResize="0"/>
          <p:nvPr/>
        </p:nvPicPr>
        <p:blipFill rotWithShape="1">
          <a:blip r:embed="rId3">
            <a:alphaModFix/>
          </a:blip>
          <a:srcRect b="0" l="0" r="0" t="0"/>
          <a:stretch/>
        </p:blipFill>
        <p:spPr>
          <a:xfrm>
            <a:off x="368498" y="367896"/>
            <a:ext cx="247162" cy="247162"/>
          </a:xfrm>
          <a:prstGeom prst="rect">
            <a:avLst/>
          </a:prstGeom>
          <a:noFill/>
          <a:ln>
            <a:noFill/>
          </a:ln>
        </p:spPr>
      </p:pic>
      <p:pic>
        <p:nvPicPr>
          <p:cNvPr id="102" name="Google Shape;102;p20"/>
          <p:cNvPicPr preferRelativeResize="0"/>
          <p:nvPr/>
        </p:nvPicPr>
        <p:blipFill rotWithShape="1">
          <a:blip r:embed="rId4">
            <a:alphaModFix/>
          </a:blip>
          <a:srcRect b="0" l="0" r="0" t="0"/>
          <a:stretch/>
        </p:blipFill>
        <p:spPr>
          <a:xfrm>
            <a:off x="8322162" y="400050"/>
            <a:ext cx="452644" cy="16666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 Content Left (lrg)">
  <p:cSld name="g_Image + Content Left (lrg)">
    <p:bg>
      <p:bgPr>
        <a:solidFill>
          <a:srgbClr val="FFFEFA"/>
        </a:solidFill>
      </p:bgPr>
    </p:bg>
    <p:spTree>
      <p:nvGrpSpPr>
        <p:cNvPr id="103" name="Shape 103"/>
        <p:cNvGrpSpPr/>
        <p:nvPr/>
      </p:nvGrpSpPr>
      <p:grpSpPr>
        <a:xfrm>
          <a:off x="0" y="0"/>
          <a:ext cx="0" cy="0"/>
          <a:chOff x="0" y="0"/>
          <a:chExt cx="0" cy="0"/>
        </a:xfrm>
      </p:grpSpPr>
      <p:sp>
        <p:nvSpPr>
          <p:cNvPr id="104" name="Google Shape;104;p21"/>
          <p:cNvSpPr txBox="1"/>
          <p:nvPr>
            <p:ph idx="1" type="body"/>
          </p:nvPr>
        </p:nvSpPr>
        <p:spPr>
          <a:xfrm>
            <a:off x="374643" y="1762572"/>
            <a:ext cx="3469800" cy="28296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05" name="Google Shape;105;p21"/>
          <p:cNvSpPr txBox="1"/>
          <p:nvPr>
            <p:ph type="title"/>
          </p:nvPr>
        </p:nvSpPr>
        <p:spPr>
          <a:xfrm>
            <a:off x="300616" y="314364"/>
            <a:ext cx="3543900" cy="948000"/>
          </a:xfrm>
          <a:prstGeom prst="rect">
            <a:avLst/>
          </a:prstGeom>
          <a:noFill/>
          <a:ln>
            <a:noFill/>
          </a:ln>
        </p:spPr>
        <p:txBody>
          <a:bodyPr anchorCtr="0" anchor="t" bIns="34275" lIns="68575" spcFirstLastPara="1" rIns="68575" wrap="square" tIns="34275">
            <a:noAutofit/>
          </a:bodyPr>
          <a:lstStyle>
            <a:lvl1pPr lvl="0" algn="l">
              <a:lnSpc>
                <a:spcPct val="85000"/>
              </a:lnSpc>
              <a:spcBef>
                <a:spcPts val="0"/>
              </a:spcBef>
              <a:spcAft>
                <a:spcPts val="0"/>
              </a:spcAft>
              <a:buClr>
                <a:schemeClr val="dk1"/>
              </a:buClr>
              <a:buSzPts val="2400"/>
              <a:buFont typeface="DM Sans"/>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6" name="Google Shape;106;p21"/>
          <p:cNvSpPr/>
          <p:nvPr/>
        </p:nvSpPr>
        <p:spPr>
          <a:xfrm>
            <a:off x="4207668" y="363141"/>
            <a:ext cx="4561800" cy="4229100"/>
          </a:xfrm>
          <a:prstGeom prst="roundRect">
            <a:avLst>
              <a:gd fmla="val 3646"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2 Column">
  <p:cSld name="e_Title + 2 Column">
    <p:spTree>
      <p:nvGrpSpPr>
        <p:cNvPr id="107" name="Shape 107"/>
        <p:cNvGrpSpPr/>
        <p:nvPr/>
      </p:nvGrpSpPr>
      <p:grpSpPr>
        <a:xfrm>
          <a:off x="0" y="0"/>
          <a:ext cx="0" cy="0"/>
          <a:chOff x="0" y="0"/>
          <a:chExt cx="0" cy="0"/>
        </a:xfrm>
      </p:grpSpPr>
      <p:sp>
        <p:nvSpPr>
          <p:cNvPr id="108" name="Google Shape;108;p22"/>
          <p:cNvSpPr txBox="1"/>
          <p:nvPr>
            <p:ph idx="1" type="body"/>
          </p:nvPr>
        </p:nvSpPr>
        <p:spPr>
          <a:xfrm>
            <a:off x="356600" y="1176128"/>
            <a:ext cx="4044000" cy="32388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1100"/>
              </a:spcBef>
              <a:spcAft>
                <a:spcPts val="0"/>
              </a:spcAft>
              <a:buClr>
                <a:schemeClr val="dk1"/>
              </a:buClr>
              <a:buSzPts val="1400"/>
              <a:buChar char="​"/>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279400" lvl="4" marL="2286000" algn="l">
              <a:lnSpc>
                <a:spcPct val="100000"/>
              </a:lnSpc>
              <a:spcBef>
                <a:spcPts val="1100"/>
              </a:spcBef>
              <a:spcAft>
                <a:spcPts val="0"/>
              </a:spcAft>
              <a:buSzPts val="800"/>
              <a:buChar char="​"/>
              <a:defRPr b="0" i="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09" name="Google Shape;109;p22"/>
          <p:cNvSpPr txBox="1"/>
          <p:nvPr>
            <p:ph idx="2" type="body"/>
          </p:nvPr>
        </p:nvSpPr>
        <p:spPr>
          <a:xfrm>
            <a:off x="4749604" y="1176128"/>
            <a:ext cx="4044000" cy="32388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1100"/>
              </a:spcBef>
              <a:spcAft>
                <a:spcPts val="0"/>
              </a:spcAft>
              <a:buClr>
                <a:schemeClr val="dk1"/>
              </a:buClr>
              <a:buSzPts val="1400"/>
              <a:buChar char="​"/>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279400" lvl="4" marL="2286000" algn="l">
              <a:lnSpc>
                <a:spcPct val="100000"/>
              </a:lnSpc>
              <a:spcBef>
                <a:spcPts val="1100"/>
              </a:spcBef>
              <a:spcAft>
                <a:spcPts val="0"/>
              </a:spcAft>
              <a:buSzPts val="800"/>
              <a:buChar char="​"/>
              <a:defRPr b="0" i="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10" name="Google Shape;110;p22"/>
          <p:cNvSpPr txBox="1"/>
          <p:nvPr>
            <p:ph idx="3" type="body"/>
          </p:nvPr>
        </p:nvSpPr>
        <p:spPr>
          <a:xfrm>
            <a:off x="361950" y="755510"/>
            <a:ext cx="84360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11" name="Google Shape;111;p22"/>
          <p:cNvSpPr txBox="1"/>
          <p:nvPr>
            <p:ph type="title"/>
          </p:nvPr>
        </p:nvSpPr>
        <p:spPr>
          <a:xfrm>
            <a:off x="292227" y="331051"/>
            <a:ext cx="8499300" cy="417000"/>
          </a:xfrm>
          <a:prstGeom prst="rect">
            <a:avLst/>
          </a:prstGeom>
          <a:noFill/>
          <a:ln>
            <a:noFill/>
          </a:ln>
        </p:spPr>
        <p:txBody>
          <a:bodyPr anchorCtr="0" anchor="b" bIns="34275" lIns="68575" spcFirstLastPara="1" rIns="68575" wrap="square" tIns="34275">
            <a:noAutofit/>
          </a:bodyPr>
          <a:lstStyle>
            <a:lvl1pPr lvl="0" algn="l">
              <a:lnSpc>
                <a:spcPct val="80000"/>
              </a:lnSpc>
              <a:spcBef>
                <a:spcPts val="0"/>
              </a:spcBef>
              <a:spcAft>
                <a:spcPts val="0"/>
              </a:spcAft>
              <a:buClr>
                <a:schemeClr val="dk1"/>
              </a:buClr>
              <a:buSzPts val="2400"/>
              <a:buFont typeface="DM Sans"/>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3x icon simple">
  <p:cSld name="8_h_Stat + Image Left Dark (3x)">
    <p:bg>
      <p:bgPr>
        <a:solidFill>
          <a:schemeClr val="lt2"/>
        </a:solidFill>
      </p:bgPr>
    </p:bg>
    <p:spTree>
      <p:nvGrpSpPr>
        <p:cNvPr id="112" name="Shape 112"/>
        <p:cNvGrpSpPr/>
        <p:nvPr/>
      </p:nvGrpSpPr>
      <p:grpSpPr>
        <a:xfrm>
          <a:off x="0" y="0"/>
          <a:ext cx="0" cy="0"/>
          <a:chOff x="0" y="0"/>
          <a:chExt cx="0" cy="0"/>
        </a:xfrm>
      </p:grpSpPr>
      <p:sp>
        <p:nvSpPr>
          <p:cNvPr id="113" name="Google Shape;113;p23"/>
          <p:cNvSpPr txBox="1"/>
          <p:nvPr>
            <p:ph idx="1" type="body"/>
          </p:nvPr>
        </p:nvSpPr>
        <p:spPr>
          <a:xfrm>
            <a:off x="368490" y="382613"/>
            <a:ext cx="8403900" cy="662100"/>
          </a:xfrm>
          <a:prstGeom prst="rect">
            <a:avLst/>
          </a:prstGeom>
          <a:noFill/>
          <a:ln>
            <a:noFill/>
          </a:ln>
        </p:spPr>
        <p:txBody>
          <a:bodyPr anchorCtr="0" anchor="t" bIns="0" lIns="0" spcFirstLastPara="1" rIns="0" wrap="square" tIns="0">
            <a:noAutofit/>
          </a:bodyPr>
          <a:lstStyle>
            <a:lvl1pPr indent="-381000" lvl="0" marL="457200" algn="l">
              <a:lnSpc>
                <a:spcPct val="90000"/>
              </a:lnSpc>
              <a:spcBef>
                <a:spcPts val="1100"/>
              </a:spcBef>
              <a:spcAft>
                <a:spcPts val="0"/>
              </a:spcAft>
              <a:buClr>
                <a:schemeClr val="dk1"/>
              </a:buClr>
              <a:buSzPts val="2400"/>
              <a:buChar char="​"/>
              <a:defRPr sz="2400">
                <a:solidFill>
                  <a:schemeClr val="dk1"/>
                </a:solidFill>
              </a:defRPr>
            </a:lvl1pPr>
            <a:lvl2pPr indent="-228600" lvl="1" marL="914400" algn="l">
              <a:lnSpc>
                <a:spcPct val="100000"/>
              </a:lnSpc>
              <a:spcBef>
                <a:spcPts val="600"/>
              </a:spcBef>
              <a:spcAft>
                <a:spcPts val="0"/>
              </a:spcAft>
              <a:buClr>
                <a:schemeClr val="dk1"/>
              </a:buClr>
              <a:buSzPts val="900"/>
              <a:buNone/>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14" name="Google Shape;114;p23"/>
          <p:cNvSpPr txBox="1"/>
          <p:nvPr>
            <p:ph idx="2" type="body"/>
          </p:nvPr>
        </p:nvSpPr>
        <p:spPr>
          <a:xfrm>
            <a:off x="761042" y="2753850"/>
            <a:ext cx="2197200" cy="633000"/>
          </a:xfrm>
          <a:prstGeom prst="rect">
            <a:avLst/>
          </a:prstGeom>
          <a:noFill/>
          <a:ln>
            <a:noFill/>
          </a:ln>
        </p:spPr>
        <p:txBody>
          <a:bodyPr anchorCtr="0" anchor="t" bIns="0" lIns="0" spcFirstLastPara="1" rIns="0" wrap="square" tIns="0">
            <a:noAutofit/>
          </a:bodyPr>
          <a:lstStyle>
            <a:lvl1pPr indent="-317500" lvl="0" marL="457200" algn="ctr">
              <a:lnSpc>
                <a:spcPct val="90000"/>
              </a:lnSpc>
              <a:spcBef>
                <a:spcPts val="500"/>
              </a:spcBef>
              <a:spcAft>
                <a:spcPts val="0"/>
              </a:spcAft>
              <a:buClr>
                <a:schemeClr val="dk1"/>
              </a:buClr>
              <a:buSzPts val="1400"/>
              <a:buChar char="​"/>
              <a:defRPr sz="1400">
                <a:solidFill>
                  <a:schemeClr val="dk1"/>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15" name="Google Shape;115;p23"/>
          <p:cNvSpPr txBox="1"/>
          <p:nvPr>
            <p:ph idx="3" type="body"/>
          </p:nvPr>
        </p:nvSpPr>
        <p:spPr>
          <a:xfrm>
            <a:off x="3473445" y="2753850"/>
            <a:ext cx="2197200" cy="633000"/>
          </a:xfrm>
          <a:prstGeom prst="rect">
            <a:avLst/>
          </a:prstGeom>
          <a:noFill/>
          <a:ln>
            <a:noFill/>
          </a:ln>
        </p:spPr>
        <p:txBody>
          <a:bodyPr anchorCtr="0" anchor="t" bIns="0" lIns="0" spcFirstLastPara="1" rIns="0" wrap="square" tIns="0">
            <a:noAutofit/>
          </a:bodyPr>
          <a:lstStyle>
            <a:lvl1pPr indent="-317500" lvl="0" marL="457200" algn="ctr">
              <a:lnSpc>
                <a:spcPct val="90000"/>
              </a:lnSpc>
              <a:spcBef>
                <a:spcPts val="500"/>
              </a:spcBef>
              <a:spcAft>
                <a:spcPts val="0"/>
              </a:spcAft>
              <a:buClr>
                <a:schemeClr val="dk1"/>
              </a:buClr>
              <a:buSzPts val="1400"/>
              <a:buChar char="​"/>
              <a:defRPr sz="1400">
                <a:solidFill>
                  <a:schemeClr val="dk1"/>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16" name="Google Shape;116;p23"/>
          <p:cNvSpPr txBox="1"/>
          <p:nvPr>
            <p:ph idx="4" type="body"/>
          </p:nvPr>
        </p:nvSpPr>
        <p:spPr>
          <a:xfrm>
            <a:off x="6185838" y="2753850"/>
            <a:ext cx="2197200" cy="633000"/>
          </a:xfrm>
          <a:prstGeom prst="rect">
            <a:avLst/>
          </a:prstGeom>
          <a:noFill/>
          <a:ln>
            <a:noFill/>
          </a:ln>
        </p:spPr>
        <p:txBody>
          <a:bodyPr anchorCtr="0" anchor="t" bIns="0" lIns="0" spcFirstLastPara="1" rIns="0" wrap="square" tIns="0">
            <a:noAutofit/>
          </a:bodyPr>
          <a:lstStyle>
            <a:lvl1pPr indent="-317500" lvl="0" marL="457200" algn="ctr">
              <a:lnSpc>
                <a:spcPct val="90000"/>
              </a:lnSpc>
              <a:spcBef>
                <a:spcPts val="500"/>
              </a:spcBef>
              <a:spcAft>
                <a:spcPts val="0"/>
              </a:spcAft>
              <a:buClr>
                <a:schemeClr val="dk1"/>
              </a:buClr>
              <a:buSzPts val="1400"/>
              <a:buChar char="​"/>
              <a:defRPr sz="1400">
                <a:solidFill>
                  <a:schemeClr val="dk1"/>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mc:AlternateContent>
    <mc:Choice Requires="p14">
      <p:transition p14:dur="100">
        <p:fade thruBlk="1"/>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_Section #" showMasterSp="0">
  <p:cSld name="f_Section #">
    <p:bg>
      <p:bgPr>
        <a:solidFill>
          <a:schemeClr val="dk2"/>
        </a:solidFill>
      </p:bgPr>
    </p:bg>
    <p:spTree>
      <p:nvGrpSpPr>
        <p:cNvPr id="117" name="Shape 117"/>
        <p:cNvGrpSpPr/>
        <p:nvPr/>
      </p:nvGrpSpPr>
      <p:grpSpPr>
        <a:xfrm>
          <a:off x="0" y="0"/>
          <a:ext cx="0" cy="0"/>
          <a:chOff x="0" y="0"/>
          <a:chExt cx="0" cy="0"/>
        </a:xfrm>
      </p:grpSpPr>
      <p:pic>
        <p:nvPicPr>
          <p:cNvPr descr="Background pattern&#10;&#10;Description automatically generated" id="118" name="Google Shape;118;p24"/>
          <p:cNvPicPr preferRelativeResize="0"/>
          <p:nvPr/>
        </p:nvPicPr>
        <p:blipFill rotWithShape="1">
          <a:blip r:embed="rId2">
            <a:alphaModFix/>
          </a:blip>
          <a:srcRect b="0" l="0" r="0" t="0"/>
          <a:stretch/>
        </p:blipFill>
        <p:spPr>
          <a:xfrm flipH="1">
            <a:off x="4764" y="0"/>
            <a:ext cx="9134475" cy="5143500"/>
          </a:xfrm>
          <a:prstGeom prst="rect">
            <a:avLst/>
          </a:prstGeom>
          <a:noFill/>
          <a:ln>
            <a:noFill/>
          </a:ln>
        </p:spPr>
      </p:pic>
      <p:sp>
        <p:nvSpPr>
          <p:cNvPr id="119" name="Google Shape;119;p24"/>
          <p:cNvSpPr txBox="1"/>
          <p:nvPr>
            <p:ph idx="1" type="body"/>
          </p:nvPr>
        </p:nvSpPr>
        <p:spPr>
          <a:xfrm>
            <a:off x="381315" y="3575799"/>
            <a:ext cx="5116200" cy="161700"/>
          </a:xfrm>
          <a:prstGeom prst="rect">
            <a:avLst/>
          </a:prstGeom>
          <a:noFill/>
          <a:ln>
            <a:noFill/>
          </a:ln>
        </p:spPr>
        <p:txBody>
          <a:bodyPr anchorCtr="0" anchor="t" bIns="0" lIns="0" spcFirstLastPara="1" rIns="0" wrap="square" tIns="0">
            <a:spAutoFit/>
          </a:bodyPr>
          <a:lstStyle>
            <a:lvl1pPr indent="-298450" lvl="0" marL="457200" algn="l">
              <a:lnSpc>
                <a:spcPct val="110000"/>
              </a:lnSpc>
              <a:spcBef>
                <a:spcPts val="1100"/>
              </a:spcBef>
              <a:spcAft>
                <a:spcPts val="0"/>
              </a:spcAft>
              <a:buClr>
                <a:schemeClr val="lt2"/>
              </a:buClr>
              <a:buSzPts val="1100"/>
              <a:buChar char="​"/>
              <a:defRPr sz="1100">
                <a:solidFill>
                  <a:schemeClr val="lt2"/>
                </a:solidFill>
              </a:defRPr>
            </a:lvl1pPr>
            <a:lvl2pPr indent="-228600" lvl="1" marL="914400" algn="l">
              <a:lnSpc>
                <a:spcPct val="100000"/>
              </a:lnSpc>
              <a:spcBef>
                <a:spcPts val="200"/>
              </a:spcBef>
              <a:spcAft>
                <a:spcPts val="0"/>
              </a:spcAft>
              <a:buClr>
                <a:schemeClr val="dk1"/>
              </a:buClr>
              <a:buSzPts val="600"/>
              <a:buNone/>
              <a:defRPr sz="600">
                <a:solidFill>
                  <a:schemeClr val="dk1"/>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20" name="Google Shape;120;p24"/>
          <p:cNvSpPr txBox="1"/>
          <p:nvPr>
            <p:ph idx="2" type="body"/>
          </p:nvPr>
        </p:nvSpPr>
        <p:spPr>
          <a:xfrm>
            <a:off x="368498" y="1386326"/>
            <a:ext cx="6603600" cy="2184900"/>
          </a:xfrm>
          <a:prstGeom prst="rect">
            <a:avLst/>
          </a:prstGeom>
          <a:noFill/>
          <a:ln>
            <a:noFill/>
          </a:ln>
        </p:spPr>
        <p:txBody>
          <a:bodyPr anchorCtr="0" anchor="ctr" bIns="0" lIns="0" spcFirstLastPara="1" rIns="0" wrap="square" tIns="0">
            <a:noAutofit/>
          </a:bodyPr>
          <a:lstStyle>
            <a:lvl1pPr indent="-546100" lvl="0" marL="457200" algn="l">
              <a:lnSpc>
                <a:spcPct val="90000"/>
              </a:lnSpc>
              <a:spcBef>
                <a:spcPts val="1100"/>
              </a:spcBef>
              <a:spcAft>
                <a:spcPts val="0"/>
              </a:spcAft>
              <a:buClr>
                <a:schemeClr val="lt2"/>
              </a:buClr>
              <a:buSzPts val="5000"/>
              <a:buChar char="​"/>
              <a:defRPr sz="5000">
                <a:solidFill>
                  <a:schemeClr val="lt2"/>
                </a:solidFill>
              </a:defRPr>
            </a:lvl1pPr>
            <a:lvl2pPr indent="-228600" lvl="1" marL="914400" algn="l">
              <a:lnSpc>
                <a:spcPct val="100000"/>
              </a:lnSpc>
              <a:spcBef>
                <a:spcPts val="600"/>
              </a:spcBef>
              <a:spcAft>
                <a:spcPts val="0"/>
              </a:spcAft>
              <a:buClr>
                <a:schemeClr val="dk1"/>
              </a:buClr>
              <a:buSzPts val="900"/>
              <a:buNone/>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21" name="Google Shape;121;p24"/>
          <p:cNvSpPr/>
          <p:nvPr/>
        </p:nvSpPr>
        <p:spPr>
          <a:xfrm>
            <a:off x="0" y="0"/>
            <a:ext cx="9144000" cy="5143500"/>
          </a:xfrm>
          <a:custGeom>
            <a:rect b="b" l="l" r="r" t="t"/>
            <a:pathLst>
              <a:path extrusionOk="0" h="6858000" w="12192000">
                <a:moveTo>
                  <a:pt x="0" y="0"/>
                </a:moveTo>
                <a:lnTo>
                  <a:pt x="12192000" y="0"/>
                </a:lnTo>
                <a:lnTo>
                  <a:pt x="12192000" y="6858000"/>
                </a:lnTo>
                <a:lnTo>
                  <a:pt x="0" y="6858000"/>
                </a:lnTo>
                <a:lnTo>
                  <a:pt x="0" y="0"/>
                </a:lnTo>
                <a:close/>
                <a:moveTo>
                  <a:pt x="291704" y="127000"/>
                </a:moveTo>
                <a:cubicBezTo>
                  <a:pt x="200740" y="127000"/>
                  <a:pt x="127000" y="200740"/>
                  <a:pt x="127000" y="291704"/>
                </a:cubicBezTo>
                <a:lnTo>
                  <a:pt x="127000" y="6566296"/>
                </a:lnTo>
                <a:cubicBezTo>
                  <a:pt x="127000" y="6657260"/>
                  <a:pt x="200740" y="6731000"/>
                  <a:pt x="291704" y="6731000"/>
                </a:cubicBezTo>
                <a:lnTo>
                  <a:pt x="11900296" y="6731000"/>
                </a:lnTo>
                <a:cubicBezTo>
                  <a:pt x="11991260" y="6731000"/>
                  <a:pt x="12065000" y="6657260"/>
                  <a:pt x="12065000" y="6566296"/>
                </a:cubicBezTo>
                <a:lnTo>
                  <a:pt x="12065000" y="291704"/>
                </a:lnTo>
                <a:cubicBezTo>
                  <a:pt x="12065000" y="200740"/>
                  <a:pt x="11991260" y="127000"/>
                  <a:pt x="11900296" y="127000"/>
                </a:cubicBezTo>
                <a:lnTo>
                  <a:pt x="291704" y="127000"/>
                </a:lnTo>
                <a:close/>
              </a:path>
            </a:pathLst>
          </a:custGeom>
          <a:gradFill>
            <a:gsLst>
              <a:gs pos="0">
                <a:srgbClr val="1E38C5"/>
              </a:gs>
              <a:gs pos="6000">
                <a:srgbClr val="1E38C5"/>
              </a:gs>
              <a:gs pos="41000">
                <a:schemeClr val="dk2"/>
              </a:gs>
              <a:gs pos="100000">
                <a:srgbClr val="E8DCC7">
                  <a:alpha val="28235"/>
                </a:srgbClr>
              </a:gs>
            </a:gsLst>
            <a:lin ang="3000122" scaled="0"/>
          </a:gra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grpSp>
        <p:nvGrpSpPr>
          <p:cNvPr id="122" name="Google Shape;122;p24"/>
          <p:cNvGrpSpPr/>
          <p:nvPr/>
        </p:nvGrpSpPr>
        <p:grpSpPr>
          <a:xfrm>
            <a:off x="368498" y="4772470"/>
            <a:ext cx="8401282" cy="185166"/>
            <a:chOff x="491331" y="6363293"/>
            <a:chExt cx="11201710" cy="246888"/>
          </a:xfrm>
        </p:grpSpPr>
        <p:grpSp>
          <p:nvGrpSpPr>
            <p:cNvPr id="123" name="Google Shape;123;p24"/>
            <p:cNvGrpSpPr/>
            <p:nvPr/>
          </p:nvGrpSpPr>
          <p:grpSpPr>
            <a:xfrm>
              <a:off x="491331" y="6363293"/>
              <a:ext cx="8016638" cy="246888"/>
              <a:chOff x="491331" y="6363293"/>
              <a:chExt cx="8016638" cy="246888"/>
            </a:xfrm>
          </p:grpSpPr>
          <p:pic>
            <p:nvPicPr>
              <p:cNvPr descr="Shape, icon&#10;&#10;Description automatically generated" id="124" name="Google Shape;124;p24"/>
              <p:cNvPicPr preferRelativeResize="0"/>
              <p:nvPr/>
            </p:nvPicPr>
            <p:blipFill rotWithShape="1">
              <a:blip r:embed="rId3">
                <a:alphaModFix/>
              </a:blip>
              <a:srcRect b="0" l="0" r="0" t="0"/>
              <a:stretch/>
            </p:blipFill>
            <p:spPr>
              <a:xfrm>
                <a:off x="491331" y="6363293"/>
                <a:ext cx="246888" cy="246888"/>
              </a:xfrm>
              <a:prstGeom prst="rect">
                <a:avLst/>
              </a:prstGeom>
              <a:noFill/>
              <a:ln>
                <a:noFill/>
              </a:ln>
            </p:spPr>
          </p:pic>
          <p:sp>
            <p:nvSpPr>
              <p:cNvPr id="125" name="Google Shape;125;p24"/>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FFFFFF"/>
                    </a:solidFill>
                    <a:latin typeface="DM Sans"/>
                    <a:ea typeface="DM Sans"/>
                    <a:cs typeface="DM Sans"/>
                    <a:sym typeface="DM Sans"/>
                  </a:rPr>
                  <a:t>© Okta and/or its affiliates. All rights reserved. Confidential Information of Okta – For Recipient’s Internal Use Only.</a:t>
                </a:r>
                <a:endParaRPr b="0" i="0" sz="1100" u="none" cap="none" strike="noStrike">
                  <a:solidFill>
                    <a:srgbClr val="000000"/>
                  </a:solidFill>
                  <a:latin typeface="Arial"/>
                  <a:ea typeface="Arial"/>
                  <a:cs typeface="Arial"/>
                  <a:sym typeface="Arial"/>
                </a:endParaRPr>
              </a:p>
            </p:txBody>
          </p:sp>
        </p:grpSp>
        <p:pic>
          <p:nvPicPr>
            <p:cNvPr descr="A picture containing text, clipart&#10;&#10;Description automatically generated" id="126" name="Google Shape;126;p24"/>
            <p:cNvPicPr preferRelativeResize="0"/>
            <p:nvPr/>
          </p:nvPicPr>
          <p:blipFill rotWithShape="1">
            <a:blip r:embed="rId4">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_Agenda 10x">
  <p:cSld name="a_Agenda 10x">
    <p:bg>
      <p:bgPr>
        <a:solidFill>
          <a:schemeClr val="lt2"/>
        </a:solidFill>
      </p:bgPr>
    </p:bg>
    <p:spTree>
      <p:nvGrpSpPr>
        <p:cNvPr id="127" name="Shape 127"/>
        <p:cNvGrpSpPr/>
        <p:nvPr/>
      </p:nvGrpSpPr>
      <p:grpSpPr>
        <a:xfrm>
          <a:off x="0" y="0"/>
          <a:ext cx="0" cy="0"/>
          <a:chOff x="0" y="0"/>
          <a:chExt cx="0" cy="0"/>
        </a:xfrm>
      </p:grpSpPr>
      <p:sp>
        <p:nvSpPr>
          <p:cNvPr id="128" name="Google Shape;128;p25"/>
          <p:cNvSpPr txBox="1"/>
          <p:nvPr>
            <p:ph type="title"/>
          </p:nvPr>
        </p:nvSpPr>
        <p:spPr>
          <a:xfrm>
            <a:off x="300124" y="263041"/>
            <a:ext cx="3337500" cy="41592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dk1"/>
              </a:buClr>
              <a:buSzPts val="4100"/>
              <a:buFont typeface="DM Sans"/>
              <a:buNone/>
              <a:defRPr sz="41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4 Column">
  <p:cSld name="e_Title + 4 Column">
    <p:spTree>
      <p:nvGrpSpPr>
        <p:cNvPr id="129" name="Shape 129"/>
        <p:cNvGrpSpPr/>
        <p:nvPr/>
      </p:nvGrpSpPr>
      <p:grpSpPr>
        <a:xfrm>
          <a:off x="0" y="0"/>
          <a:ext cx="0" cy="0"/>
          <a:chOff x="0" y="0"/>
          <a:chExt cx="0" cy="0"/>
        </a:xfrm>
      </p:grpSpPr>
      <p:sp>
        <p:nvSpPr>
          <p:cNvPr id="130" name="Google Shape;130;p26"/>
          <p:cNvSpPr txBox="1"/>
          <p:nvPr>
            <p:ph type="title"/>
          </p:nvPr>
        </p:nvSpPr>
        <p:spPr>
          <a:xfrm>
            <a:off x="292227" y="331051"/>
            <a:ext cx="8499300" cy="417000"/>
          </a:xfrm>
          <a:prstGeom prst="rect">
            <a:avLst/>
          </a:prstGeom>
          <a:noFill/>
          <a:ln>
            <a:noFill/>
          </a:ln>
        </p:spPr>
        <p:txBody>
          <a:bodyPr anchorCtr="0" anchor="b" bIns="34275" lIns="68575" spcFirstLastPara="1" rIns="68575" wrap="square" tIns="34275">
            <a:noAutofit/>
          </a:bodyPr>
          <a:lstStyle>
            <a:lvl1pPr lvl="0" algn="l">
              <a:lnSpc>
                <a:spcPct val="80000"/>
              </a:lnSpc>
              <a:spcBef>
                <a:spcPts val="0"/>
              </a:spcBef>
              <a:spcAft>
                <a:spcPts val="0"/>
              </a:spcAft>
              <a:buClr>
                <a:schemeClr val="dk1"/>
              </a:buClr>
              <a:buSzPts val="2400"/>
              <a:buFont typeface="DM Sans"/>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1" name="Google Shape;131;p26"/>
          <p:cNvSpPr txBox="1"/>
          <p:nvPr>
            <p:ph idx="1" type="body"/>
          </p:nvPr>
        </p:nvSpPr>
        <p:spPr>
          <a:xfrm>
            <a:off x="356600" y="1176128"/>
            <a:ext cx="1812300" cy="3236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32" name="Google Shape;132;p26"/>
          <p:cNvSpPr txBox="1"/>
          <p:nvPr>
            <p:ph idx="2" type="body"/>
          </p:nvPr>
        </p:nvSpPr>
        <p:spPr>
          <a:xfrm>
            <a:off x="2570257" y="1176128"/>
            <a:ext cx="1812300" cy="3236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33" name="Google Shape;133;p26"/>
          <p:cNvSpPr txBox="1"/>
          <p:nvPr>
            <p:ph idx="3" type="body"/>
          </p:nvPr>
        </p:nvSpPr>
        <p:spPr>
          <a:xfrm>
            <a:off x="4751255" y="1176128"/>
            <a:ext cx="1812300" cy="3236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34" name="Google Shape;134;p26"/>
          <p:cNvSpPr txBox="1"/>
          <p:nvPr>
            <p:ph idx="4" type="body"/>
          </p:nvPr>
        </p:nvSpPr>
        <p:spPr>
          <a:xfrm>
            <a:off x="6960269" y="1176128"/>
            <a:ext cx="1812300" cy="3236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35" name="Google Shape;135;p26"/>
          <p:cNvSpPr txBox="1"/>
          <p:nvPr>
            <p:ph idx="5" type="body"/>
          </p:nvPr>
        </p:nvSpPr>
        <p:spPr>
          <a:xfrm>
            <a:off x="361950" y="755510"/>
            <a:ext cx="84360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Content">
  <p:cSld name="e_Title + Content">
    <p:spTree>
      <p:nvGrpSpPr>
        <p:cNvPr id="136" name="Shape 136"/>
        <p:cNvGrpSpPr/>
        <p:nvPr/>
      </p:nvGrpSpPr>
      <p:grpSpPr>
        <a:xfrm>
          <a:off x="0" y="0"/>
          <a:ext cx="0" cy="0"/>
          <a:chOff x="0" y="0"/>
          <a:chExt cx="0" cy="0"/>
        </a:xfrm>
      </p:grpSpPr>
      <p:sp>
        <p:nvSpPr>
          <p:cNvPr id="137" name="Google Shape;137;p27"/>
          <p:cNvSpPr txBox="1"/>
          <p:nvPr>
            <p:ph idx="1" type="body"/>
          </p:nvPr>
        </p:nvSpPr>
        <p:spPr>
          <a:xfrm>
            <a:off x="356600" y="1176128"/>
            <a:ext cx="8412300" cy="32376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1100"/>
              </a:spcBef>
              <a:spcAft>
                <a:spcPts val="0"/>
              </a:spcAft>
              <a:buClr>
                <a:schemeClr val="dk1"/>
              </a:buClr>
              <a:buSzPts val="1400"/>
              <a:buChar char="​"/>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279400" lvl="4" marL="2286000" algn="l">
              <a:lnSpc>
                <a:spcPct val="100000"/>
              </a:lnSpc>
              <a:spcBef>
                <a:spcPts val="1100"/>
              </a:spcBef>
              <a:spcAft>
                <a:spcPts val="0"/>
              </a:spcAft>
              <a:buSzPts val="800"/>
              <a:buChar char="​"/>
              <a:defRPr b="0" i="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38" name="Google Shape;138;p27"/>
          <p:cNvSpPr txBox="1"/>
          <p:nvPr>
            <p:ph idx="2" type="body"/>
          </p:nvPr>
        </p:nvSpPr>
        <p:spPr>
          <a:xfrm>
            <a:off x="361950" y="755510"/>
            <a:ext cx="84360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39" name="Google Shape;139;p27"/>
          <p:cNvSpPr txBox="1"/>
          <p:nvPr>
            <p:ph type="title"/>
          </p:nvPr>
        </p:nvSpPr>
        <p:spPr>
          <a:xfrm>
            <a:off x="292227" y="331051"/>
            <a:ext cx="8499300" cy="417000"/>
          </a:xfrm>
          <a:prstGeom prst="rect">
            <a:avLst/>
          </a:prstGeom>
          <a:noFill/>
          <a:ln>
            <a:noFill/>
          </a:ln>
        </p:spPr>
        <p:txBody>
          <a:bodyPr anchorCtr="0" anchor="b" bIns="34275" lIns="68575" spcFirstLastPara="1" rIns="68575" wrap="square" tIns="34275">
            <a:noAutofit/>
          </a:bodyPr>
          <a:lstStyle>
            <a:lvl1pPr lvl="0" algn="l">
              <a:lnSpc>
                <a:spcPct val="80000"/>
              </a:lnSpc>
              <a:spcBef>
                <a:spcPts val="0"/>
              </a:spcBef>
              <a:spcAft>
                <a:spcPts val="0"/>
              </a:spcAft>
              <a:buClr>
                <a:schemeClr val="dk1"/>
              </a:buClr>
              <a:buSzPts val="2400"/>
              <a:buFont typeface="DM Sans"/>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 Content (4x)">
  <p:cSld name="g_Image + Content (4x)">
    <p:spTree>
      <p:nvGrpSpPr>
        <p:cNvPr id="140" name="Shape 140"/>
        <p:cNvGrpSpPr/>
        <p:nvPr/>
      </p:nvGrpSpPr>
      <p:grpSpPr>
        <a:xfrm>
          <a:off x="0" y="0"/>
          <a:ext cx="0" cy="0"/>
          <a:chOff x="0" y="0"/>
          <a:chExt cx="0" cy="0"/>
        </a:xfrm>
      </p:grpSpPr>
      <p:sp>
        <p:nvSpPr>
          <p:cNvPr id="141" name="Google Shape;141;p28"/>
          <p:cNvSpPr/>
          <p:nvPr>
            <p:ph idx="2" type="pic"/>
          </p:nvPr>
        </p:nvSpPr>
        <p:spPr>
          <a:xfrm>
            <a:off x="2561033" y="589505"/>
            <a:ext cx="1819800" cy="1667700"/>
          </a:xfrm>
          <a:prstGeom prst="roundRect">
            <a:avLst>
              <a:gd fmla="val 2960" name="adj"/>
            </a:avLst>
          </a:prstGeom>
          <a:solidFill>
            <a:srgbClr val="AFABA1"/>
          </a:solidFill>
          <a:ln>
            <a:noFill/>
          </a:ln>
        </p:spPr>
      </p:sp>
      <p:sp>
        <p:nvSpPr>
          <p:cNvPr id="142" name="Google Shape;142;p28"/>
          <p:cNvSpPr/>
          <p:nvPr>
            <p:ph idx="3" type="pic"/>
          </p:nvPr>
        </p:nvSpPr>
        <p:spPr>
          <a:xfrm>
            <a:off x="6955532" y="589505"/>
            <a:ext cx="1819800" cy="1667700"/>
          </a:xfrm>
          <a:prstGeom prst="roundRect">
            <a:avLst>
              <a:gd fmla="val 2960" name="adj"/>
            </a:avLst>
          </a:prstGeom>
          <a:solidFill>
            <a:srgbClr val="AFABA1"/>
          </a:solidFill>
          <a:ln>
            <a:noFill/>
          </a:ln>
        </p:spPr>
      </p:sp>
      <p:sp>
        <p:nvSpPr>
          <p:cNvPr id="143" name="Google Shape;143;p28"/>
          <p:cNvSpPr/>
          <p:nvPr>
            <p:ph idx="4" type="pic"/>
          </p:nvPr>
        </p:nvSpPr>
        <p:spPr>
          <a:xfrm>
            <a:off x="2561033" y="2749430"/>
            <a:ext cx="1819800" cy="1667700"/>
          </a:xfrm>
          <a:prstGeom prst="roundRect">
            <a:avLst>
              <a:gd fmla="val 2960" name="adj"/>
            </a:avLst>
          </a:prstGeom>
          <a:solidFill>
            <a:srgbClr val="AFABA1"/>
          </a:solidFill>
          <a:ln>
            <a:noFill/>
          </a:ln>
        </p:spPr>
      </p:sp>
      <p:sp>
        <p:nvSpPr>
          <p:cNvPr id="144" name="Google Shape;144;p28"/>
          <p:cNvSpPr/>
          <p:nvPr>
            <p:ph idx="5" type="pic"/>
          </p:nvPr>
        </p:nvSpPr>
        <p:spPr>
          <a:xfrm>
            <a:off x="6955532" y="2749430"/>
            <a:ext cx="1819800" cy="1667700"/>
          </a:xfrm>
          <a:prstGeom prst="roundRect">
            <a:avLst>
              <a:gd fmla="val 2960" name="adj"/>
            </a:avLst>
          </a:prstGeom>
          <a:solidFill>
            <a:srgbClr val="AFABA1"/>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_Section + List (Sand)" showMasterSp="0">
  <p:cSld name="f_Section + List (Sand)">
    <p:bg>
      <p:bgPr>
        <a:solidFill>
          <a:schemeClr val="accent6"/>
        </a:solidFill>
      </p:bgPr>
    </p:bg>
    <p:spTree>
      <p:nvGrpSpPr>
        <p:cNvPr id="145" name="Shape 145"/>
        <p:cNvGrpSpPr/>
        <p:nvPr/>
      </p:nvGrpSpPr>
      <p:grpSpPr>
        <a:xfrm>
          <a:off x="0" y="0"/>
          <a:ext cx="0" cy="0"/>
          <a:chOff x="0" y="0"/>
          <a:chExt cx="0" cy="0"/>
        </a:xfrm>
      </p:grpSpPr>
      <p:sp>
        <p:nvSpPr>
          <p:cNvPr id="146" name="Google Shape;146;p29"/>
          <p:cNvSpPr/>
          <p:nvPr/>
        </p:nvSpPr>
        <p:spPr>
          <a:xfrm>
            <a:off x="0" y="0"/>
            <a:ext cx="9144000" cy="5143500"/>
          </a:xfrm>
          <a:custGeom>
            <a:rect b="b" l="l" r="r" t="t"/>
            <a:pathLst>
              <a:path extrusionOk="0" h="6858000" w="12192000">
                <a:moveTo>
                  <a:pt x="0" y="0"/>
                </a:moveTo>
                <a:lnTo>
                  <a:pt x="12192000" y="0"/>
                </a:lnTo>
                <a:lnTo>
                  <a:pt x="12192000" y="6858000"/>
                </a:lnTo>
                <a:lnTo>
                  <a:pt x="0" y="6858000"/>
                </a:lnTo>
                <a:close/>
              </a:path>
            </a:pathLst>
          </a:custGeom>
          <a:gradFill>
            <a:gsLst>
              <a:gs pos="0">
                <a:srgbClr val="DCCAAB"/>
              </a:gs>
              <a:gs pos="6000">
                <a:srgbClr val="DCCAAB"/>
              </a:gs>
              <a:gs pos="40000">
                <a:srgbClr val="EADEC7"/>
              </a:gs>
              <a:gs pos="100000">
                <a:srgbClr val="FFFEFA">
                  <a:alpha val="23529"/>
                </a:srgbClr>
              </a:gs>
            </a:gsLst>
            <a:lin ang="3000122" scaled="0"/>
          </a:gra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47" name="Google Shape;147;p29"/>
          <p:cNvSpPr/>
          <p:nvPr/>
        </p:nvSpPr>
        <p:spPr>
          <a:xfrm>
            <a:off x="95250" y="95250"/>
            <a:ext cx="8953500" cy="4953000"/>
          </a:xfrm>
          <a:prstGeom prst="roundRect">
            <a:avLst>
              <a:gd fmla="val 2494" name="adj"/>
            </a:avLst>
          </a:prstGeom>
          <a:gradFill>
            <a:gsLst>
              <a:gs pos="0">
                <a:srgbClr val="E8DCC7"/>
              </a:gs>
              <a:gs pos="15000">
                <a:srgbClr val="E8DCC7"/>
              </a:gs>
              <a:gs pos="68000">
                <a:srgbClr val="F6F1E7"/>
              </a:gs>
              <a:gs pos="100000">
                <a:srgbClr val="FFFEFA">
                  <a:alpha val="72549"/>
                </a:srgbClr>
              </a:gs>
            </a:gsLst>
            <a:lin ang="19800047" scaled="0"/>
          </a:gra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48" name="Google Shape;148;p29"/>
          <p:cNvSpPr txBox="1"/>
          <p:nvPr>
            <p:ph idx="1" type="body"/>
          </p:nvPr>
        </p:nvSpPr>
        <p:spPr>
          <a:xfrm>
            <a:off x="5671310" y="1533450"/>
            <a:ext cx="3098400" cy="163200"/>
          </a:xfrm>
          <a:prstGeom prst="rect">
            <a:avLst/>
          </a:prstGeom>
          <a:noFill/>
          <a:ln>
            <a:noFill/>
          </a:ln>
        </p:spPr>
        <p:txBody>
          <a:bodyPr anchorCtr="0" anchor="t" bIns="0" lIns="0" spcFirstLastPara="1" rIns="0" wrap="square" tIns="0">
            <a:spAutoFit/>
          </a:bodyPr>
          <a:lstStyle>
            <a:lvl1pPr indent="-298450" lvl="0" marL="457200" algn="l">
              <a:lnSpc>
                <a:spcPct val="110000"/>
              </a:lnSpc>
              <a:spcBef>
                <a:spcPts val="1100"/>
              </a:spcBef>
              <a:spcAft>
                <a:spcPts val="0"/>
              </a:spcAft>
              <a:buClr>
                <a:schemeClr val="dk1"/>
              </a:buClr>
              <a:buSzPts val="1100"/>
              <a:buChar char="​"/>
              <a:defRPr sz="1100">
                <a:solidFill>
                  <a:schemeClr val="dk1"/>
                </a:solidFill>
              </a:defRPr>
            </a:lvl1pPr>
            <a:lvl2pPr indent="-228600" lvl="1" marL="914400" algn="l">
              <a:lnSpc>
                <a:spcPct val="100000"/>
              </a:lnSpc>
              <a:spcBef>
                <a:spcPts val="200"/>
              </a:spcBef>
              <a:spcAft>
                <a:spcPts val="0"/>
              </a:spcAft>
              <a:buClr>
                <a:schemeClr val="dk1"/>
              </a:buClr>
              <a:buSzPts val="600"/>
              <a:buNone/>
              <a:defRPr sz="600">
                <a:solidFill>
                  <a:schemeClr val="dk1"/>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49" name="Google Shape;149;p29"/>
          <p:cNvSpPr txBox="1"/>
          <p:nvPr>
            <p:ph idx="2" type="body"/>
          </p:nvPr>
        </p:nvSpPr>
        <p:spPr>
          <a:xfrm>
            <a:off x="368498" y="301939"/>
            <a:ext cx="4566600" cy="2184900"/>
          </a:xfrm>
          <a:prstGeom prst="rect">
            <a:avLst/>
          </a:prstGeom>
          <a:noFill/>
          <a:ln>
            <a:noFill/>
          </a:ln>
        </p:spPr>
        <p:txBody>
          <a:bodyPr anchorCtr="0" anchor="t" bIns="0" lIns="0" spcFirstLastPara="1" rIns="0" wrap="square" tIns="0">
            <a:noAutofit/>
          </a:bodyPr>
          <a:lstStyle>
            <a:lvl1pPr indent="-488950" lvl="0" marL="457200" algn="l">
              <a:lnSpc>
                <a:spcPct val="90000"/>
              </a:lnSpc>
              <a:spcBef>
                <a:spcPts val="1100"/>
              </a:spcBef>
              <a:spcAft>
                <a:spcPts val="0"/>
              </a:spcAft>
              <a:buClr>
                <a:schemeClr val="dk1"/>
              </a:buClr>
              <a:buSzPts val="4100"/>
              <a:buChar char="​"/>
              <a:defRPr sz="4100">
                <a:solidFill>
                  <a:schemeClr val="dk1"/>
                </a:solidFill>
              </a:defRPr>
            </a:lvl1pPr>
            <a:lvl2pPr indent="-228600" lvl="1" marL="914400" algn="l">
              <a:lnSpc>
                <a:spcPct val="100000"/>
              </a:lnSpc>
              <a:spcBef>
                <a:spcPts val="600"/>
              </a:spcBef>
              <a:spcAft>
                <a:spcPts val="0"/>
              </a:spcAft>
              <a:buClr>
                <a:schemeClr val="dk1"/>
              </a:buClr>
              <a:buSzPts val="900"/>
              <a:buNone/>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50" name="Google Shape;150;p29"/>
          <p:cNvSpPr txBox="1"/>
          <p:nvPr>
            <p:ph idx="3" type="body"/>
          </p:nvPr>
        </p:nvSpPr>
        <p:spPr>
          <a:xfrm>
            <a:off x="5671310" y="1842971"/>
            <a:ext cx="3098400" cy="163200"/>
          </a:xfrm>
          <a:prstGeom prst="rect">
            <a:avLst/>
          </a:prstGeom>
          <a:noFill/>
          <a:ln>
            <a:noFill/>
          </a:ln>
        </p:spPr>
        <p:txBody>
          <a:bodyPr anchorCtr="0" anchor="t" bIns="0" lIns="0" spcFirstLastPara="1" rIns="0" wrap="square" tIns="0">
            <a:spAutoFit/>
          </a:bodyPr>
          <a:lstStyle>
            <a:lvl1pPr indent="-298450" lvl="0" marL="457200" algn="l">
              <a:lnSpc>
                <a:spcPct val="110000"/>
              </a:lnSpc>
              <a:spcBef>
                <a:spcPts val="1100"/>
              </a:spcBef>
              <a:spcAft>
                <a:spcPts val="0"/>
              </a:spcAft>
              <a:buClr>
                <a:schemeClr val="dk1"/>
              </a:buClr>
              <a:buSzPts val="1100"/>
              <a:buChar char="​"/>
              <a:defRPr sz="1100">
                <a:solidFill>
                  <a:schemeClr val="dk1"/>
                </a:solidFill>
              </a:defRPr>
            </a:lvl1pPr>
            <a:lvl2pPr indent="-228600" lvl="1" marL="914400" algn="l">
              <a:lnSpc>
                <a:spcPct val="100000"/>
              </a:lnSpc>
              <a:spcBef>
                <a:spcPts val="200"/>
              </a:spcBef>
              <a:spcAft>
                <a:spcPts val="0"/>
              </a:spcAft>
              <a:buClr>
                <a:schemeClr val="dk1"/>
              </a:buClr>
              <a:buSzPts val="600"/>
              <a:buNone/>
              <a:defRPr sz="600">
                <a:solidFill>
                  <a:schemeClr val="dk1"/>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51" name="Google Shape;151;p29"/>
          <p:cNvSpPr txBox="1"/>
          <p:nvPr>
            <p:ph idx="4" type="body"/>
          </p:nvPr>
        </p:nvSpPr>
        <p:spPr>
          <a:xfrm>
            <a:off x="5671310" y="2152493"/>
            <a:ext cx="3098400" cy="163200"/>
          </a:xfrm>
          <a:prstGeom prst="rect">
            <a:avLst/>
          </a:prstGeom>
          <a:noFill/>
          <a:ln>
            <a:noFill/>
          </a:ln>
        </p:spPr>
        <p:txBody>
          <a:bodyPr anchorCtr="0" anchor="t" bIns="0" lIns="0" spcFirstLastPara="1" rIns="0" wrap="square" tIns="0">
            <a:spAutoFit/>
          </a:bodyPr>
          <a:lstStyle>
            <a:lvl1pPr indent="-298450" lvl="0" marL="457200" algn="l">
              <a:lnSpc>
                <a:spcPct val="110000"/>
              </a:lnSpc>
              <a:spcBef>
                <a:spcPts val="1100"/>
              </a:spcBef>
              <a:spcAft>
                <a:spcPts val="0"/>
              </a:spcAft>
              <a:buClr>
                <a:schemeClr val="dk1"/>
              </a:buClr>
              <a:buSzPts val="1100"/>
              <a:buChar char="​"/>
              <a:defRPr sz="1100">
                <a:solidFill>
                  <a:schemeClr val="dk1"/>
                </a:solidFill>
              </a:defRPr>
            </a:lvl1pPr>
            <a:lvl2pPr indent="-228600" lvl="1" marL="914400" algn="l">
              <a:lnSpc>
                <a:spcPct val="100000"/>
              </a:lnSpc>
              <a:spcBef>
                <a:spcPts val="200"/>
              </a:spcBef>
              <a:spcAft>
                <a:spcPts val="0"/>
              </a:spcAft>
              <a:buClr>
                <a:schemeClr val="dk1"/>
              </a:buClr>
              <a:buSzPts val="600"/>
              <a:buNone/>
              <a:defRPr sz="600">
                <a:solidFill>
                  <a:schemeClr val="dk1"/>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52" name="Google Shape;152;p29"/>
          <p:cNvSpPr txBox="1"/>
          <p:nvPr>
            <p:ph idx="5" type="body"/>
          </p:nvPr>
        </p:nvSpPr>
        <p:spPr>
          <a:xfrm>
            <a:off x="5671310" y="2462014"/>
            <a:ext cx="3098400" cy="163200"/>
          </a:xfrm>
          <a:prstGeom prst="rect">
            <a:avLst/>
          </a:prstGeom>
          <a:noFill/>
          <a:ln>
            <a:noFill/>
          </a:ln>
        </p:spPr>
        <p:txBody>
          <a:bodyPr anchorCtr="0" anchor="t" bIns="0" lIns="0" spcFirstLastPara="1" rIns="0" wrap="square" tIns="0">
            <a:spAutoFit/>
          </a:bodyPr>
          <a:lstStyle>
            <a:lvl1pPr indent="-298450" lvl="0" marL="457200" algn="l">
              <a:lnSpc>
                <a:spcPct val="110000"/>
              </a:lnSpc>
              <a:spcBef>
                <a:spcPts val="1100"/>
              </a:spcBef>
              <a:spcAft>
                <a:spcPts val="0"/>
              </a:spcAft>
              <a:buClr>
                <a:schemeClr val="dk1"/>
              </a:buClr>
              <a:buSzPts val="1100"/>
              <a:buChar char="​"/>
              <a:defRPr sz="1100">
                <a:solidFill>
                  <a:schemeClr val="dk1"/>
                </a:solidFill>
              </a:defRPr>
            </a:lvl1pPr>
            <a:lvl2pPr indent="-228600" lvl="1" marL="914400" algn="l">
              <a:lnSpc>
                <a:spcPct val="100000"/>
              </a:lnSpc>
              <a:spcBef>
                <a:spcPts val="200"/>
              </a:spcBef>
              <a:spcAft>
                <a:spcPts val="0"/>
              </a:spcAft>
              <a:buClr>
                <a:schemeClr val="dk1"/>
              </a:buClr>
              <a:buSzPts val="600"/>
              <a:buNone/>
              <a:defRPr sz="600">
                <a:solidFill>
                  <a:schemeClr val="dk1"/>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53" name="Google Shape;153;p29"/>
          <p:cNvSpPr txBox="1"/>
          <p:nvPr>
            <p:ph idx="6" type="body"/>
          </p:nvPr>
        </p:nvSpPr>
        <p:spPr>
          <a:xfrm>
            <a:off x="5671310" y="2771535"/>
            <a:ext cx="3098400" cy="163200"/>
          </a:xfrm>
          <a:prstGeom prst="rect">
            <a:avLst/>
          </a:prstGeom>
          <a:noFill/>
          <a:ln>
            <a:noFill/>
          </a:ln>
        </p:spPr>
        <p:txBody>
          <a:bodyPr anchorCtr="0" anchor="t" bIns="0" lIns="0" spcFirstLastPara="1" rIns="0" wrap="square" tIns="0">
            <a:spAutoFit/>
          </a:bodyPr>
          <a:lstStyle>
            <a:lvl1pPr indent="-298450" lvl="0" marL="457200" algn="l">
              <a:lnSpc>
                <a:spcPct val="110000"/>
              </a:lnSpc>
              <a:spcBef>
                <a:spcPts val="1100"/>
              </a:spcBef>
              <a:spcAft>
                <a:spcPts val="0"/>
              </a:spcAft>
              <a:buClr>
                <a:schemeClr val="dk1"/>
              </a:buClr>
              <a:buSzPts val="1100"/>
              <a:buChar char="​"/>
              <a:defRPr sz="1100">
                <a:solidFill>
                  <a:schemeClr val="dk1"/>
                </a:solidFill>
              </a:defRPr>
            </a:lvl1pPr>
            <a:lvl2pPr indent="-228600" lvl="1" marL="914400" algn="l">
              <a:lnSpc>
                <a:spcPct val="100000"/>
              </a:lnSpc>
              <a:spcBef>
                <a:spcPts val="200"/>
              </a:spcBef>
              <a:spcAft>
                <a:spcPts val="0"/>
              </a:spcAft>
              <a:buClr>
                <a:schemeClr val="dk1"/>
              </a:buClr>
              <a:buSzPts val="600"/>
              <a:buNone/>
              <a:defRPr sz="600">
                <a:solidFill>
                  <a:schemeClr val="dk1"/>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154" name="Google Shape;154;p29"/>
          <p:cNvSpPr txBox="1"/>
          <p:nvPr>
            <p:ph idx="7" type="body"/>
          </p:nvPr>
        </p:nvSpPr>
        <p:spPr>
          <a:xfrm>
            <a:off x="5671310" y="3081055"/>
            <a:ext cx="3098400" cy="163200"/>
          </a:xfrm>
          <a:prstGeom prst="rect">
            <a:avLst/>
          </a:prstGeom>
          <a:noFill/>
          <a:ln>
            <a:noFill/>
          </a:ln>
        </p:spPr>
        <p:txBody>
          <a:bodyPr anchorCtr="0" anchor="t" bIns="0" lIns="0" spcFirstLastPara="1" rIns="0" wrap="square" tIns="0">
            <a:spAutoFit/>
          </a:bodyPr>
          <a:lstStyle>
            <a:lvl1pPr indent="-298450" lvl="0" marL="457200" algn="l">
              <a:lnSpc>
                <a:spcPct val="110000"/>
              </a:lnSpc>
              <a:spcBef>
                <a:spcPts val="1100"/>
              </a:spcBef>
              <a:spcAft>
                <a:spcPts val="0"/>
              </a:spcAft>
              <a:buClr>
                <a:schemeClr val="dk1"/>
              </a:buClr>
              <a:buSzPts val="1100"/>
              <a:buChar char="​"/>
              <a:defRPr sz="1100">
                <a:solidFill>
                  <a:schemeClr val="dk1"/>
                </a:solidFill>
              </a:defRPr>
            </a:lvl1pPr>
            <a:lvl2pPr indent="-228600" lvl="1" marL="914400" algn="l">
              <a:lnSpc>
                <a:spcPct val="100000"/>
              </a:lnSpc>
              <a:spcBef>
                <a:spcPts val="200"/>
              </a:spcBef>
              <a:spcAft>
                <a:spcPts val="0"/>
              </a:spcAft>
              <a:buClr>
                <a:schemeClr val="dk1"/>
              </a:buClr>
              <a:buSzPts val="600"/>
              <a:buNone/>
              <a:defRPr sz="600">
                <a:solidFill>
                  <a:schemeClr val="dk1"/>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grpSp>
        <p:nvGrpSpPr>
          <p:cNvPr id="155" name="Google Shape;155;p29"/>
          <p:cNvGrpSpPr/>
          <p:nvPr/>
        </p:nvGrpSpPr>
        <p:grpSpPr>
          <a:xfrm>
            <a:off x="368120" y="4772470"/>
            <a:ext cx="8401660" cy="187024"/>
            <a:chOff x="490827" y="6363293"/>
            <a:chExt cx="11202214" cy="249366"/>
          </a:xfrm>
        </p:grpSpPr>
        <p:pic>
          <p:nvPicPr>
            <p:cNvPr descr="A picture containing engine&#10;&#10;Description automatically generated" id="156" name="Google Shape;156;p29"/>
            <p:cNvPicPr preferRelativeResize="0"/>
            <p:nvPr/>
          </p:nvPicPr>
          <p:blipFill rotWithShape="1">
            <a:blip r:embed="rId2">
              <a:alphaModFix/>
            </a:blip>
            <a:srcRect b="0" l="0" r="0" t="0"/>
            <a:stretch/>
          </p:blipFill>
          <p:spPr>
            <a:xfrm>
              <a:off x="490827" y="6363293"/>
              <a:ext cx="249366" cy="249366"/>
            </a:xfrm>
            <a:prstGeom prst="rect">
              <a:avLst/>
            </a:prstGeom>
            <a:noFill/>
            <a:ln>
              <a:noFill/>
            </a:ln>
          </p:spPr>
        </p:pic>
        <p:sp>
          <p:nvSpPr>
            <p:cNvPr id="157" name="Google Shape;157;p29"/>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191919"/>
                  </a:solidFill>
                  <a:latin typeface="DM Sans"/>
                  <a:ea typeface="DM Sans"/>
                  <a:cs typeface="DM Sans"/>
                  <a:sym typeface="DM Sans"/>
                </a:rPr>
                <a:t>© Okta and/or its affiliates. All rights reserved. Confidential Information of Okta – For Recipient’s Internal Use Only.</a:t>
              </a:r>
              <a:endParaRPr b="0" i="0" sz="1100" u="none" cap="none" strike="noStrike">
                <a:solidFill>
                  <a:srgbClr val="000000"/>
                </a:solidFill>
                <a:latin typeface="Arial"/>
                <a:ea typeface="Arial"/>
                <a:cs typeface="Arial"/>
                <a:sym typeface="Arial"/>
              </a:endParaRPr>
            </a:p>
          </p:txBody>
        </p:sp>
        <p:pic>
          <p:nvPicPr>
            <p:cNvPr descr="Shape&#10;&#10;Description automatically generated with medium confidence" id="158" name="Google Shape;158;p29"/>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_Grid">
  <p:cSld name="z_Grid">
    <p:spTree>
      <p:nvGrpSpPr>
        <p:cNvPr id="159" name="Shape 159"/>
        <p:cNvGrpSpPr/>
        <p:nvPr/>
      </p:nvGrpSpPr>
      <p:grpSpPr>
        <a:xfrm>
          <a:off x="0" y="0"/>
          <a:ext cx="0" cy="0"/>
          <a:chOff x="0" y="0"/>
          <a:chExt cx="0" cy="0"/>
        </a:xfrm>
      </p:grpSpPr>
      <p:grpSp>
        <p:nvGrpSpPr>
          <p:cNvPr id="160" name="Google Shape;160;p30"/>
          <p:cNvGrpSpPr/>
          <p:nvPr/>
        </p:nvGrpSpPr>
        <p:grpSpPr>
          <a:xfrm>
            <a:off x="0" y="0"/>
            <a:ext cx="9144000" cy="5143500"/>
            <a:chOff x="0" y="0"/>
            <a:chExt cx="12192000" cy="6858000"/>
          </a:xfrm>
        </p:grpSpPr>
        <p:grpSp>
          <p:nvGrpSpPr>
            <p:cNvPr id="161" name="Google Shape;161;p30"/>
            <p:cNvGrpSpPr/>
            <p:nvPr/>
          </p:nvGrpSpPr>
          <p:grpSpPr>
            <a:xfrm>
              <a:off x="493713" y="545576"/>
              <a:ext cx="11202987" cy="5569633"/>
              <a:chOff x="493713" y="492125"/>
              <a:chExt cx="11202987" cy="4284663"/>
            </a:xfrm>
          </p:grpSpPr>
          <p:sp>
            <p:nvSpPr>
              <p:cNvPr id="162" name="Google Shape;162;p30"/>
              <p:cNvSpPr/>
              <p:nvPr/>
            </p:nvSpPr>
            <p:spPr>
              <a:xfrm>
                <a:off x="493713" y="492125"/>
                <a:ext cx="482600" cy="4284663"/>
              </a:xfrm>
              <a:custGeom>
                <a:rect b="b" l="l" r="r" t="t"/>
                <a:pathLst>
                  <a:path extrusionOk="0" h="2699" w="304">
                    <a:moveTo>
                      <a:pt x="304" y="2506"/>
                    </a:moveTo>
                    <a:lnTo>
                      <a:pt x="0" y="2506"/>
                    </a:lnTo>
                    <a:lnTo>
                      <a:pt x="0" y="2699"/>
                    </a:lnTo>
                    <a:lnTo>
                      <a:pt x="304" y="2699"/>
                    </a:lnTo>
                    <a:lnTo>
                      <a:pt x="304" y="2506"/>
                    </a:lnTo>
                    <a:close/>
                    <a:moveTo>
                      <a:pt x="304" y="2199"/>
                    </a:moveTo>
                    <a:lnTo>
                      <a:pt x="0" y="2199"/>
                    </a:lnTo>
                    <a:lnTo>
                      <a:pt x="0" y="2505"/>
                    </a:lnTo>
                    <a:lnTo>
                      <a:pt x="304" y="2505"/>
                    </a:lnTo>
                    <a:lnTo>
                      <a:pt x="304" y="2199"/>
                    </a:lnTo>
                    <a:close/>
                    <a:moveTo>
                      <a:pt x="304" y="2004"/>
                    </a:moveTo>
                    <a:lnTo>
                      <a:pt x="0" y="2004"/>
                    </a:lnTo>
                    <a:lnTo>
                      <a:pt x="0" y="2198"/>
                    </a:lnTo>
                    <a:lnTo>
                      <a:pt x="304" y="2198"/>
                    </a:lnTo>
                    <a:lnTo>
                      <a:pt x="304" y="2004"/>
                    </a:lnTo>
                    <a:close/>
                    <a:moveTo>
                      <a:pt x="304" y="1697"/>
                    </a:moveTo>
                    <a:lnTo>
                      <a:pt x="0" y="1697"/>
                    </a:lnTo>
                    <a:lnTo>
                      <a:pt x="0" y="2003"/>
                    </a:lnTo>
                    <a:lnTo>
                      <a:pt x="304" y="2003"/>
                    </a:lnTo>
                    <a:lnTo>
                      <a:pt x="304" y="1697"/>
                    </a:lnTo>
                    <a:close/>
                    <a:moveTo>
                      <a:pt x="304" y="1503"/>
                    </a:moveTo>
                    <a:lnTo>
                      <a:pt x="0" y="1503"/>
                    </a:lnTo>
                    <a:lnTo>
                      <a:pt x="0" y="1696"/>
                    </a:lnTo>
                    <a:lnTo>
                      <a:pt x="304" y="1696"/>
                    </a:lnTo>
                    <a:lnTo>
                      <a:pt x="304" y="1503"/>
                    </a:lnTo>
                    <a:close/>
                    <a:moveTo>
                      <a:pt x="304" y="1195"/>
                    </a:moveTo>
                    <a:lnTo>
                      <a:pt x="0" y="1195"/>
                    </a:lnTo>
                    <a:lnTo>
                      <a:pt x="0" y="1502"/>
                    </a:lnTo>
                    <a:lnTo>
                      <a:pt x="304" y="1502"/>
                    </a:lnTo>
                    <a:lnTo>
                      <a:pt x="304" y="1195"/>
                    </a:lnTo>
                    <a:close/>
                    <a:moveTo>
                      <a:pt x="304" y="1001"/>
                    </a:moveTo>
                    <a:lnTo>
                      <a:pt x="0" y="1001"/>
                    </a:lnTo>
                    <a:lnTo>
                      <a:pt x="0" y="1194"/>
                    </a:lnTo>
                    <a:lnTo>
                      <a:pt x="304" y="1194"/>
                    </a:lnTo>
                    <a:lnTo>
                      <a:pt x="304" y="1001"/>
                    </a:lnTo>
                    <a:close/>
                    <a:moveTo>
                      <a:pt x="304" y="694"/>
                    </a:moveTo>
                    <a:lnTo>
                      <a:pt x="0" y="694"/>
                    </a:lnTo>
                    <a:lnTo>
                      <a:pt x="0" y="1000"/>
                    </a:lnTo>
                    <a:lnTo>
                      <a:pt x="304" y="1000"/>
                    </a:lnTo>
                    <a:lnTo>
                      <a:pt x="304" y="694"/>
                    </a:lnTo>
                    <a:close/>
                    <a:moveTo>
                      <a:pt x="304" y="499"/>
                    </a:moveTo>
                    <a:lnTo>
                      <a:pt x="0" y="499"/>
                    </a:lnTo>
                    <a:lnTo>
                      <a:pt x="0" y="693"/>
                    </a:lnTo>
                    <a:lnTo>
                      <a:pt x="304" y="693"/>
                    </a:lnTo>
                    <a:lnTo>
                      <a:pt x="304" y="499"/>
                    </a:lnTo>
                    <a:close/>
                    <a:moveTo>
                      <a:pt x="304" y="192"/>
                    </a:moveTo>
                    <a:lnTo>
                      <a:pt x="0" y="192"/>
                    </a:lnTo>
                    <a:lnTo>
                      <a:pt x="0" y="498"/>
                    </a:lnTo>
                    <a:lnTo>
                      <a:pt x="304" y="498"/>
                    </a:lnTo>
                    <a:lnTo>
                      <a:pt x="304" y="192"/>
                    </a:lnTo>
                    <a:close/>
                    <a:moveTo>
                      <a:pt x="304" y="0"/>
                    </a:moveTo>
                    <a:lnTo>
                      <a:pt x="0" y="0"/>
                    </a:lnTo>
                    <a:lnTo>
                      <a:pt x="0" y="191"/>
                    </a:lnTo>
                    <a:lnTo>
                      <a:pt x="304" y="191"/>
                    </a:lnTo>
                    <a:lnTo>
                      <a:pt x="304"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63" name="Google Shape;163;p30"/>
              <p:cNvSpPr/>
              <p:nvPr/>
            </p:nvSpPr>
            <p:spPr>
              <a:xfrm>
                <a:off x="1465263"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64" name="Google Shape;164;p30"/>
              <p:cNvSpPr/>
              <p:nvPr/>
            </p:nvSpPr>
            <p:spPr>
              <a:xfrm>
                <a:off x="2438400"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65" name="Google Shape;165;p30"/>
              <p:cNvSpPr/>
              <p:nvPr/>
            </p:nvSpPr>
            <p:spPr>
              <a:xfrm>
                <a:off x="3413125" y="492125"/>
                <a:ext cx="488950" cy="4284663"/>
              </a:xfrm>
              <a:custGeom>
                <a:rect b="b" l="l" r="r" t="t"/>
                <a:pathLst>
                  <a:path extrusionOk="0" h="2699" w="308">
                    <a:moveTo>
                      <a:pt x="308" y="2506"/>
                    </a:moveTo>
                    <a:lnTo>
                      <a:pt x="0" y="2506"/>
                    </a:lnTo>
                    <a:lnTo>
                      <a:pt x="0" y="2699"/>
                    </a:lnTo>
                    <a:lnTo>
                      <a:pt x="308" y="2699"/>
                    </a:lnTo>
                    <a:lnTo>
                      <a:pt x="308" y="2506"/>
                    </a:lnTo>
                    <a:close/>
                    <a:moveTo>
                      <a:pt x="308" y="2199"/>
                    </a:moveTo>
                    <a:lnTo>
                      <a:pt x="0" y="2199"/>
                    </a:lnTo>
                    <a:lnTo>
                      <a:pt x="0" y="2505"/>
                    </a:lnTo>
                    <a:lnTo>
                      <a:pt x="308" y="2505"/>
                    </a:lnTo>
                    <a:lnTo>
                      <a:pt x="308" y="2199"/>
                    </a:lnTo>
                    <a:close/>
                    <a:moveTo>
                      <a:pt x="308" y="2004"/>
                    </a:moveTo>
                    <a:lnTo>
                      <a:pt x="0" y="2004"/>
                    </a:lnTo>
                    <a:lnTo>
                      <a:pt x="0" y="2198"/>
                    </a:lnTo>
                    <a:lnTo>
                      <a:pt x="308" y="2198"/>
                    </a:lnTo>
                    <a:lnTo>
                      <a:pt x="308" y="2004"/>
                    </a:lnTo>
                    <a:close/>
                    <a:moveTo>
                      <a:pt x="308" y="1697"/>
                    </a:moveTo>
                    <a:lnTo>
                      <a:pt x="0" y="1697"/>
                    </a:lnTo>
                    <a:lnTo>
                      <a:pt x="0" y="2003"/>
                    </a:lnTo>
                    <a:lnTo>
                      <a:pt x="308" y="2003"/>
                    </a:lnTo>
                    <a:lnTo>
                      <a:pt x="308" y="1697"/>
                    </a:lnTo>
                    <a:close/>
                    <a:moveTo>
                      <a:pt x="308" y="1503"/>
                    </a:moveTo>
                    <a:lnTo>
                      <a:pt x="0" y="1503"/>
                    </a:lnTo>
                    <a:lnTo>
                      <a:pt x="0" y="1696"/>
                    </a:lnTo>
                    <a:lnTo>
                      <a:pt x="308" y="1696"/>
                    </a:lnTo>
                    <a:lnTo>
                      <a:pt x="308" y="1503"/>
                    </a:lnTo>
                    <a:close/>
                    <a:moveTo>
                      <a:pt x="308" y="1195"/>
                    </a:moveTo>
                    <a:lnTo>
                      <a:pt x="0" y="1195"/>
                    </a:lnTo>
                    <a:lnTo>
                      <a:pt x="0" y="1502"/>
                    </a:lnTo>
                    <a:lnTo>
                      <a:pt x="308" y="1502"/>
                    </a:lnTo>
                    <a:lnTo>
                      <a:pt x="308" y="1195"/>
                    </a:lnTo>
                    <a:close/>
                    <a:moveTo>
                      <a:pt x="308" y="1001"/>
                    </a:moveTo>
                    <a:lnTo>
                      <a:pt x="0" y="1001"/>
                    </a:lnTo>
                    <a:lnTo>
                      <a:pt x="0" y="1194"/>
                    </a:lnTo>
                    <a:lnTo>
                      <a:pt x="308" y="1194"/>
                    </a:lnTo>
                    <a:lnTo>
                      <a:pt x="308" y="1001"/>
                    </a:lnTo>
                    <a:close/>
                    <a:moveTo>
                      <a:pt x="308" y="694"/>
                    </a:moveTo>
                    <a:lnTo>
                      <a:pt x="0" y="694"/>
                    </a:lnTo>
                    <a:lnTo>
                      <a:pt x="0" y="1000"/>
                    </a:lnTo>
                    <a:lnTo>
                      <a:pt x="308" y="1000"/>
                    </a:lnTo>
                    <a:lnTo>
                      <a:pt x="308" y="694"/>
                    </a:lnTo>
                    <a:close/>
                    <a:moveTo>
                      <a:pt x="308" y="499"/>
                    </a:moveTo>
                    <a:lnTo>
                      <a:pt x="0" y="499"/>
                    </a:lnTo>
                    <a:lnTo>
                      <a:pt x="0" y="693"/>
                    </a:lnTo>
                    <a:lnTo>
                      <a:pt x="308" y="693"/>
                    </a:lnTo>
                    <a:lnTo>
                      <a:pt x="308" y="499"/>
                    </a:lnTo>
                    <a:close/>
                    <a:moveTo>
                      <a:pt x="308" y="192"/>
                    </a:moveTo>
                    <a:lnTo>
                      <a:pt x="0" y="192"/>
                    </a:lnTo>
                    <a:lnTo>
                      <a:pt x="0" y="498"/>
                    </a:lnTo>
                    <a:lnTo>
                      <a:pt x="308" y="498"/>
                    </a:lnTo>
                    <a:lnTo>
                      <a:pt x="308" y="192"/>
                    </a:lnTo>
                    <a:close/>
                    <a:moveTo>
                      <a:pt x="308" y="0"/>
                    </a:moveTo>
                    <a:lnTo>
                      <a:pt x="0" y="0"/>
                    </a:lnTo>
                    <a:lnTo>
                      <a:pt x="0" y="191"/>
                    </a:lnTo>
                    <a:lnTo>
                      <a:pt x="308" y="191"/>
                    </a:lnTo>
                    <a:lnTo>
                      <a:pt x="308"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66" name="Google Shape;166;p30"/>
              <p:cNvSpPr/>
              <p:nvPr/>
            </p:nvSpPr>
            <p:spPr>
              <a:xfrm>
                <a:off x="4389438"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67" name="Google Shape;167;p30"/>
              <p:cNvSpPr/>
              <p:nvPr/>
            </p:nvSpPr>
            <p:spPr>
              <a:xfrm>
                <a:off x="5364163"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68" name="Google Shape;168;p30"/>
              <p:cNvSpPr/>
              <p:nvPr/>
            </p:nvSpPr>
            <p:spPr>
              <a:xfrm>
                <a:off x="6338888"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69" name="Google Shape;169;p30"/>
              <p:cNvSpPr/>
              <p:nvPr/>
            </p:nvSpPr>
            <p:spPr>
              <a:xfrm>
                <a:off x="7313613"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70" name="Google Shape;170;p30"/>
              <p:cNvSpPr/>
              <p:nvPr/>
            </p:nvSpPr>
            <p:spPr>
              <a:xfrm>
                <a:off x="8288338" y="492125"/>
                <a:ext cx="488950" cy="4284663"/>
              </a:xfrm>
              <a:custGeom>
                <a:rect b="b" l="l" r="r" t="t"/>
                <a:pathLst>
                  <a:path extrusionOk="0" h="2699" w="308">
                    <a:moveTo>
                      <a:pt x="308" y="2506"/>
                    </a:moveTo>
                    <a:lnTo>
                      <a:pt x="0" y="2506"/>
                    </a:lnTo>
                    <a:lnTo>
                      <a:pt x="0" y="2699"/>
                    </a:lnTo>
                    <a:lnTo>
                      <a:pt x="308" y="2699"/>
                    </a:lnTo>
                    <a:lnTo>
                      <a:pt x="308" y="2506"/>
                    </a:lnTo>
                    <a:close/>
                    <a:moveTo>
                      <a:pt x="308" y="2199"/>
                    </a:moveTo>
                    <a:lnTo>
                      <a:pt x="0" y="2199"/>
                    </a:lnTo>
                    <a:lnTo>
                      <a:pt x="0" y="2505"/>
                    </a:lnTo>
                    <a:lnTo>
                      <a:pt x="308" y="2505"/>
                    </a:lnTo>
                    <a:lnTo>
                      <a:pt x="308" y="2199"/>
                    </a:lnTo>
                    <a:close/>
                    <a:moveTo>
                      <a:pt x="308" y="2004"/>
                    </a:moveTo>
                    <a:lnTo>
                      <a:pt x="0" y="2004"/>
                    </a:lnTo>
                    <a:lnTo>
                      <a:pt x="0" y="2198"/>
                    </a:lnTo>
                    <a:lnTo>
                      <a:pt x="308" y="2198"/>
                    </a:lnTo>
                    <a:lnTo>
                      <a:pt x="308" y="2004"/>
                    </a:lnTo>
                    <a:close/>
                    <a:moveTo>
                      <a:pt x="308" y="1697"/>
                    </a:moveTo>
                    <a:lnTo>
                      <a:pt x="0" y="1697"/>
                    </a:lnTo>
                    <a:lnTo>
                      <a:pt x="0" y="2003"/>
                    </a:lnTo>
                    <a:lnTo>
                      <a:pt x="308" y="2003"/>
                    </a:lnTo>
                    <a:lnTo>
                      <a:pt x="308" y="1697"/>
                    </a:lnTo>
                    <a:close/>
                    <a:moveTo>
                      <a:pt x="308" y="1503"/>
                    </a:moveTo>
                    <a:lnTo>
                      <a:pt x="0" y="1503"/>
                    </a:lnTo>
                    <a:lnTo>
                      <a:pt x="0" y="1696"/>
                    </a:lnTo>
                    <a:lnTo>
                      <a:pt x="308" y="1696"/>
                    </a:lnTo>
                    <a:lnTo>
                      <a:pt x="308" y="1503"/>
                    </a:lnTo>
                    <a:close/>
                    <a:moveTo>
                      <a:pt x="308" y="1195"/>
                    </a:moveTo>
                    <a:lnTo>
                      <a:pt x="0" y="1195"/>
                    </a:lnTo>
                    <a:lnTo>
                      <a:pt x="0" y="1502"/>
                    </a:lnTo>
                    <a:lnTo>
                      <a:pt x="308" y="1502"/>
                    </a:lnTo>
                    <a:lnTo>
                      <a:pt x="308" y="1195"/>
                    </a:lnTo>
                    <a:close/>
                    <a:moveTo>
                      <a:pt x="308" y="1001"/>
                    </a:moveTo>
                    <a:lnTo>
                      <a:pt x="0" y="1001"/>
                    </a:lnTo>
                    <a:lnTo>
                      <a:pt x="0" y="1194"/>
                    </a:lnTo>
                    <a:lnTo>
                      <a:pt x="308" y="1194"/>
                    </a:lnTo>
                    <a:lnTo>
                      <a:pt x="308" y="1001"/>
                    </a:lnTo>
                    <a:close/>
                    <a:moveTo>
                      <a:pt x="308" y="694"/>
                    </a:moveTo>
                    <a:lnTo>
                      <a:pt x="0" y="694"/>
                    </a:lnTo>
                    <a:lnTo>
                      <a:pt x="0" y="1000"/>
                    </a:lnTo>
                    <a:lnTo>
                      <a:pt x="308" y="1000"/>
                    </a:lnTo>
                    <a:lnTo>
                      <a:pt x="308" y="694"/>
                    </a:lnTo>
                    <a:close/>
                    <a:moveTo>
                      <a:pt x="308" y="499"/>
                    </a:moveTo>
                    <a:lnTo>
                      <a:pt x="0" y="499"/>
                    </a:lnTo>
                    <a:lnTo>
                      <a:pt x="0" y="693"/>
                    </a:lnTo>
                    <a:lnTo>
                      <a:pt x="308" y="693"/>
                    </a:lnTo>
                    <a:lnTo>
                      <a:pt x="308" y="499"/>
                    </a:lnTo>
                    <a:close/>
                    <a:moveTo>
                      <a:pt x="308" y="192"/>
                    </a:moveTo>
                    <a:lnTo>
                      <a:pt x="0" y="192"/>
                    </a:lnTo>
                    <a:lnTo>
                      <a:pt x="0" y="498"/>
                    </a:lnTo>
                    <a:lnTo>
                      <a:pt x="308" y="498"/>
                    </a:lnTo>
                    <a:lnTo>
                      <a:pt x="308" y="192"/>
                    </a:lnTo>
                    <a:close/>
                    <a:moveTo>
                      <a:pt x="308" y="0"/>
                    </a:moveTo>
                    <a:lnTo>
                      <a:pt x="0" y="0"/>
                    </a:lnTo>
                    <a:lnTo>
                      <a:pt x="0" y="191"/>
                    </a:lnTo>
                    <a:lnTo>
                      <a:pt x="308" y="191"/>
                    </a:lnTo>
                    <a:lnTo>
                      <a:pt x="308"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71" name="Google Shape;171;p30"/>
              <p:cNvSpPr/>
              <p:nvPr/>
            </p:nvSpPr>
            <p:spPr>
              <a:xfrm>
                <a:off x="9264650"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72" name="Google Shape;172;p30"/>
              <p:cNvSpPr/>
              <p:nvPr/>
            </p:nvSpPr>
            <p:spPr>
              <a:xfrm>
                <a:off x="10239375" y="492125"/>
                <a:ext cx="485775" cy="4284663"/>
              </a:xfrm>
              <a:custGeom>
                <a:rect b="b" l="l" r="r" t="t"/>
                <a:pathLst>
                  <a:path extrusionOk="0" h="2699" w="306">
                    <a:moveTo>
                      <a:pt x="306" y="2506"/>
                    </a:moveTo>
                    <a:lnTo>
                      <a:pt x="0" y="2506"/>
                    </a:lnTo>
                    <a:lnTo>
                      <a:pt x="0" y="2699"/>
                    </a:lnTo>
                    <a:lnTo>
                      <a:pt x="306" y="2699"/>
                    </a:lnTo>
                    <a:lnTo>
                      <a:pt x="306" y="2506"/>
                    </a:lnTo>
                    <a:close/>
                    <a:moveTo>
                      <a:pt x="306" y="2199"/>
                    </a:moveTo>
                    <a:lnTo>
                      <a:pt x="0" y="2199"/>
                    </a:lnTo>
                    <a:lnTo>
                      <a:pt x="0" y="2505"/>
                    </a:lnTo>
                    <a:lnTo>
                      <a:pt x="306" y="2505"/>
                    </a:lnTo>
                    <a:lnTo>
                      <a:pt x="306" y="2199"/>
                    </a:lnTo>
                    <a:close/>
                    <a:moveTo>
                      <a:pt x="306" y="2004"/>
                    </a:moveTo>
                    <a:lnTo>
                      <a:pt x="0" y="2004"/>
                    </a:lnTo>
                    <a:lnTo>
                      <a:pt x="0" y="2198"/>
                    </a:lnTo>
                    <a:lnTo>
                      <a:pt x="306" y="2198"/>
                    </a:lnTo>
                    <a:lnTo>
                      <a:pt x="306" y="2004"/>
                    </a:lnTo>
                    <a:close/>
                    <a:moveTo>
                      <a:pt x="306" y="1697"/>
                    </a:moveTo>
                    <a:lnTo>
                      <a:pt x="0" y="1697"/>
                    </a:lnTo>
                    <a:lnTo>
                      <a:pt x="0" y="2003"/>
                    </a:lnTo>
                    <a:lnTo>
                      <a:pt x="306" y="2003"/>
                    </a:lnTo>
                    <a:lnTo>
                      <a:pt x="306" y="1697"/>
                    </a:lnTo>
                    <a:close/>
                    <a:moveTo>
                      <a:pt x="306" y="1503"/>
                    </a:moveTo>
                    <a:lnTo>
                      <a:pt x="0" y="1503"/>
                    </a:lnTo>
                    <a:lnTo>
                      <a:pt x="0" y="1696"/>
                    </a:lnTo>
                    <a:lnTo>
                      <a:pt x="306" y="1696"/>
                    </a:lnTo>
                    <a:lnTo>
                      <a:pt x="306" y="1503"/>
                    </a:lnTo>
                    <a:close/>
                    <a:moveTo>
                      <a:pt x="306" y="1195"/>
                    </a:moveTo>
                    <a:lnTo>
                      <a:pt x="0" y="1195"/>
                    </a:lnTo>
                    <a:lnTo>
                      <a:pt x="0" y="1502"/>
                    </a:lnTo>
                    <a:lnTo>
                      <a:pt x="306" y="1502"/>
                    </a:lnTo>
                    <a:lnTo>
                      <a:pt x="306" y="1195"/>
                    </a:lnTo>
                    <a:close/>
                    <a:moveTo>
                      <a:pt x="306" y="1001"/>
                    </a:moveTo>
                    <a:lnTo>
                      <a:pt x="0" y="1001"/>
                    </a:lnTo>
                    <a:lnTo>
                      <a:pt x="0" y="1194"/>
                    </a:lnTo>
                    <a:lnTo>
                      <a:pt x="306" y="1194"/>
                    </a:lnTo>
                    <a:lnTo>
                      <a:pt x="306" y="1001"/>
                    </a:lnTo>
                    <a:close/>
                    <a:moveTo>
                      <a:pt x="306" y="694"/>
                    </a:moveTo>
                    <a:lnTo>
                      <a:pt x="0" y="694"/>
                    </a:lnTo>
                    <a:lnTo>
                      <a:pt x="0" y="1000"/>
                    </a:lnTo>
                    <a:lnTo>
                      <a:pt x="306" y="1000"/>
                    </a:lnTo>
                    <a:lnTo>
                      <a:pt x="306" y="694"/>
                    </a:lnTo>
                    <a:close/>
                    <a:moveTo>
                      <a:pt x="306" y="499"/>
                    </a:moveTo>
                    <a:lnTo>
                      <a:pt x="0" y="499"/>
                    </a:lnTo>
                    <a:lnTo>
                      <a:pt x="0" y="693"/>
                    </a:lnTo>
                    <a:lnTo>
                      <a:pt x="306" y="693"/>
                    </a:lnTo>
                    <a:lnTo>
                      <a:pt x="306" y="499"/>
                    </a:lnTo>
                    <a:close/>
                    <a:moveTo>
                      <a:pt x="306" y="192"/>
                    </a:moveTo>
                    <a:lnTo>
                      <a:pt x="0" y="192"/>
                    </a:lnTo>
                    <a:lnTo>
                      <a:pt x="0" y="498"/>
                    </a:lnTo>
                    <a:lnTo>
                      <a:pt x="306" y="498"/>
                    </a:lnTo>
                    <a:lnTo>
                      <a:pt x="306" y="192"/>
                    </a:lnTo>
                    <a:close/>
                    <a:moveTo>
                      <a:pt x="306" y="0"/>
                    </a:moveTo>
                    <a:lnTo>
                      <a:pt x="0" y="0"/>
                    </a:lnTo>
                    <a:lnTo>
                      <a:pt x="0" y="191"/>
                    </a:lnTo>
                    <a:lnTo>
                      <a:pt x="306" y="191"/>
                    </a:lnTo>
                    <a:lnTo>
                      <a:pt x="306"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73" name="Google Shape;173;p30"/>
              <p:cNvSpPr/>
              <p:nvPr/>
            </p:nvSpPr>
            <p:spPr>
              <a:xfrm>
                <a:off x="11214100" y="492125"/>
                <a:ext cx="482600" cy="4284663"/>
              </a:xfrm>
              <a:custGeom>
                <a:rect b="b" l="l" r="r" t="t"/>
                <a:pathLst>
                  <a:path extrusionOk="0" h="2699" w="304">
                    <a:moveTo>
                      <a:pt x="304" y="2506"/>
                    </a:moveTo>
                    <a:lnTo>
                      <a:pt x="0" y="2506"/>
                    </a:lnTo>
                    <a:lnTo>
                      <a:pt x="0" y="2699"/>
                    </a:lnTo>
                    <a:lnTo>
                      <a:pt x="304" y="2699"/>
                    </a:lnTo>
                    <a:lnTo>
                      <a:pt x="304" y="2506"/>
                    </a:lnTo>
                    <a:close/>
                    <a:moveTo>
                      <a:pt x="304" y="2199"/>
                    </a:moveTo>
                    <a:lnTo>
                      <a:pt x="0" y="2199"/>
                    </a:lnTo>
                    <a:lnTo>
                      <a:pt x="0" y="2505"/>
                    </a:lnTo>
                    <a:lnTo>
                      <a:pt x="304" y="2505"/>
                    </a:lnTo>
                    <a:lnTo>
                      <a:pt x="304" y="2199"/>
                    </a:lnTo>
                    <a:close/>
                    <a:moveTo>
                      <a:pt x="304" y="2004"/>
                    </a:moveTo>
                    <a:lnTo>
                      <a:pt x="0" y="2004"/>
                    </a:lnTo>
                    <a:lnTo>
                      <a:pt x="0" y="2198"/>
                    </a:lnTo>
                    <a:lnTo>
                      <a:pt x="304" y="2198"/>
                    </a:lnTo>
                    <a:lnTo>
                      <a:pt x="304" y="2004"/>
                    </a:lnTo>
                    <a:close/>
                    <a:moveTo>
                      <a:pt x="304" y="1697"/>
                    </a:moveTo>
                    <a:lnTo>
                      <a:pt x="0" y="1697"/>
                    </a:lnTo>
                    <a:lnTo>
                      <a:pt x="0" y="2003"/>
                    </a:lnTo>
                    <a:lnTo>
                      <a:pt x="304" y="2003"/>
                    </a:lnTo>
                    <a:lnTo>
                      <a:pt x="304" y="1697"/>
                    </a:lnTo>
                    <a:close/>
                    <a:moveTo>
                      <a:pt x="304" y="1503"/>
                    </a:moveTo>
                    <a:lnTo>
                      <a:pt x="0" y="1503"/>
                    </a:lnTo>
                    <a:lnTo>
                      <a:pt x="0" y="1696"/>
                    </a:lnTo>
                    <a:lnTo>
                      <a:pt x="304" y="1696"/>
                    </a:lnTo>
                    <a:lnTo>
                      <a:pt x="304" y="1503"/>
                    </a:lnTo>
                    <a:close/>
                    <a:moveTo>
                      <a:pt x="304" y="1195"/>
                    </a:moveTo>
                    <a:lnTo>
                      <a:pt x="0" y="1195"/>
                    </a:lnTo>
                    <a:lnTo>
                      <a:pt x="0" y="1502"/>
                    </a:lnTo>
                    <a:lnTo>
                      <a:pt x="304" y="1502"/>
                    </a:lnTo>
                    <a:lnTo>
                      <a:pt x="304" y="1195"/>
                    </a:lnTo>
                    <a:close/>
                    <a:moveTo>
                      <a:pt x="304" y="1001"/>
                    </a:moveTo>
                    <a:lnTo>
                      <a:pt x="0" y="1001"/>
                    </a:lnTo>
                    <a:lnTo>
                      <a:pt x="0" y="1194"/>
                    </a:lnTo>
                    <a:lnTo>
                      <a:pt x="304" y="1194"/>
                    </a:lnTo>
                    <a:lnTo>
                      <a:pt x="304" y="1001"/>
                    </a:lnTo>
                    <a:close/>
                    <a:moveTo>
                      <a:pt x="304" y="694"/>
                    </a:moveTo>
                    <a:lnTo>
                      <a:pt x="0" y="694"/>
                    </a:lnTo>
                    <a:lnTo>
                      <a:pt x="0" y="1000"/>
                    </a:lnTo>
                    <a:lnTo>
                      <a:pt x="304" y="1000"/>
                    </a:lnTo>
                    <a:lnTo>
                      <a:pt x="304" y="694"/>
                    </a:lnTo>
                    <a:close/>
                    <a:moveTo>
                      <a:pt x="304" y="499"/>
                    </a:moveTo>
                    <a:lnTo>
                      <a:pt x="0" y="499"/>
                    </a:lnTo>
                    <a:lnTo>
                      <a:pt x="0" y="693"/>
                    </a:lnTo>
                    <a:lnTo>
                      <a:pt x="304" y="693"/>
                    </a:lnTo>
                    <a:lnTo>
                      <a:pt x="304" y="499"/>
                    </a:lnTo>
                    <a:close/>
                    <a:moveTo>
                      <a:pt x="304" y="192"/>
                    </a:moveTo>
                    <a:lnTo>
                      <a:pt x="0" y="192"/>
                    </a:lnTo>
                    <a:lnTo>
                      <a:pt x="0" y="498"/>
                    </a:lnTo>
                    <a:lnTo>
                      <a:pt x="304" y="498"/>
                    </a:lnTo>
                    <a:lnTo>
                      <a:pt x="304" y="192"/>
                    </a:lnTo>
                    <a:close/>
                    <a:moveTo>
                      <a:pt x="304" y="0"/>
                    </a:moveTo>
                    <a:lnTo>
                      <a:pt x="0" y="0"/>
                    </a:lnTo>
                    <a:lnTo>
                      <a:pt x="0" y="191"/>
                    </a:lnTo>
                    <a:lnTo>
                      <a:pt x="304" y="191"/>
                    </a:lnTo>
                    <a:lnTo>
                      <a:pt x="304" y="0"/>
                    </a:lnTo>
                    <a:close/>
                  </a:path>
                </a:pathLst>
              </a:custGeom>
              <a:solidFill>
                <a:srgbClr val="FFE5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grpSp>
        <p:sp>
          <p:nvSpPr>
            <p:cNvPr id="174" name="Google Shape;174;p30"/>
            <p:cNvSpPr/>
            <p:nvPr/>
          </p:nvSpPr>
          <p:spPr>
            <a:xfrm>
              <a:off x="0" y="0"/>
              <a:ext cx="12192000" cy="6858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75" name="Google Shape;175;p30"/>
            <p:cNvSpPr/>
            <p:nvPr/>
          </p:nvSpPr>
          <p:spPr>
            <a:xfrm>
              <a:off x="485775" y="0"/>
              <a:ext cx="7800" cy="68580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76" name="Google Shape;176;p30"/>
            <p:cNvSpPr/>
            <p:nvPr/>
          </p:nvSpPr>
          <p:spPr>
            <a:xfrm>
              <a:off x="11696700" y="0"/>
              <a:ext cx="7800" cy="68580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77" name="Google Shape;177;p30"/>
            <p:cNvSpPr/>
            <p:nvPr/>
          </p:nvSpPr>
          <p:spPr>
            <a:xfrm>
              <a:off x="0" y="795338"/>
              <a:ext cx="12190413" cy="488950"/>
            </a:xfrm>
            <a:custGeom>
              <a:rect b="b" l="l" r="r" t="t"/>
              <a:pathLst>
                <a:path extrusionOk="0" h="308" w="7679">
                  <a:moveTo>
                    <a:pt x="1" y="308"/>
                  </a:moveTo>
                  <a:lnTo>
                    <a:pt x="1" y="308"/>
                  </a:lnTo>
                  <a:lnTo>
                    <a:pt x="1" y="1"/>
                  </a:lnTo>
                  <a:lnTo>
                    <a:pt x="7678" y="1"/>
                  </a:lnTo>
                  <a:lnTo>
                    <a:pt x="7678" y="307"/>
                  </a:lnTo>
                  <a:lnTo>
                    <a:pt x="1" y="307"/>
                  </a:lnTo>
                  <a:lnTo>
                    <a:pt x="1" y="308"/>
                  </a:lnTo>
                  <a:lnTo>
                    <a:pt x="1" y="308"/>
                  </a:lnTo>
                  <a:lnTo>
                    <a:pt x="1" y="308"/>
                  </a:lnTo>
                  <a:lnTo>
                    <a:pt x="1" y="308"/>
                  </a:lnTo>
                  <a:lnTo>
                    <a:pt x="7679" y="308"/>
                  </a:lnTo>
                  <a:lnTo>
                    <a:pt x="7679" y="0"/>
                  </a:lnTo>
                  <a:lnTo>
                    <a:pt x="0" y="0"/>
                  </a:lnTo>
                  <a:lnTo>
                    <a:pt x="0" y="308"/>
                  </a:lnTo>
                  <a:lnTo>
                    <a:pt x="1" y="308"/>
                  </a:lnTo>
                  <a:lnTo>
                    <a:pt x="1" y="308"/>
                  </a:lnTo>
                  <a:close/>
                </a:path>
              </a:pathLst>
            </a:cu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78" name="Google Shape;178;p30"/>
            <p:cNvSpPr/>
            <p:nvPr/>
          </p:nvSpPr>
          <p:spPr>
            <a:xfrm>
              <a:off x="0" y="795338"/>
              <a:ext cx="12190413" cy="488950"/>
            </a:xfrm>
            <a:custGeom>
              <a:rect b="b" l="l" r="r" t="t"/>
              <a:pathLst>
                <a:path extrusionOk="0" h="308" w="7679">
                  <a:moveTo>
                    <a:pt x="1" y="308"/>
                  </a:moveTo>
                  <a:lnTo>
                    <a:pt x="1" y="308"/>
                  </a:lnTo>
                  <a:lnTo>
                    <a:pt x="1" y="1"/>
                  </a:lnTo>
                  <a:lnTo>
                    <a:pt x="7678" y="1"/>
                  </a:lnTo>
                  <a:lnTo>
                    <a:pt x="7678" y="307"/>
                  </a:lnTo>
                  <a:lnTo>
                    <a:pt x="1" y="307"/>
                  </a:lnTo>
                  <a:lnTo>
                    <a:pt x="1" y="308"/>
                  </a:lnTo>
                  <a:lnTo>
                    <a:pt x="1" y="308"/>
                  </a:lnTo>
                  <a:lnTo>
                    <a:pt x="1" y="308"/>
                  </a:lnTo>
                  <a:lnTo>
                    <a:pt x="1" y="308"/>
                  </a:lnTo>
                  <a:lnTo>
                    <a:pt x="7679" y="308"/>
                  </a:lnTo>
                  <a:lnTo>
                    <a:pt x="7679" y="0"/>
                  </a:lnTo>
                  <a:lnTo>
                    <a:pt x="0" y="0"/>
                  </a:lnTo>
                  <a:lnTo>
                    <a:pt x="0" y="308"/>
                  </a:lnTo>
                  <a:lnTo>
                    <a:pt x="1" y="308"/>
                  </a:lnTo>
                  <a:lnTo>
                    <a:pt x="1" y="308"/>
                  </a:lnTo>
                </a:path>
              </a:pathLst>
            </a:cu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79" name="Google Shape;179;p30"/>
            <p:cNvSpPr/>
            <p:nvPr/>
          </p:nvSpPr>
          <p:spPr>
            <a:xfrm>
              <a:off x="0" y="1592263"/>
              <a:ext cx="12190413" cy="488950"/>
            </a:xfrm>
            <a:custGeom>
              <a:rect b="b" l="l" r="r" t="t"/>
              <a:pathLst>
                <a:path extrusionOk="0" h="308" w="7679">
                  <a:moveTo>
                    <a:pt x="1" y="307"/>
                  </a:moveTo>
                  <a:lnTo>
                    <a:pt x="1" y="307"/>
                  </a:lnTo>
                  <a:lnTo>
                    <a:pt x="1" y="1"/>
                  </a:lnTo>
                  <a:lnTo>
                    <a:pt x="7678" y="1"/>
                  </a:lnTo>
                  <a:lnTo>
                    <a:pt x="7678" y="307"/>
                  </a:lnTo>
                  <a:lnTo>
                    <a:pt x="1" y="307"/>
                  </a:lnTo>
                  <a:lnTo>
                    <a:pt x="1" y="307"/>
                  </a:lnTo>
                  <a:lnTo>
                    <a:pt x="1" y="307"/>
                  </a:lnTo>
                  <a:lnTo>
                    <a:pt x="1" y="307"/>
                  </a:lnTo>
                  <a:lnTo>
                    <a:pt x="1" y="308"/>
                  </a:lnTo>
                  <a:lnTo>
                    <a:pt x="7679" y="308"/>
                  </a:lnTo>
                  <a:lnTo>
                    <a:pt x="7679" y="0"/>
                  </a:lnTo>
                  <a:lnTo>
                    <a:pt x="0" y="0"/>
                  </a:lnTo>
                  <a:lnTo>
                    <a:pt x="0" y="308"/>
                  </a:lnTo>
                  <a:lnTo>
                    <a:pt x="1" y="308"/>
                  </a:lnTo>
                  <a:lnTo>
                    <a:pt x="1" y="307"/>
                  </a:lnTo>
                  <a:close/>
                </a:path>
              </a:pathLst>
            </a:cu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80" name="Google Shape;180;p30"/>
            <p:cNvSpPr/>
            <p:nvPr/>
          </p:nvSpPr>
          <p:spPr>
            <a:xfrm>
              <a:off x="0" y="1592263"/>
              <a:ext cx="12190413" cy="488950"/>
            </a:xfrm>
            <a:custGeom>
              <a:rect b="b" l="l" r="r" t="t"/>
              <a:pathLst>
                <a:path extrusionOk="0" h="308" w="7679">
                  <a:moveTo>
                    <a:pt x="1" y="307"/>
                  </a:moveTo>
                  <a:lnTo>
                    <a:pt x="1" y="307"/>
                  </a:lnTo>
                  <a:lnTo>
                    <a:pt x="1" y="1"/>
                  </a:lnTo>
                  <a:lnTo>
                    <a:pt x="7678" y="1"/>
                  </a:lnTo>
                  <a:lnTo>
                    <a:pt x="7678" y="307"/>
                  </a:lnTo>
                  <a:lnTo>
                    <a:pt x="1" y="307"/>
                  </a:lnTo>
                  <a:lnTo>
                    <a:pt x="1" y="307"/>
                  </a:lnTo>
                  <a:lnTo>
                    <a:pt x="1" y="307"/>
                  </a:lnTo>
                  <a:lnTo>
                    <a:pt x="1" y="307"/>
                  </a:lnTo>
                  <a:lnTo>
                    <a:pt x="1" y="308"/>
                  </a:lnTo>
                  <a:lnTo>
                    <a:pt x="7679" y="308"/>
                  </a:lnTo>
                  <a:lnTo>
                    <a:pt x="7679" y="0"/>
                  </a:lnTo>
                  <a:lnTo>
                    <a:pt x="0" y="0"/>
                  </a:lnTo>
                  <a:lnTo>
                    <a:pt x="0" y="308"/>
                  </a:lnTo>
                  <a:lnTo>
                    <a:pt x="1" y="308"/>
                  </a:lnTo>
                  <a:lnTo>
                    <a:pt x="1" y="307"/>
                  </a:lnTo>
                </a:path>
              </a:pathLst>
            </a:cu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81" name="Google Shape;181;p30"/>
            <p:cNvSpPr/>
            <p:nvPr/>
          </p:nvSpPr>
          <p:spPr>
            <a:xfrm>
              <a:off x="0" y="2387600"/>
              <a:ext cx="12190413" cy="490538"/>
            </a:xfrm>
            <a:custGeom>
              <a:rect b="b" l="l" r="r" t="t"/>
              <a:pathLst>
                <a:path extrusionOk="0" h="309" w="7679">
                  <a:moveTo>
                    <a:pt x="1" y="308"/>
                  </a:moveTo>
                  <a:lnTo>
                    <a:pt x="1" y="308"/>
                  </a:lnTo>
                  <a:lnTo>
                    <a:pt x="1" y="1"/>
                  </a:lnTo>
                  <a:lnTo>
                    <a:pt x="7678" y="1"/>
                  </a:lnTo>
                  <a:lnTo>
                    <a:pt x="7678" y="308"/>
                  </a:lnTo>
                  <a:lnTo>
                    <a:pt x="1" y="308"/>
                  </a:lnTo>
                  <a:lnTo>
                    <a:pt x="1" y="308"/>
                  </a:lnTo>
                  <a:lnTo>
                    <a:pt x="1" y="308"/>
                  </a:lnTo>
                  <a:lnTo>
                    <a:pt x="1" y="308"/>
                  </a:lnTo>
                  <a:lnTo>
                    <a:pt x="1" y="309"/>
                  </a:lnTo>
                  <a:lnTo>
                    <a:pt x="7679" y="309"/>
                  </a:lnTo>
                  <a:lnTo>
                    <a:pt x="7679" y="0"/>
                  </a:lnTo>
                  <a:lnTo>
                    <a:pt x="0" y="0"/>
                  </a:lnTo>
                  <a:lnTo>
                    <a:pt x="0" y="309"/>
                  </a:lnTo>
                  <a:lnTo>
                    <a:pt x="1" y="309"/>
                  </a:lnTo>
                  <a:lnTo>
                    <a:pt x="1" y="308"/>
                  </a:lnTo>
                  <a:close/>
                </a:path>
              </a:pathLst>
            </a:cu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82" name="Google Shape;182;p30"/>
            <p:cNvSpPr/>
            <p:nvPr/>
          </p:nvSpPr>
          <p:spPr>
            <a:xfrm>
              <a:off x="0" y="2387600"/>
              <a:ext cx="12190413" cy="490538"/>
            </a:xfrm>
            <a:custGeom>
              <a:rect b="b" l="l" r="r" t="t"/>
              <a:pathLst>
                <a:path extrusionOk="0" h="309" w="7679">
                  <a:moveTo>
                    <a:pt x="1" y="308"/>
                  </a:moveTo>
                  <a:lnTo>
                    <a:pt x="1" y="308"/>
                  </a:lnTo>
                  <a:lnTo>
                    <a:pt x="1" y="1"/>
                  </a:lnTo>
                  <a:lnTo>
                    <a:pt x="7678" y="1"/>
                  </a:lnTo>
                  <a:lnTo>
                    <a:pt x="7678" y="308"/>
                  </a:lnTo>
                  <a:lnTo>
                    <a:pt x="1" y="308"/>
                  </a:lnTo>
                  <a:lnTo>
                    <a:pt x="1" y="308"/>
                  </a:lnTo>
                  <a:lnTo>
                    <a:pt x="1" y="308"/>
                  </a:lnTo>
                  <a:lnTo>
                    <a:pt x="1" y="308"/>
                  </a:lnTo>
                  <a:lnTo>
                    <a:pt x="1" y="309"/>
                  </a:lnTo>
                  <a:lnTo>
                    <a:pt x="7679" y="309"/>
                  </a:lnTo>
                  <a:lnTo>
                    <a:pt x="7679" y="0"/>
                  </a:lnTo>
                  <a:lnTo>
                    <a:pt x="0" y="0"/>
                  </a:lnTo>
                  <a:lnTo>
                    <a:pt x="0" y="309"/>
                  </a:lnTo>
                  <a:lnTo>
                    <a:pt x="1" y="309"/>
                  </a:lnTo>
                  <a:lnTo>
                    <a:pt x="1" y="308"/>
                  </a:lnTo>
                </a:path>
              </a:pathLst>
            </a:cu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83" name="Google Shape;183;p30"/>
            <p:cNvSpPr/>
            <p:nvPr/>
          </p:nvSpPr>
          <p:spPr>
            <a:xfrm>
              <a:off x="0" y="3184525"/>
              <a:ext cx="12190413" cy="488950"/>
            </a:xfrm>
            <a:custGeom>
              <a:rect b="b" l="l" r="r" t="t"/>
              <a:pathLst>
                <a:path extrusionOk="0" h="308" w="7679">
                  <a:moveTo>
                    <a:pt x="1" y="308"/>
                  </a:moveTo>
                  <a:lnTo>
                    <a:pt x="1" y="308"/>
                  </a:lnTo>
                  <a:lnTo>
                    <a:pt x="1" y="1"/>
                  </a:lnTo>
                  <a:lnTo>
                    <a:pt x="7678" y="1"/>
                  </a:lnTo>
                  <a:lnTo>
                    <a:pt x="7678" y="307"/>
                  </a:lnTo>
                  <a:lnTo>
                    <a:pt x="1" y="307"/>
                  </a:lnTo>
                  <a:lnTo>
                    <a:pt x="1" y="308"/>
                  </a:lnTo>
                  <a:lnTo>
                    <a:pt x="1" y="308"/>
                  </a:lnTo>
                  <a:lnTo>
                    <a:pt x="1" y="308"/>
                  </a:lnTo>
                  <a:lnTo>
                    <a:pt x="1" y="308"/>
                  </a:lnTo>
                  <a:lnTo>
                    <a:pt x="7679" y="308"/>
                  </a:lnTo>
                  <a:lnTo>
                    <a:pt x="7679" y="0"/>
                  </a:lnTo>
                  <a:lnTo>
                    <a:pt x="0" y="0"/>
                  </a:lnTo>
                  <a:lnTo>
                    <a:pt x="0" y="308"/>
                  </a:lnTo>
                  <a:lnTo>
                    <a:pt x="1" y="308"/>
                  </a:lnTo>
                  <a:lnTo>
                    <a:pt x="1" y="308"/>
                  </a:lnTo>
                  <a:close/>
                </a:path>
              </a:pathLst>
            </a:cu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84" name="Google Shape;184;p30"/>
            <p:cNvSpPr/>
            <p:nvPr/>
          </p:nvSpPr>
          <p:spPr>
            <a:xfrm>
              <a:off x="0" y="3184525"/>
              <a:ext cx="12190413" cy="488950"/>
            </a:xfrm>
            <a:custGeom>
              <a:rect b="b" l="l" r="r" t="t"/>
              <a:pathLst>
                <a:path extrusionOk="0" h="308" w="7679">
                  <a:moveTo>
                    <a:pt x="1" y="308"/>
                  </a:moveTo>
                  <a:lnTo>
                    <a:pt x="1" y="308"/>
                  </a:lnTo>
                  <a:lnTo>
                    <a:pt x="1" y="1"/>
                  </a:lnTo>
                  <a:lnTo>
                    <a:pt x="7678" y="1"/>
                  </a:lnTo>
                  <a:lnTo>
                    <a:pt x="7678" y="307"/>
                  </a:lnTo>
                  <a:lnTo>
                    <a:pt x="1" y="307"/>
                  </a:lnTo>
                  <a:lnTo>
                    <a:pt x="1" y="308"/>
                  </a:lnTo>
                  <a:lnTo>
                    <a:pt x="1" y="308"/>
                  </a:lnTo>
                  <a:lnTo>
                    <a:pt x="1" y="308"/>
                  </a:lnTo>
                  <a:lnTo>
                    <a:pt x="1" y="308"/>
                  </a:lnTo>
                  <a:lnTo>
                    <a:pt x="7679" y="308"/>
                  </a:lnTo>
                  <a:lnTo>
                    <a:pt x="7679" y="0"/>
                  </a:lnTo>
                  <a:lnTo>
                    <a:pt x="0" y="0"/>
                  </a:lnTo>
                  <a:lnTo>
                    <a:pt x="0" y="308"/>
                  </a:lnTo>
                  <a:lnTo>
                    <a:pt x="1" y="308"/>
                  </a:lnTo>
                  <a:lnTo>
                    <a:pt x="1" y="308"/>
                  </a:lnTo>
                </a:path>
              </a:pathLst>
            </a:cu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85" name="Google Shape;185;p30"/>
            <p:cNvSpPr/>
            <p:nvPr/>
          </p:nvSpPr>
          <p:spPr>
            <a:xfrm>
              <a:off x="0" y="3981450"/>
              <a:ext cx="12190413" cy="488950"/>
            </a:xfrm>
            <a:custGeom>
              <a:rect b="b" l="l" r="r" t="t"/>
              <a:pathLst>
                <a:path extrusionOk="0" h="308" w="7679">
                  <a:moveTo>
                    <a:pt x="1" y="307"/>
                  </a:moveTo>
                  <a:lnTo>
                    <a:pt x="1" y="307"/>
                  </a:lnTo>
                  <a:lnTo>
                    <a:pt x="1" y="1"/>
                  </a:lnTo>
                  <a:lnTo>
                    <a:pt x="7678" y="1"/>
                  </a:lnTo>
                  <a:lnTo>
                    <a:pt x="7678" y="307"/>
                  </a:lnTo>
                  <a:lnTo>
                    <a:pt x="1" y="307"/>
                  </a:lnTo>
                  <a:lnTo>
                    <a:pt x="1" y="307"/>
                  </a:lnTo>
                  <a:lnTo>
                    <a:pt x="1" y="307"/>
                  </a:lnTo>
                  <a:lnTo>
                    <a:pt x="1" y="307"/>
                  </a:lnTo>
                  <a:lnTo>
                    <a:pt x="1" y="308"/>
                  </a:lnTo>
                  <a:lnTo>
                    <a:pt x="7679" y="308"/>
                  </a:lnTo>
                  <a:lnTo>
                    <a:pt x="7679" y="0"/>
                  </a:lnTo>
                  <a:lnTo>
                    <a:pt x="0" y="0"/>
                  </a:lnTo>
                  <a:lnTo>
                    <a:pt x="0" y="308"/>
                  </a:lnTo>
                  <a:lnTo>
                    <a:pt x="1" y="308"/>
                  </a:lnTo>
                  <a:lnTo>
                    <a:pt x="1" y="307"/>
                  </a:lnTo>
                  <a:close/>
                </a:path>
              </a:pathLst>
            </a:cu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86" name="Google Shape;186;p30"/>
            <p:cNvSpPr/>
            <p:nvPr/>
          </p:nvSpPr>
          <p:spPr>
            <a:xfrm>
              <a:off x="0" y="3981450"/>
              <a:ext cx="12190413" cy="488950"/>
            </a:xfrm>
            <a:custGeom>
              <a:rect b="b" l="l" r="r" t="t"/>
              <a:pathLst>
                <a:path extrusionOk="0" h="308" w="7679">
                  <a:moveTo>
                    <a:pt x="1" y="307"/>
                  </a:moveTo>
                  <a:lnTo>
                    <a:pt x="1" y="307"/>
                  </a:lnTo>
                  <a:lnTo>
                    <a:pt x="1" y="1"/>
                  </a:lnTo>
                  <a:lnTo>
                    <a:pt x="7678" y="1"/>
                  </a:lnTo>
                  <a:lnTo>
                    <a:pt x="7678" y="307"/>
                  </a:lnTo>
                  <a:lnTo>
                    <a:pt x="1" y="307"/>
                  </a:lnTo>
                  <a:lnTo>
                    <a:pt x="1" y="307"/>
                  </a:lnTo>
                  <a:lnTo>
                    <a:pt x="1" y="307"/>
                  </a:lnTo>
                  <a:lnTo>
                    <a:pt x="1" y="307"/>
                  </a:lnTo>
                  <a:lnTo>
                    <a:pt x="1" y="308"/>
                  </a:lnTo>
                  <a:lnTo>
                    <a:pt x="7679" y="308"/>
                  </a:lnTo>
                  <a:lnTo>
                    <a:pt x="7679" y="0"/>
                  </a:lnTo>
                  <a:lnTo>
                    <a:pt x="0" y="0"/>
                  </a:lnTo>
                  <a:lnTo>
                    <a:pt x="0" y="308"/>
                  </a:lnTo>
                  <a:lnTo>
                    <a:pt x="1" y="308"/>
                  </a:lnTo>
                  <a:lnTo>
                    <a:pt x="1" y="307"/>
                  </a:lnTo>
                </a:path>
              </a:pathLst>
            </a:cu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87" name="Google Shape;187;p30"/>
            <p:cNvSpPr/>
            <p:nvPr/>
          </p:nvSpPr>
          <p:spPr>
            <a:xfrm>
              <a:off x="0" y="4776788"/>
              <a:ext cx="12190413" cy="488950"/>
            </a:xfrm>
            <a:custGeom>
              <a:rect b="b" l="l" r="r" t="t"/>
              <a:pathLst>
                <a:path extrusionOk="0" h="308" w="7679">
                  <a:moveTo>
                    <a:pt x="1" y="308"/>
                  </a:moveTo>
                  <a:lnTo>
                    <a:pt x="1" y="308"/>
                  </a:lnTo>
                  <a:lnTo>
                    <a:pt x="1" y="1"/>
                  </a:lnTo>
                  <a:lnTo>
                    <a:pt x="7678" y="1"/>
                  </a:lnTo>
                  <a:lnTo>
                    <a:pt x="7678" y="307"/>
                  </a:lnTo>
                  <a:lnTo>
                    <a:pt x="1" y="307"/>
                  </a:lnTo>
                  <a:lnTo>
                    <a:pt x="1" y="308"/>
                  </a:lnTo>
                  <a:lnTo>
                    <a:pt x="1" y="308"/>
                  </a:lnTo>
                  <a:lnTo>
                    <a:pt x="1" y="308"/>
                  </a:lnTo>
                  <a:lnTo>
                    <a:pt x="1" y="308"/>
                  </a:lnTo>
                  <a:lnTo>
                    <a:pt x="7679" y="308"/>
                  </a:lnTo>
                  <a:lnTo>
                    <a:pt x="7679" y="0"/>
                  </a:lnTo>
                  <a:lnTo>
                    <a:pt x="0" y="0"/>
                  </a:lnTo>
                  <a:lnTo>
                    <a:pt x="0" y="308"/>
                  </a:lnTo>
                  <a:lnTo>
                    <a:pt x="1" y="308"/>
                  </a:lnTo>
                  <a:lnTo>
                    <a:pt x="1" y="308"/>
                  </a:lnTo>
                  <a:close/>
                </a:path>
              </a:pathLst>
            </a:cu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88" name="Google Shape;188;p30"/>
            <p:cNvSpPr/>
            <p:nvPr/>
          </p:nvSpPr>
          <p:spPr>
            <a:xfrm>
              <a:off x="0" y="4776788"/>
              <a:ext cx="12190413" cy="488950"/>
            </a:xfrm>
            <a:custGeom>
              <a:rect b="b" l="l" r="r" t="t"/>
              <a:pathLst>
                <a:path extrusionOk="0" h="308" w="7679">
                  <a:moveTo>
                    <a:pt x="1" y="308"/>
                  </a:moveTo>
                  <a:lnTo>
                    <a:pt x="1" y="308"/>
                  </a:lnTo>
                  <a:lnTo>
                    <a:pt x="1" y="1"/>
                  </a:lnTo>
                  <a:lnTo>
                    <a:pt x="7678" y="1"/>
                  </a:lnTo>
                  <a:lnTo>
                    <a:pt x="7678" y="307"/>
                  </a:lnTo>
                  <a:lnTo>
                    <a:pt x="1" y="307"/>
                  </a:lnTo>
                  <a:lnTo>
                    <a:pt x="1" y="308"/>
                  </a:lnTo>
                  <a:lnTo>
                    <a:pt x="1" y="308"/>
                  </a:lnTo>
                  <a:lnTo>
                    <a:pt x="1" y="308"/>
                  </a:lnTo>
                  <a:lnTo>
                    <a:pt x="1" y="308"/>
                  </a:lnTo>
                  <a:lnTo>
                    <a:pt x="7679" y="308"/>
                  </a:lnTo>
                  <a:lnTo>
                    <a:pt x="7679" y="0"/>
                  </a:lnTo>
                  <a:lnTo>
                    <a:pt x="0" y="0"/>
                  </a:lnTo>
                  <a:lnTo>
                    <a:pt x="0" y="308"/>
                  </a:lnTo>
                  <a:lnTo>
                    <a:pt x="1" y="308"/>
                  </a:lnTo>
                  <a:lnTo>
                    <a:pt x="1" y="308"/>
                  </a:lnTo>
                </a:path>
              </a:pathLst>
            </a:cu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89" name="Google Shape;189;p30"/>
            <p:cNvSpPr/>
            <p:nvPr/>
          </p:nvSpPr>
          <p:spPr>
            <a:xfrm>
              <a:off x="1588" y="6365875"/>
              <a:ext cx="12187200" cy="7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90" name="Google Shape;190;p30"/>
            <p:cNvSpPr/>
            <p:nvPr/>
          </p:nvSpPr>
          <p:spPr>
            <a:xfrm>
              <a:off x="1588" y="6365875"/>
              <a:ext cx="12187238" cy="7938"/>
            </a:xfrm>
            <a:custGeom>
              <a:rect b="b" l="l" r="r" t="t"/>
              <a:pathLst>
                <a:path extrusionOk="0" h="5" w="7677">
                  <a:moveTo>
                    <a:pt x="7677" y="0"/>
                  </a:moveTo>
                  <a:lnTo>
                    <a:pt x="0" y="0"/>
                  </a:lnTo>
                  <a:lnTo>
                    <a:pt x="0" y="5"/>
                  </a:lnTo>
                  <a:lnTo>
                    <a:pt x="7677" y="5"/>
                  </a:lnTo>
                </a:path>
              </a:pathLst>
            </a:cu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91" name="Google Shape;191;p30"/>
            <p:cNvSpPr/>
            <p:nvPr/>
          </p:nvSpPr>
          <p:spPr>
            <a:xfrm>
              <a:off x="1588" y="6122988"/>
              <a:ext cx="12187200" cy="7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92" name="Google Shape;192;p30"/>
            <p:cNvSpPr/>
            <p:nvPr/>
          </p:nvSpPr>
          <p:spPr>
            <a:xfrm>
              <a:off x="1588" y="6122988"/>
              <a:ext cx="12187238" cy="7938"/>
            </a:xfrm>
            <a:custGeom>
              <a:rect b="b" l="l" r="r" t="t"/>
              <a:pathLst>
                <a:path extrusionOk="0" h="5" w="7677">
                  <a:moveTo>
                    <a:pt x="7677" y="0"/>
                  </a:moveTo>
                  <a:lnTo>
                    <a:pt x="0" y="0"/>
                  </a:lnTo>
                  <a:lnTo>
                    <a:pt x="0" y="5"/>
                  </a:lnTo>
                  <a:lnTo>
                    <a:pt x="7677" y="5"/>
                  </a:lnTo>
                </a:path>
              </a:pathLst>
            </a:cu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93" name="Google Shape;193;p30"/>
            <p:cNvSpPr/>
            <p:nvPr/>
          </p:nvSpPr>
          <p:spPr>
            <a:xfrm>
              <a:off x="1588" y="6610350"/>
              <a:ext cx="12187200" cy="7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94" name="Google Shape;194;p30"/>
            <p:cNvSpPr/>
            <p:nvPr/>
          </p:nvSpPr>
          <p:spPr>
            <a:xfrm>
              <a:off x="1588" y="6610350"/>
              <a:ext cx="12187238" cy="7938"/>
            </a:xfrm>
            <a:custGeom>
              <a:rect b="b" l="l" r="r" t="t"/>
              <a:pathLst>
                <a:path extrusionOk="0" h="5" w="7677">
                  <a:moveTo>
                    <a:pt x="7677" y="0"/>
                  </a:moveTo>
                  <a:lnTo>
                    <a:pt x="0" y="0"/>
                  </a:lnTo>
                  <a:lnTo>
                    <a:pt x="0" y="5"/>
                  </a:lnTo>
                  <a:lnTo>
                    <a:pt x="7677" y="5"/>
                  </a:lnTo>
                </a:path>
              </a:pathLst>
            </a:cu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95" name="Google Shape;195;p30"/>
            <p:cNvSpPr/>
            <p:nvPr/>
          </p:nvSpPr>
          <p:spPr>
            <a:xfrm>
              <a:off x="1588" y="5573713"/>
              <a:ext cx="12187200" cy="15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96" name="Google Shape;196;p30"/>
            <p:cNvSpPr/>
            <p:nvPr/>
          </p:nvSpPr>
          <p:spPr>
            <a:xfrm>
              <a:off x="1588" y="5573713"/>
              <a:ext cx="12187200" cy="1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197" name="Google Shape;197;p30"/>
            <p:cNvSpPr/>
            <p:nvPr/>
          </p:nvSpPr>
          <p:spPr>
            <a:xfrm>
              <a:off x="1588" y="545560"/>
              <a:ext cx="12187200" cy="15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grpSp>
          <p:nvGrpSpPr>
            <p:cNvPr id="198" name="Google Shape;198;p30"/>
            <p:cNvGrpSpPr/>
            <p:nvPr/>
          </p:nvGrpSpPr>
          <p:grpSpPr>
            <a:xfrm>
              <a:off x="731838" y="551945"/>
              <a:ext cx="10726650" cy="5573978"/>
              <a:chOff x="731838" y="487363"/>
              <a:chExt cx="10726650" cy="5395913"/>
            </a:xfrm>
          </p:grpSpPr>
          <p:sp>
            <p:nvSpPr>
              <p:cNvPr id="199" name="Google Shape;199;p30"/>
              <p:cNvSpPr/>
              <p:nvPr/>
            </p:nvSpPr>
            <p:spPr>
              <a:xfrm>
                <a:off x="1220788"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200" name="Google Shape;200;p30"/>
              <p:cNvSpPr/>
              <p:nvPr/>
            </p:nvSpPr>
            <p:spPr>
              <a:xfrm>
                <a:off x="1708150"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201" name="Google Shape;201;p30"/>
              <p:cNvSpPr/>
              <p:nvPr/>
            </p:nvSpPr>
            <p:spPr>
              <a:xfrm>
                <a:off x="2681288"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202" name="Google Shape;202;p30"/>
              <p:cNvSpPr/>
              <p:nvPr/>
            </p:nvSpPr>
            <p:spPr>
              <a:xfrm>
                <a:off x="3657600"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203" name="Google Shape;203;p30"/>
              <p:cNvSpPr/>
              <p:nvPr/>
            </p:nvSpPr>
            <p:spPr>
              <a:xfrm>
                <a:off x="4632325"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204" name="Google Shape;204;p30"/>
              <p:cNvSpPr/>
              <p:nvPr/>
            </p:nvSpPr>
            <p:spPr>
              <a:xfrm>
                <a:off x="5607050"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205" name="Google Shape;205;p30"/>
              <p:cNvSpPr/>
              <p:nvPr/>
            </p:nvSpPr>
            <p:spPr>
              <a:xfrm>
                <a:off x="6096000"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206" name="Google Shape;206;p30"/>
              <p:cNvSpPr/>
              <p:nvPr/>
            </p:nvSpPr>
            <p:spPr>
              <a:xfrm>
                <a:off x="6581775"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207" name="Google Shape;207;p30"/>
              <p:cNvSpPr/>
              <p:nvPr/>
            </p:nvSpPr>
            <p:spPr>
              <a:xfrm>
                <a:off x="7556500"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208" name="Google Shape;208;p30"/>
              <p:cNvSpPr/>
              <p:nvPr/>
            </p:nvSpPr>
            <p:spPr>
              <a:xfrm>
                <a:off x="8532813"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209" name="Google Shape;209;p30"/>
              <p:cNvSpPr/>
              <p:nvPr/>
            </p:nvSpPr>
            <p:spPr>
              <a:xfrm>
                <a:off x="9507538"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210" name="Google Shape;210;p30"/>
              <p:cNvSpPr/>
              <p:nvPr/>
            </p:nvSpPr>
            <p:spPr>
              <a:xfrm>
                <a:off x="10480675"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211" name="Google Shape;211;p30"/>
              <p:cNvSpPr/>
              <p:nvPr/>
            </p:nvSpPr>
            <p:spPr>
              <a:xfrm>
                <a:off x="11456988" y="487363"/>
                <a:ext cx="1500" cy="5395800"/>
              </a:xfrm>
              <a:prstGeom prst="rect">
                <a:avLst/>
              </a:pr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212" name="Google Shape;212;p30"/>
              <p:cNvSpPr/>
              <p:nvPr/>
            </p:nvSpPr>
            <p:spPr>
              <a:xfrm>
                <a:off x="731838" y="487363"/>
                <a:ext cx="1588" cy="5395913"/>
              </a:xfrm>
              <a:custGeom>
                <a:rect b="b" l="l" r="r" t="t"/>
                <a:pathLst>
                  <a:path extrusionOk="0" h="3399" w="1">
                    <a:moveTo>
                      <a:pt x="0" y="0"/>
                    </a:moveTo>
                    <a:lnTo>
                      <a:pt x="0" y="3399"/>
                    </a:lnTo>
                    <a:lnTo>
                      <a:pt x="1" y="3399"/>
                    </a:lnTo>
                    <a:lnTo>
                      <a:pt x="1" y="0"/>
                    </a:lnTo>
                  </a:path>
                </a:pathLst>
              </a:custGeom>
              <a:solidFill>
                <a:srgbClr val="FF00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 Image Right (5x)">
  <p:cSld name="h_Stat + Image Right (5x)">
    <p:bg>
      <p:bgPr>
        <a:solidFill>
          <a:srgbClr val="FFFEFA"/>
        </a:solidFill>
      </p:bgPr>
    </p:bg>
    <p:spTree>
      <p:nvGrpSpPr>
        <p:cNvPr id="213" name="Shape 213"/>
        <p:cNvGrpSpPr/>
        <p:nvPr/>
      </p:nvGrpSpPr>
      <p:grpSpPr>
        <a:xfrm>
          <a:off x="0" y="0"/>
          <a:ext cx="0" cy="0"/>
          <a:chOff x="0" y="0"/>
          <a:chExt cx="0" cy="0"/>
        </a:xfrm>
      </p:grpSpPr>
      <p:sp>
        <p:nvSpPr>
          <p:cNvPr id="214" name="Google Shape;214;p31"/>
          <p:cNvSpPr/>
          <p:nvPr/>
        </p:nvSpPr>
        <p:spPr>
          <a:xfrm>
            <a:off x="4567236" y="0"/>
            <a:ext cx="4572000" cy="5143500"/>
          </a:xfrm>
          <a:custGeom>
            <a:rect b="b" l="l" r="r" t="t"/>
            <a:pathLst>
              <a:path extrusionOk="0" h="6858000" w="12192000">
                <a:moveTo>
                  <a:pt x="0" y="0"/>
                </a:moveTo>
                <a:lnTo>
                  <a:pt x="12192000" y="0"/>
                </a:lnTo>
                <a:lnTo>
                  <a:pt x="12192000" y="6858000"/>
                </a:lnTo>
                <a:lnTo>
                  <a:pt x="0" y="6858000"/>
                </a:lnTo>
                <a:close/>
              </a:path>
            </a:pathLst>
          </a:custGeom>
          <a:gradFill>
            <a:gsLst>
              <a:gs pos="0">
                <a:srgbClr val="E8DCC7"/>
              </a:gs>
              <a:gs pos="43000">
                <a:srgbClr val="EADEC7"/>
              </a:gs>
              <a:gs pos="99000">
                <a:schemeClr val="lt2"/>
              </a:gs>
              <a:gs pos="100000">
                <a:schemeClr val="lt2"/>
              </a:gs>
            </a:gsLst>
            <a:lin ang="3000122" scaled="0"/>
          </a:gra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
        <p:nvSpPr>
          <p:cNvPr id="215" name="Google Shape;215;p31"/>
          <p:cNvSpPr txBox="1"/>
          <p:nvPr>
            <p:ph type="title"/>
          </p:nvPr>
        </p:nvSpPr>
        <p:spPr>
          <a:xfrm>
            <a:off x="300615" y="126853"/>
            <a:ext cx="3892800" cy="1118400"/>
          </a:xfrm>
          <a:prstGeom prst="rect">
            <a:avLst/>
          </a:prstGeom>
          <a:noFill/>
          <a:ln>
            <a:noFill/>
          </a:ln>
        </p:spPr>
        <p:txBody>
          <a:bodyPr anchorCtr="0" anchor="b" bIns="34275" lIns="68575" spcFirstLastPara="1" rIns="68575" wrap="square" tIns="34275">
            <a:noAutofit/>
          </a:bodyPr>
          <a:lstStyle>
            <a:lvl1pPr lvl="0" algn="l">
              <a:lnSpc>
                <a:spcPct val="85000"/>
              </a:lnSpc>
              <a:spcBef>
                <a:spcPts val="0"/>
              </a:spcBef>
              <a:spcAft>
                <a:spcPts val="0"/>
              </a:spcAft>
              <a:buClr>
                <a:schemeClr val="dk1"/>
              </a:buClr>
              <a:buSzPts val="7200"/>
              <a:buFont typeface="DM Sans"/>
              <a:buNone/>
              <a:defRPr b="0" i="0" sz="7200">
                <a:latin typeface="DM Sans"/>
                <a:ea typeface="DM Sans"/>
                <a:cs typeface="DM Sans"/>
                <a:sym typeface="DM San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6" name="Google Shape;216;p31"/>
          <p:cNvSpPr txBox="1"/>
          <p:nvPr>
            <p:ph idx="1" type="body"/>
          </p:nvPr>
        </p:nvSpPr>
        <p:spPr>
          <a:xfrm>
            <a:off x="374642" y="1164890"/>
            <a:ext cx="3835500" cy="763800"/>
          </a:xfrm>
          <a:prstGeom prst="rect">
            <a:avLst/>
          </a:prstGeom>
          <a:noFill/>
          <a:ln>
            <a:noFill/>
          </a:ln>
        </p:spPr>
        <p:txBody>
          <a:bodyPr anchorCtr="0" anchor="t" bIns="0" lIns="0" spcFirstLastPara="1" rIns="0" wrap="square" tIns="0">
            <a:norm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17" name="Google Shape;217;p31"/>
          <p:cNvSpPr txBox="1"/>
          <p:nvPr>
            <p:ph idx="2" type="body"/>
          </p:nvPr>
        </p:nvSpPr>
        <p:spPr>
          <a:xfrm>
            <a:off x="374356" y="2233455"/>
            <a:ext cx="1819500" cy="3363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1100"/>
              </a:spcBef>
              <a:spcAft>
                <a:spcPts val="0"/>
              </a:spcAft>
              <a:buClr>
                <a:schemeClr val="dk1"/>
              </a:buClr>
              <a:buSzPts val="2400"/>
              <a:buChar char="​"/>
              <a:defRPr sz="24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18" name="Google Shape;218;p31"/>
          <p:cNvSpPr txBox="1"/>
          <p:nvPr>
            <p:ph idx="3" type="body"/>
          </p:nvPr>
        </p:nvSpPr>
        <p:spPr>
          <a:xfrm>
            <a:off x="371475" y="2643474"/>
            <a:ext cx="1821900" cy="582300"/>
          </a:xfrm>
          <a:prstGeom prst="rect">
            <a:avLst/>
          </a:prstGeom>
          <a:noFill/>
          <a:ln>
            <a:noFill/>
          </a:ln>
        </p:spPr>
        <p:txBody>
          <a:bodyPr anchorCtr="0" anchor="t" bIns="0" lIns="0" spcFirstLastPara="1" rIns="0" wrap="square" tIns="0">
            <a:normAutofit/>
          </a:bodyPr>
          <a:lstStyle>
            <a:lvl1pPr indent="-279400" lvl="0" marL="457200" algn="l">
              <a:lnSpc>
                <a:spcPct val="100000"/>
              </a:lnSpc>
              <a:spcBef>
                <a:spcPts val="1100"/>
              </a:spcBef>
              <a:spcAft>
                <a:spcPts val="0"/>
              </a:spcAft>
              <a:buClr>
                <a:schemeClr val="dk1"/>
              </a:buClr>
              <a:buSzPts val="800"/>
              <a:buChar char="​"/>
              <a:defRPr sz="800"/>
            </a:lvl1pPr>
            <a:lvl2pPr indent="-273050" lvl="1" marL="914400" algn="l">
              <a:lnSpc>
                <a:spcPct val="100000"/>
              </a:lnSpc>
              <a:spcBef>
                <a:spcPts val="600"/>
              </a:spcBef>
              <a:spcAft>
                <a:spcPts val="0"/>
              </a:spcAft>
              <a:buClr>
                <a:schemeClr val="dk1"/>
              </a:buClr>
              <a:buSzPts val="700"/>
              <a:buChar char="•"/>
              <a:defRPr sz="7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19" name="Google Shape;219;p31"/>
          <p:cNvSpPr txBox="1"/>
          <p:nvPr>
            <p:ph idx="4" type="body"/>
          </p:nvPr>
        </p:nvSpPr>
        <p:spPr>
          <a:xfrm>
            <a:off x="2382551" y="2233455"/>
            <a:ext cx="1819500" cy="3363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1100"/>
              </a:spcBef>
              <a:spcAft>
                <a:spcPts val="0"/>
              </a:spcAft>
              <a:buClr>
                <a:schemeClr val="dk1"/>
              </a:buClr>
              <a:buSzPts val="2400"/>
              <a:buChar char="​"/>
              <a:defRPr sz="24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20" name="Google Shape;220;p31"/>
          <p:cNvSpPr txBox="1"/>
          <p:nvPr>
            <p:ph idx="5" type="body"/>
          </p:nvPr>
        </p:nvSpPr>
        <p:spPr>
          <a:xfrm>
            <a:off x="2379671" y="2643474"/>
            <a:ext cx="1821900" cy="582300"/>
          </a:xfrm>
          <a:prstGeom prst="rect">
            <a:avLst/>
          </a:prstGeom>
          <a:noFill/>
          <a:ln>
            <a:noFill/>
          </a:ln>
        </p:spPr>
        <p:txBody>
          <a:bodyPr anchorCtr="0" anchor="t" bIns="0" lIns="0" spcFirstLastPara="1" rIns="0" wrap="square" tIns="0">
            <a:normAutofit/>
          </a:bodyPr>
          <a:lstStyle>
            <a:lvl1pPr indent="-279400" lvl="0" marL="457200" algn="l">
              <a:lnSpc>
                <a:spcPct val="100000"/>
              </a:lnSpc>
              <a:spcBef>
                <a:spcPts val="1100"/>
              </a:spcBef>
              <a:spcAft>
                <a:spcPts val="0"/>
              </a:spcAft>
              <a:buClr>
                <a:schemeClr val="dk1"/>
              </a:buClr>
              <a:buSzPts val="800"/>
              <a:buChar char="​"/>
              <a:defRPr sz="800"/>
            </a:lvl1pPr>
            <a:lvl2pPr indent="-273050" lvl="1" marL="914400" algn="l">
              <a:lnSpc>
                <a:spcPct val="100000"/>
              </a:lnSpc>
              <a:spcBef>
                <a:spcPts val="600"/>
              </a:spcBef>
              <a:spcAft>
                <a:spcPts val="0"/>
              </a:spcAft>
              <a:buClr>
                <a:schemeClr val="dk1"/>
              </a:buClr>
              <a:buSzPts val="700"/>
              <a:buChar char="•"/>
              <a:defRPr sz="7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21" name="Google Shape;221;p31"/>
          <p:cNvSpPr txBox="1"/>
          <p:nvPr>
            <p:ph idx="6" type="body"/>
          </p:nvPr>
        </p:nvSpPr>
        <p:spPr>
          <a:xfrm>
            <a:off x="374356" y="3423108"/>
            <a:ext cx="1819500" cy="3363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1100"/>
              </a:spcBef>
              <a:spcAft>
                <a:spcPts val="0"/>
              </a:spcAft>
              <a:buClr>
                <a:schemeClr val="dk1"/>
              </a:buClr>
              <a:buSzPts val="2400"/>
              <a:buChar char="​"/>
              <a:defRPr sz="24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22" name="Google Shape;222;p31"/>
          <p:cNvSpPr txBox="1"/>
          <p:nvPr>
            <p:ph idx="7" type="body"/>
          </p:nvPr>
        </p:nvSpPr>
        <p:spPr>
          <a:xfrm>
            <a:off x="371475" y="3833127"/>
            <a:ext cx="1821900" cy="582300"/>
          </a:xfrm>
          <a:prstGeom prst="rect">
            <a:avLst/>
          </a:prstGeom>
          <a:noFill/>
          <a:ln>
            <a:noFill/>
          </a:ln>
        </p:spPr>
        <p:txBody>
          <a:bodyPr anchorCtr="0" anchor="t" bIns="0" lIns="0" spcFirstLastPara="1" rIns="0" wrap="square" tIns="0">
            <a:normAutofit/>
          </a:bodyPr>
          <a:lstStyle>
            <a:lvl1pPr indent="-279400" lvl="0" marL="457200" algn="l">
              <a:lnSpc>
                <a:spcPct val="100000"/>
              </a:lnSpc>
              <a:spcBef>
                <a:spcPts val="1100"/>
              </a:spcBef>
              <a:spcAft>
                <a:spcPts val="0"/>
              </a:spcAft>
              <a:buClr>
                <a:schemeClr val="dk1"/>
              </a:buClr>
              <a:buSzPts val="800"/>
              <a:buChar char="​"/>
              <a:defRPr sz="800"/>
            </a:lvl1pPr>
            <a:lvl2pPr indent="-273050" lvl="1" marL="914400" algn="l">
              <a:lnSpc>
                <a:spcPct val="100000"/>
              </a:lnSpc>
              <a:spcBef>
                <a:spcPts val="600"/>
              </a:spcBef>
              <a:spcAft>
                <a:spcPts val="0"/>
              </a:spcAft>
              <a:buClr>
                <a:schemeClr val="dk1"/>
              </a:buClr>
              <a:buSzPts val="700"/>
              <a:buChar char="•"/>
              <a:defRPr sz="7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23" name="Google Shape;223;p31"/>
          <p:cNvSpPr txBox="1"/>
          <p:nvPr>
            <p:ph idx="8" type="body"/>
          </p:nvPr>
        </p:nvSpPr>
        <p:spPr>
          <a:xfrm>
            <a:off x="2382551" y="3423108"/>
            <a:ext cx="1819500" cy="3363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1100"/>
              </a:spcBef>
              <a:spcAft>
                <a:spcPts val="0"/>
              </a:spcAft>
              <a:buClr>
                <a:schemeClr val="dk1"/>
              </a:buClr>
              <a:buSzPts val="2400"/>
              <a:buChar char="​"/>
              <a:defRPr sz="24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24" name="Google Shape;224;p31"/>
          <p:cNvSpPr txBox="1"/>
          <p:nvPr>
            <p:ph idx="9" type="body"/>
          </p:nvPr>
        </p:nvSpPr>
        <p:spPr>
          <a:xfrm>
            <a:off x="2379671" y="3833127"/>
            <a:ext cx="1821900" cy="582300"/>
          </a:xfrm>
          <a:prstGeom prst="rect">
            <a:avLst/>
          </a:prstGeom>
          <a:noFill/>
          <a:ln>
            <a:noFill/>
          </a:ln>
        </p:spPr>
        <p:txBody>
          <a:bodyPr anchorCtr="0" anchor="t" bIns="0" lIns="0" spcFirstLastPara="1" rIns="0" wrap="square" tIns="0">
            <a:normAutofit/>
          </a:bodyPr>
          <a:lstStyle>
            <a:lvl1pPr indent="-279400" lvl="0" marL="457200" algn="l">
              <a:lnSpc>
                <a:spcPct val="100000"/>
              </a:lnSpc>
              <a:spcBef>
                <a:spcPts val="1100"/>
              </a:spcBef>
              <a:spcAft>
                <a:spcPts val="0"/>
              </a:spcAft>
              <a:buClr>
                <a:schemeClr val="dk1"/>
              </a:buClr>
              <a:buSzPts val="800"/>
              <a:buChar char="​"/>
              <a:defRPr sz="800"/>
            </a:lvl1pPr>
            <a:lvl2pPr indent="-273050" lvl="1" marL="914400" algn="l">
              <a:lnSpc>
                <a:spcPct val="100000"/>
              </a:lnSpc>
              <a:spcBef>
                <a:spcPts val="600"/>
              </a:spcBef>
              <a:spcAft>
                <a:spcPts val="0"/>
              </a:spcAft>
              <a:buClr>
                <a:schemeClr val="dk1"/>
              </a:buClr>
              <a:buSzPts val="700"/>
              <a:buChar char="•"/>
              <a:defRPr sz="7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25" name="Google Shape;225;p31"/>
          <p:cNvSpPr/>
          <p:nvPr>
            <p:ph idx="13" type="pic"/>
          </p:nvPr>
        </p:nvSpPr>
        <p:spPr>
          <a:xfrm>
            <a:off x="5184325" y="924640"/>
            <a:ext cx="3346200" cy="3290100"/>
          </a:xfrm>
          <a:prstGeom prst="roundRect">
            <a:avLst>
              <a:gd fmla="val 2291" name="adj"/>
            </a:avLst>
          </a:prstGeom>
          <a:solidFill>
            <a:srgbClr val="AFABA1"/>
          </a:solidFill>
          <a:ln>
            <a:noFill/>
          </a:ln>
        </p:spPr>
      </p:sp>
      <p:pic>
        <p:nvPicPr>
          <p:cNvPr descr="Shape&#10;&#10;Description automatically generated with medium confidence" id="226" name="Google Shape;226;p31"/>
          <p:cNvPicPr preferRelativeResize="0"/>
          <p:nvPr/>
        </p:nvPicPr>
        <p:blipFill rotWithShape="1">
          <a:blip r:embed="rId2">
            <a:alphaModFix/>
          </a:blip>
          <a:srcRect b="0" l="0" r="0" t="0"/>
          <a:stretch/>
        </p:blipFill>
        <p:spPr>
          <a:xfrm>
            <a:off x="8433739" y="4802853"/>
            <a:ext cx="336042" cy="12321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6 Icon">
  <p:cSld name="e_Title + 6 Icon">
    <p:spTree>
      <p:nvGrpSpPr>
        <p:cNvPr id="227" name="Shape 227"/>
        <p:cNvGrpSpPr/>
        <p:nvPr/>
      </p:nvGrpSpPr>
      <p:grpSpPr>
        <a:xfrm>
          <a:off x="0" y="0"/>
          <a:ext cx="0" cy="0"/>
          <a:chOff x="0" y="0"/>
          <a:chExt cx="0" cy="0"/>
        </a:xfrm>
      </p:grpSpPr>
      <p:sp>
        <p:nvSpPr>
          <p:cNvPr id="228" name="Google Shape;228;p32"/>
          <p:cNvSpPr txBox="1"/>
          <p:nvPr>
            <p:ph type="title"/>
          </p:nvPr>
        </p:nvSpPr>
        <p:spPr>
          <a:xfrm>
            <a:off x="292228" y="387850"/>
            <a:ext cx="3178200" cy="653400"/>
          </a:xfrm>
          <a:prstGeom prst="rect">
            <a:avLst/>
          </a:prstGeom>
          <a:noFill/>
          <a:ln>
            <a:noFill/>
          </a:ln>
        </p:spPr>
        <p:txBody>
          <a:bodyPr anchorCtr="0" anchor="t" bIns="34275" lIns="68575" spcFirstLastPara="1" rIns="68575" wrap="square" tIns="34275">
            <a:noAutofit/>
          </a:bodyPr>
          <a:lstStyle>
            <a:lvl1pPr lvl="0" algn="l">
              <a:lnSpc>
                <a:spcPct val="80000"/>
              </a:lnSpc>
              <a:spcBef>
                <a:spcPts val="0"/>
              </a:spcBef>
              <a:spcAft>
                <a:spcPts val="0"/>
              </a:spcAft>
              <a:buClr>
                <a:schemeClr val="dk1"/>
              </a:buClr>
              <a:buSzPts val="2400"/>
              <a:buFont typeface="DM Sans"/>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9" name="Google Shape;229;p32"/>
          <p:cNvSpPr txBox="1"/>
          <p:nvPr>
            <p:ph idx="1" type="body"/>
          </p:nvPr>
        </p:nvSpPr>
        <p:spPr>
          <a:xfrm>
            <a:off x="361950" y="1078427"/>
            <a:ext cx="31545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30" name="Google Shape;230;p32"/>
          <p:cNvSpPr txBox="1"/>
          <p:nvPr>
            <p:ph idx="2" type="body"/>
          </p:nvPr>
        </p:nvSpPr>
        <p:spPr>
          <a:xfrm>
            <a:off x="3462618" y="1305526"/>
            <a:ext cx="16515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31" name="Google Shape;231;p32"/>
          <p:cNvSpPr txBox="1"/>
          <p:nvPr>
            <p:ph idx="3" type="body"/>
          </p:nvPr>
        </p:nvSpPr>
        <p:spPr>
          <a:xfrm>
            <a:off x="5303849" y="1305526"/>
            <a:ext cx="16515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32" name="Google Shape;232;p32"/>
          <p:cNvSpPr txBox="1"/>
          <p:nvPr>
            <p:ph idx="4" type="body"/>
          </p:nvPr>
        </p:nvSpPr>
        <p:spPr>
          <a:xfrm>
            <a:off x="7130652" y="1305526"/>
            <a:ext cx="16515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33" name="Google Shape;233;p32"/>
          <p:cNvSpPr txBox="1"/>
          <p:nvPr>
            <p:ph idx="5" type="body"/>
          </p:nvPr>
        </p:nvSpPr>
        <p:spPr>
          <a:xfrm>
            <a:off x="3462618" y="3316050"/>
            <a:ext cx="16515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34" name="Google Shape;234;p32"/>
          <p:cNvSpPr txBox="1"/>
          <p:nvPr>
            <p:ph idx="6" type="body"/>
          </p:nvPr>
        </p:nvSpPr>
        <p:spPr>
          <a:xfrm>
            <a:off x="5303849" y="3316050"/>
            <a:ext cx="16515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35" name="Google Shape;235;p32"/>
          <p:cNvSpPr txBox="1"/>
          <p:nvPr>
            <p:ph idx="7" type="body"/>
          </p:nvPr>
        </p:nvSpPr>
        <p:spPr>
          <a:xfrm>
            <a:off x="7130652" y="3316050"/>
            <a:ext cx="16515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 Content Left (lrg2)">
  <p:cSld name="g_Image + Content Left (lrg2)">
    <p:bg>
      <p:bgPr>
        <a:solidFill>
          <a:srgbClr val="FFFEFA"/>
        </a:solidFill>
      </p:bgPr>
    </p:bg>
    <p:spTree>
      <p:nvGrpSpPr>
        <p:cNvPr id="236" name="Shape 236"/>
        <p:cNvGrpSpPr/>
        <p:nvPr/>
      </p:nvGrpSpPr>
      <p:grpSpPr>
        <a:xfrm>
          <a:off x="0" y="0"/>
          <a:ext cx="0" cy="0"/>
          <a:chOff x="0" y="0"/>
          <a:chExt cx="0" cy="0"/>
        </a:xfrm>
      </p:grpSpPr>
      <p:sp>
        <p:nvSpPr>
          <p:cNvPr id="237" name="Google Shape;237;p33"/>
          <p:cNvSpPr txBox="1"/>
          <p:nvPr>
            <p:ph idx="1" type="body"/>
          </p:nvPr>
        </p:nvSpPr>
        <p:spPr>
          <a:xfrm>
            <a:off x="374643" y="1762572"/>
            <a:ext cx="2193000" cy="28296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38" name="Google Shape;238;p33"/>
          <p:cNvSpPr txBox="1"/>
          <p:nvPr>
            <p:ph type="title"/>
          </p:nvPr>
        </p:nvSpPr>
        <p:spPr>
          <a:xfrm>
            <a:off x="300616" y="314365"/>
            <a:ext cx="2239800" cy="1365300"/>
          </a:xfrm>
          <a:prstGeom prst="rect">
            <a:avLst/>
          </a:prstGeom>
          <a:noFill/>
          <a:ln>
            <a:noFill/>
          </a:ln>
        </p:spPr>
        <p:txBody>
          <a:bodyPr anchorCtr="0" anchor="t" bIns="34275" lIns="68575" spcFirstLastPara="1" rIns="68575" wrap="square" tIns="34275">
            <a:noAutofit/>
          </a:bodyPr>
          <a:lstStyle>
            <a:lvl1pPr lvl="0" algn="l">
              <a:lnSpc>
                <a:spcPct val="85000"/>
              </a:lnSpc>
              <a:spcBef>
                <a:spcPts val="0"/>
              </a:spcBef>
              <a:spcAft>
                <a:spcPts val="0"/>
              </a:spcAft>
              <a:buClr>
                <a:schemeClr val="dk1"/>
              </a:buClr>
              <a:buSzPts val="2400"/>
              <a:buFont typeface="DM Sans"/>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9" name="Google Shape;239;p33"/>
          <p:cNvSpPr/>
          <p:nvPr/>
        </p:nvSpPr>
        <p:spPr>
          <a:xfrm>
            <a:off x="2739629" y="363141"/>
            <a:ext cx="6029700" cy="4229100"/>
          </a:xfrm>
          <a:prstGeom prst="roundRect">
            <a:avLst>
              <a:gd fmla="val 3646"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DM Sans"/>
              <a:ea typeface="DM Sans"/>
              <a:cs typeface="DM Sans"/>
              <a:sym typeface="DM San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6 Column">
  <p:cSld name="e_Title + 6 Column">
    <p:spTree>
      <p:nvGrpSpPr>
        <p:cNvPr id="240" name="Shape 240"/>
        <p:cNvGrpSpPr/>
        <p:nvPr/>
      </p:nvGrpSpPr>
      <p:grpSpPr>
        <a:xfrm>
          <a:off x="0" y="0"/>
          <a:ext cx="0" cy="0"/>
          <a:chOff x="0" y="0"/>
          <a:chExt cx="0" cy="0"/>
        </a:xfrm>
      </p:grpSpPr>
      <p:sp>
        <p:nvSpPr>
          <p:cNvPr id="241" name="Google Shape;241;p34"/>
          <p:cNvSpPr txBox="1"/>
          <p:nvPr>
            <p:ph type="title"/>
          </p:nvPr>
        </p:nvSpPr>
        <p:spPr>
          <a:xfrm>
            <a:off x="292227" y="331051"/>
            <a:ext cx="8499300" cy="417000"/>
          </a:xfrm>
          <a:prstGeom prst="rect">
            <a:avLst/>
          </a:prstGeom>
          <a:noFill/>
          <a:ln>
            <a:noFill/>
          </a:ln>
        </p:spPr>
        <p:txBody>
          <a:bodyPr anchorCtr="0" anchor="b" bIns="34275" lIns="68575" spcFirstLastPara="1" rIns="68575" wrap="square" tIns="34275">
            <a:noAutofit/>
          </a:bodyPr>
          <a:lstStyle>
            <a:lvl1pPr lvl="0" algn="l">
              <a:lnSpc>
                <a:spcPct val="80000"/>
              </a:lnSpc>
              <a:spcBef>
                <a:spcPts val="0"/>
              </a:spcBef>
              <a:spcAft>
                <a:spcPts val="0"/>
              </a:spcAft>
              <a:buClr>
                <a:schemeClr val="dk1"/>
              </a:buClr>
              <a:buSzPts val="2400"/>
              <a:buFont typeface="DM Sans"/>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2" name="Google Shape;242;p34"/>
          <p:cNvSpPr txBox="1"/>
          <p:nvPr>
            <p:ph idx="1" type="body"/>
          </p:nvPr>
        </p:nvSpPr>
        <p:spPr>
          <a:xfrm>
            <a:off x="361950" y="755510"/>
            <a:ext cx="84360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43" name="Google Shape;243;p34"/>
          <p:cNvSpPr txBox="1"/>
          <p:nvPr>
            <p:ph idx="2" type="body"/>
          </p:nvPr>
        </p:nvSpPr>
        <p:spPr>
          <a:xfrm>
            <a:off x="356600" y="1305526"/>
            <a:ext cx="25737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44" name="Google Shape;244;p34"/>
          <p:cNvSpPr txBox="1"/>
          <p:nvPr>
            <p:ph idx="3" type="body"/>
          </p:nvPr>
        </p:nvSpPr>
        <p:spPr>
          <a:xfrm>
            <a:off x="3287294" y="1305526"/>
            <a:ext cx="25737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45" name="Google Shape;245;p34"/>
          <p:cNvSpPr txBox="1"/>
          <p:nvPr>
            <p:ph idx="4" type="body"/>
          </p:nvPr>
        </p:nvSpPr>
        <p:spPr>
          <a:xfrm>
            <a:off x="6208624" y="1305526"/>
            <a:ext cx="25737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46" name="Google Shape;246;p34"/>
          <p:cNvSpPr txBox="1"/>
          <p:nvPr>
            <p:ph idx="5" type="body"/>
          </p:nvPr>
        </p:nvSpPr>
        <p:spPr>
          <a:xfrm>
            <a:off x="356600" y="2960543"/>
            <a:ext cx="25737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47" name="Google Shape;247;p34"/>
          <p:cNvSpPr txBox="1"/>
          <p:nvPr>
            <p:ph idx="6" type="body"/>
          </p:nvPr>
        </p:nvSpPr>
        <p:spPr>
          <a:xfrm>
            <a:off x="3287294" y="2960543"/>
            <a:ext cx="25737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48" name="Google Shape;248;p34"/>
          <p:cNvSpPr txBox="1"/>
          <p:nvPr>
            <p:ph idx="7" type="body"/>
          </p:nvPr>
        </p:nvSpPr>
        <p:spPr>
          <a:xfrm>
            <a:off x="6208624" y="2960543"/>
            <a:ext cx="25737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 Image Left (2x)">
  <p:cSld name="h_Stat + Image Left (2x)">
    <p:spTree>
      <p:nvGrpSpPr>
        <p:cNvPr id="249" name="Shape 249"/>
        <p:cNvGrpSpPr/>
        <p:nvPr/>
      </p:nvGrpSpPr>
      <p:grpSpPr>
        <a:xfrm>
          <a:off x="0" y="0"/>
          <a:ext cx="0" cy="0"/>
          <a:chOff x="0" y="0"/>
          <a:chExt cx="0" cy="0"/>
        </a:xfrm>
      </p:grpSpPr>
      <p:sp>
        <p:nvSpPr>
          <p:cNvPr id="250" name="Google Shape;250;p35"/>
          <p:cNvSpPr txBox="1"/>
          <p:nvPr>
            <p:ph idx="1" type="body"/>
          </p:nvPr>
        </p:nvSpPr>
        <p:spPr>
          <a:xfrm>
            <a:off x="4222937" y="2173625"/>
            <a:ext cx="1368600" cy="4953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1100"/>
              </a:spcBef>
              <a:spcAft>
                <a:spcPts val="0"/>
              </a:spcAft>
              <a:buClr>
                <a:schemeClr val="dk1"/>
              </a:buClr>
              <a:buSzPts val="2700"/>
              <a:buChar char="​"/>
              <a:defRPr sz="27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51" name="Google Shape;251;p35"/>
          <p:cNvSpPr txBox="1"/>
          <p:nvPr>
            <p:ph idx="2" type="body"/>
          </p:nvPr>
        </p:nvSpPr>
        <p:spPr>
          <a:xfrm>
            <a:off x="5493544" y="2250040"/>
            <a:ext cx="3099300" cy="470700"/>
          </a:xfrm>
          <a:prstGeom prst="rect">
            <a:avLst/>
          </a:prstGeom>
          <a:noFill/>
          <a:ln>
            <a:noFill/>
          </a:ln>
        </p:spPr>
        <p:txBody>
          <a:bodyPr anchorCtr="0" anchor="t" bIns="0" lIns="0" spcFirstLastPara="1" rIns="0" wrap="square" tIns="0">
            <a:noAutofit/>
          </a:bodyPr>
          <a:lstStyle>
            <a:lvl1pPr indent="-285750" lvl="0" marL="457200" algn="l">
              <a:lnSpc>
                <a:spcPct val="100000"/>
              </a:lnSpc>
              <a:spcBef>
                <a:spcPts val="1100"/>
              </a:spcBef>
              <a:spcAft>
                <a:spcPts val="0"/>
              </a:spcAft>
              <a:buClr>
                <a:schemeClr val="dk1"/>
              </a:buClr>
              <a:buSzPts val="900"/>
              <a:buChar char="​"/>
              <a:defRPr sz="900"/>
            </a:lvl1pPr>
            <a:lvl2pPr indent="-279400" lvl="1" marL="914400" algn="l">
              <a:lnSpc>
                <a:spcPct val="100000"/>
              </a:lnSpc>
              <a:spcBef>
                <a:spcPts val="600"/>
              </a:spcBef>
              <a:spcAft>
                <a:spcPts val="0"/>
              </a:spcAft>
              <a:buClr>
                <a:schemeClr val="dk1"/>
              </a:buClr>
              <a:buSzPts val="800"/>
              <a:buChar char="•"/>
              <a:defRPr sz="8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52" name="Google Shape;252;p35"/>
          <p:cNvSpPr txBox="1"/>
          <p:nvPr>
            <p:ph idx="3" type="body"/>
          </p:nvPr>
        </p:nvSpPr>
        <p:spPr>
          <a:xfrm>
            <a:off x="4222937" y="3371277"/>
            <a:ext cx="1368600" cy="4830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1100"/>
              </a:spcBef>
              <a:spcAft>
                <a:spcPts val="0"/>
              </a:spcAft>
              <a:buClr>
                <a:schemeClr val="dk1"/>
              </a:buClr>
              <a:buSzPts val="2700"/>
              <a:buChar char="​"/>
              <a:defRPr sz="27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53" name="Google Shape;253;p35"/>
          <p:cNvSpPr txBox="1"/>
          <p:nvPr>
            <p:ph idx="4" type="body"/>
          </p:nvPr>
        </p:nvSpPr>
        <p:spPr>
          <a:xfrm>
            <a:off x="5493544" y="3447692"/>
            <a:ext cx="3099300" cy="458700"/>
          </a:xfrm>
          <a:prstGeom prst="rect">
            <a:avLst/>
          </a:prstGeom>
          <a:noFill/>
          <a:ln>
            <a:noFill/>
          </a:ln>
        </p:spPr>
        <p:txBody>
          <a:bodyPr anchorCtr="0" anchor="t" bIns="0" lIns="0" spcFirstLastPara="1" rIns="0" wrap="square" tIns="0">
            <a:noAutofit/>
          </a:bodyPr>
          <a:lstStyle>
            <a:lvl1pPr indent="-285750" lvl="0" marL="457200" algn="l">
              <a:lnSpc>
                <a:spcPct val="100000"/>
              </a:lnSpc>
              <a:spcBef>
                <a:spcPts val="1100"/>
              </a:spcBef>
              <a:spcAft>
                <a:spcPts val="0"/>
              </a:spcAft>
              <a:buClr>
                <a:schemeClr val="dk1"/>
              </a:buClr>
              <a:buSzPts val="900"/>
              <a:buChar char="​"/>
              <a:defRPr sz="900"/>
            </a:lvl1pPr>
            <a:lvl2pPr indent="-279400" lvl="1" marL="914400" algn="l">
              <a:lnSpc>
                <a:spcPct val="100000"/>
              </a:lnSpc>
              <a:spcBef>
                <a:spcPts val="600"/>
              </a:spcBef>
              <a:spcAft>
                <a:spcPts val="0"/>
              </a:spcAft>
              <a:buClr>
                <a:schemeClr val="dk1"/>
              </a:buClr>
              <a:buSzPts val="800"/>
              <a:buChar char="•"/>
              <a:defRPr sz="8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54" name="Google Shape;254;p35"/>
          <p:cNvSpPr txBox="1"/>
          <p:nvPr>
            <p:ph type="title"/>
          </p:nvPr>
        </p:nvSpPr>
        <p:spPr>
          <a:xfrm>
            <a:off x="4138448" y="319055"/>
            <a:ext cx="4642800" cy="697800"/>
          </a:xfrm>
          <a:prstGeom prst="rect">
            <a:avLst/>
          </a:prstGeom>
          <a:noFill/>
          <a:ln>
            <a:noFill/>
          </a:ln>
        </p:spPr>
        <p:txBody>
          <a:bodyPr anchorCtr="0" anchor="t" bIns="34275" lIns="68575" spcFirstLastPara="1" rIns="68575" wrap="square" tIns="34275">
            <a:noAutofit/>
          </a:bodyPr>
          <a:lstStyle>
            <a:lvl1pPr lvl="0" algn="l">
              <a:lnSpc>
                <a:spcPct val="85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5" name="Google Shape;255;p35"/>
          <p:cNvSpPr/>
          <p:nvPr>
            <p:ph idx="5" type="pic"/>
          </p:nvPr>
        </p:nvSpPr>
        <p:spPr>
          <a:xfrm>
            <a:off x="360759" y="369093"/>
            <a:ext cx="2799600" cy="4030800"/>
          </a:xfrm>
          <a:prstGeom prst="roundRect">
            <a:avLst>
              <a:gd fmla="val 2291" name="adj"/>
            </a:avLst>
          </a:prstGeom>
          <a:solidFill>
            <a:srgbClr val="AFABA1"/>
          </a:solid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 Image Left (3x)">
  <p:cSld name="h_Stat + Image Left (3x)">
    <p:spTree>
      <p:nvGrpSpPr>
        <p:cNvPr id="256" name="Shape 256"/>
        <p:cNvGrpSpPr/>
        <p:nvPr/>
      </p:nvGrpSpPr>
      <p:grpSpPr>
        <a:xfrm>
          <a:off x="0" y="0"/>
          <a:ext cx="0" cy="0"/>
          <a:chOff x="0" y="0"/>
          <a:chExt cx="0" cy="0"/>
        </a:xfrm>
      </p:grpSpPr>
      <p:sp>
        <p:nvSpPr>
          <p:cNvPr id="257" name="Google Shape;257;p36"/>
          <p:cNvSpPr txBox="1"/>
          <p:nvPr>
            <p:ph idx="1" type="body"/>
          </p:nvPr>
        </p:nvSpPr>
        <p:spPr>
          <a:xfrm>
            <a:off x="4222937" y="2173625"/>
            <a:ext cx="1368600" cy="4953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1100"/>
              </a:spcBef>
              <a:spcAft>
                <a:spcPts val="0"/>
              </a:spcAft>
              <a:buClr>
                <a:schemeClr val="dk1"/>
              </a:buClr>
              <a:buSzPts val="2700"/>
              <a:buChar char="​"/>
              <a:defRPr sz="27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58" name="Google Shape;258;p36"/>
          <p:cNvSpPr txBox="1"/>
          <p:nvPr>
            <p:ph idx="2" type="body"/>
          </p:nvPr>
        </p:nvSpPr>
        <p:spPr>
          <a:xfrm>
            <a:off x="5493544" y="2250040"/>
            <a:ext cx="3099300" cy="470700"/>
          </a:xfrm>
          <a:prstGeom prst="rect">
            <a:avLst/>
          </a:prstGeom>
          <a:noFill/>
          <a:ln>
            <a:noFill/>
          </a:ln>
        </p:spPr>
        <p:txBody>
          <a:bodyPr anchorCtr="0" anchor="t" bIns="0" lIns="0" spcFirstLastPara="1" rIns="0" wrap="square" tIns="0">
            <a:noAutofit/>
          </a:bodyPr>
          <a:lstStyle>
            <a:lvl1pPr indent="-285750" lvl="0" marL="457200" algn="l">
              <a:lnSpc>
                <a:spcPct val="100000"/>
              </a:lnSpc>
              <a:spcBef>
                <a:spcPts val="1100"/>
              </a:spcBef>
              <a:spcAft>
                <a:spcPts val="0"/>
              </a:spcAft>
              <a:buClr>
                <a:schemeClr val="dk1"/>
              </a:buClr>
              <a:buSzPts val="900"/>
              <a:buChar char="​"/>
              <a:defRPr sz="900"/>
            </a:lvl1pPr>
            <a:lvl2pPr indent="-279400" lvl="1" marL="914400" algn="l">
              <a:lnSpc>
                <a:spcPct val="100000"/>
              </a:lnSpc>
              <a:spcBef>
                <a:spcPts val="600"/>
              </a:spcBef>
              <a:spcAft>
                <a:spcPts val="0"/>
              </a:spcAft>
              <a:buClr>
                <a:schemeClr val="dk1"/>
              </a:buClr>
              <a:buSzPts val="800"/>
              <a:buChar char="•"/>
              <a:defRPr sz="8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59" name="Google Shape;259;p36"/>
          <p:cNvSpPr txBox="1"/>
          <p:nvPr>
            <p:ph idx="3" type="body"/>
          </p:nvPr>
        </p:nvSpPr>
        <p:spPr>
          <a:xfrm>
            <a:off x="4222937" y="3011159"/>
            <a:ext cx="1368600" cy="4830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1100"/>
              </a:spcBef>
              <a:spcAft>
                <a:spcPts val="0"/>
              </a:spcAft>
              <a:buClr>
                <a:schemeClr val="dk1"/>
              </a:buClr>
              <a:buSzPts val="2700"/>
              <a:buChar char="​"/>
              <a:defRPr sz="27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60" name="Google Shape;260;p36"/>
          <p:cNvSpPr txBox="1"/>
          <p:nvPr>
            <p:ph idx="4" type="body"/>
          </p:nvPr>
        </p:nvSpPr>
        <p:spPr>
          <a:xfrm>
            <a:off x="5493544" y="3087573"/>
            <a:ext cx="3099300" cy="458700"/>
          </a:xfrm>
          <a:prstGeom prst="rect">
            <a:avLst/>
          </a:prstGeom>
          <a:noFill/>
          <a:ln>
            <a:noFill/>
          </a:ln>
        </p:spPr>
        <p:txBody>
          <a:bodyPr anchorCtr="0" anchor="t" bIns="0" lIns="0" spcFirstLastPara="1" rIns="0" wrap="square" tIns="0">
            <a:noAutofit/>
          </a:bodyPr>
          <a:lstStyle>
            <a:lvl1pPr indent="-285750" lvl="0" marL="457200" algn="l">
              <a:lnSpc>
                <a:spcPct val="100000"/>
              </a:lnSpc>
              <a:spcBef>
                <a:spcPts val="1100"/>
              </a:spcBef>
              <a:spcAft>
                <a:spcPts val="0"/>
              </a:spcAft>
              <a:buClr>
                <a:schemeClr val="dk1"/>
              </a:buClr>
              <a:buSzPts val="900"/>
              <a:buChar char="​"/>
              <a:defRPr sz="900"/>
            </a:lvl1pPr>
            <a:lvl2pPr indent="-279400" lvl="1" marL="914400" algn="l">
              <a:lnSpc>
                <a:spcPct val="100000"/>
              </a:lnSpc>
              <a:spcBef>
                <a:spcPts val="600"/>
              </a:spcBef>
              <a:spcAft>
                <a:spcPts val="0"/>
              </a:spcAft>
              <a:buClr>
                <a:schemeClr val="dk1"/>
              </a:buClr>
              <a:buSzPts val="800"/>
              <a:buChar char="•"/>
              <a:defRPr sz="8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61" name="Google Shape;261;p36"/>
          <p:cNvSpPr txBox="1"/>
          <p:nvPr>
            <p:ph idx="5" type="body"/>
          </p:nvPr>
        </p:nvSpPr>
        <p:spPr>
          <a:xfrm>
            <a:off x="4222937" y="3847202"/>
            <a:ext cx="1368600" cy="5013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1100"/>
              </a:spcBef>
              <a:spcAft>
                <a:spcPts val="0"/>
              </a:spcAft>
              <a:buClr>
                <a:schemeClr val="dk1"/>
              </a:buClr>
              <a:buSzPts val="2700"/>
              <a:buChar char="​"/>
              <a:defRPr sz="27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62" name="Google Shape;262;p36"/>
          <p:cNvSpPr txBox="1"/>
          <p:nvPr>
            <p:ph idx="6" type="body"/>
          </p:nvPr>
        </p:nvSpPr>
        <p:spPr>
          <a:xfrm>
            <a:off x="5493544" y="3923616"/>
            <a:ext cx="3099300" cy="476400"/>
          </a:xfrm>
          <a:prstGeom prst="rect">
            <a:avLst/>
          </a:prstGeom>
          <a:noFill/>
          <a:ln>
            <a:noFill/>
          </a:ln>
        </p:spPr>
        <p:txBody>
          <a:bodyPr anchorCtr="0" anchor="t" bIns="0" lIns="0" spcFirstLastPara="1" rIns="0" wrap="square" tIns="0">
            <a:noAutofit/>
          </a:bodyPr>
          <a:lstStyle>
            <a:lvl1pPr indent="-285750" lvl="0" marL="457200" algn="l">
              <a:lnSpc>
                <a:spcPct val="100000"/>
              </a:lnSpc>
              <a:spcBef>
                <a:spcPts val="1100"/>
              </a:spcBef>
              <a:spcAft>
                <a:spcPts val="0"/>
              </a:spcAft>
              <a:buClr>
                <a:schemeClr val="dk1"/>
              </a:buClr>
              <a:buSzPts val="900"/>
              <a:buChar char="​"/>
              <a:defRPr sz="900"/>
            </a:lvl1pPr>
            <a:lvl2pPr indent="-279400" lvl="1" marL="914400" algn="l">
              <a:lnSpc>
                <a:spcPct val="100000"/>
              </a:lnSpc>
              <a:spcBef>
                <a:spcPts val="600"/>
              </a:spcBef>
              <a:spcAft>
                <a:spcPts val="0"/>
              </a:spcAft>
              <a:buClr>
                <a:schemeClr val="dk1"/>
              </a:buClr>
              <a:buSzPts val="800"/>
              <a:buChar char="•"/>
              <a:defRPr sz="8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63" name="Google Shape;263;p36"/>
          <p:cNvSpPr txBox="1"/>
          <p:nvPr>
            <p:ph type="title"/>
          </p:nvPr>
        </p:nvSpPr>
        <p:spPr>
          <a:xfrm>
            <a:off x="4138448" y="319055"/>
            <a:ext cx="4642800" cy="697800"/>
          </a:xfrm>
          <a:prstGeom prst="rect">
            <a:avLst/>
          </a:prstGeom>
          <a:noFill/>
          <a:ln>
            <a:noFill/>
          </a:ln>
        </p:spPr>
        <p:txBody>
          <a:bodyPr anchorCtr="0" anchor="t" bIns="34275" lIns="68575" spcFirstLastPara="1" rIns="68575" wrap="square" tIns="34275">
            <a:noAutofit/>
          </a:bodyPr>
          <a:lstStyle>
            <a:lvl1pPr lvl="0" algn="l">
              <a:lnSpc>
                <a:spcPct val="85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4" name="Google Shape;264;p36"/>
          <p:cNvSpPr/>
          <p:nvPr>
            <p:ph idx="7" type="pic"/>
          </p:nvPr>
        </p:nvSpPr>
        <p:spPr>
          <a:xfrm>
            <a:off x="360759" y="369093"/>
            <a:ext cx="2799600" cy="4030800"/>
          </a:xfrm>
          <a:prstGeom prst="roundRect">
            <a:avLst>
              <a:gd fmla="val 2291" name="adj"/>
            </a:avLst>
          </a:prstGeom>
          <a:solidFill>
            <a:srgbClr val="AFABA1"/>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_Section # Blank" showMasterSp="0">
  <p:cSld name="f_Section # Blank">
    <p:bg>
      <p:bgPr>
        <a:solidFill>
          <a:schemeClr val="dk2"/>
        </a:solidFill>
      </p:bgPr>
    </p:bg>
    <p:spTree>
      <p:nvGrpSpPr>
        <p:cNvPr id="265" name="Shape 265"/>
        <p:cNvGrpSpPr/>
        <p:nvPr/>
      </p:nvGrpSpPr>
      <p:grpSpPr>
        <a:xfrm>
          <a:off x="0" y="0"/>
          <a:ext cx="0" cy="0"/>
          <a:chOff x="0" y="0"/>
          <a:chExt cx="0" cy="0"/>
        </a:xfrm>
      </p:grpSpPr>
      <p:pic>
        <p:nvPicPr>
          <p:cNvPr id="266" name="Google Shape;266;p37"/>
          <p:cNvPicPr preferRelativeResize="0"/>
          <p:nvPr/>
        </p:nvPicPr>
        <p:blipFill rotWithShape="1">
          <a:blip r:embed="rId2">
            <a:alphaModFix/>
          </a:blip>
          <a:srcRect b="0" l="0" r="0" t="0"/>
          <a:stretch/>
        </p:blipFill>
        <p:spPr>
          <a:xfrm>
            <a:off x="0" y="0"/>
            <a:ext cx="9144000" cy="5148863"/>
          </a:xfrm>
          <a:prstGeom prst="rect">
            <a:avLst/>
          </a:prstGeom>
          <a:noFill/>
          <a:ln>
            <a:noFill/>
          </a:ln>
        </p:spPr>
      </p:pic>
      <p:sp>
        <p:nvSpPr>
          <p:cNvPr id="267" name="Google Shape;267;p37"/>
          <p:cNvSpPr txBox="1"/>
          <p:nvPr>
            <p:ph idx="1" type="body"/>
          </p:nvPr>
        </p:nvSpPr>
        <p:spPr>
          <a:xfrm>
            <a:off x="368498" y="331249"/>
            <a:ext cx="6603600" cy="2184600"/>
          </a:xfrm>
          <a:prstGeom prst="rect">
            <a:avLst/>
          </a:prstGeom>
          <a:noFill/>
          <a:ln>
            <a:noFill/>
          </a:ln>
        </p:spPr>
        <p:txBody>
          <a:bodyPr anchorCtr="0" anchor="t" bIns="0" lIns="0" spcFirstLastPara="1" rIns="0" wrap="square" tIns="0">
            <a:noAutofit/>
          </a:bodyPr>
          <a:lstStyle>
            <a:lvl1pPr indent="-546100" lvl="0" marL="457200" algn="l">
              <a:lnSpc>
                <a:spcPct val="90000"/>
              </a:lnSpc>
              <a:spcBef>
                <a:spcPts val="1100"/>
              </a:spcBef>
              <a:spcAft>
                <a:spcPts val="0"/>
              </a:spcAft>
              <a:buClr>
                <a:schemeClr val="lt2"/>
              </a:buClr>
              <a:buSzPts val="5000"/>
              <a:buChar char="​"/>
              <a:defRPr sz="5000">
                <a:solidFill>
                  <a:schemeClr val="lt2"/>
                </a:solidFill>
              </a:defRPr>
            </a:lvl1pPr>
            <a:lvl2pPr indent="-228600" lvl="1" marL="914400" algn="l">
              <a:lnSpc>
                <a:spcPct val="100000"/>
              </a:lnSpc>
              <a:spcBef>
                <a:spcPts val="600"/>
              </a:spcBef>
              <a:spcAft>
                <a:spcPts val="0"/>
              </a:spcAft>
              <a:buClr>
                <a:schemeClr val="dk1"/>
              </a:buClr>
              <a:buSzPts val="900"/>
              <a:buNone/>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grpSp>
        <p:nvGrpSpPr>
          <p:cNvPr id="268" name="Google Shape;268;p37"/>
          <p:cNvGrpSpPr/>
          <p:nvPr/>
        </p:nvGrpSpPr>
        <p:grpSpPr>
          <a:xfrm>
            <a:off x="368498" y="4772470"/>
            <a:ext cx="8401282" cy="185166"/>
            <a:chOff x="491331" y="6363293"/>
            <a:chExt cx="11201710" cy="246888"/>
          </a:xfrm>
        </p:grpSpPr>
        <p:grpSp>
          <p:nvGrpSpPr>
            <p:cNvPr id="269" name="Google Shape;269;p37"/>
            <p:cNvGrpSpPr/>
            <p:nvPr/>
          </p:nvGrpSpPr>
          <p:grpSpPr>
            <a:xfrm>
              <a:off x="491331" y="6363293"/>
              <a:ext cx="8016638" cy="246888"/>
              <a:chOff x="491331" y="6363293"/>
              <a:chExt cx="8016638" cy="246888"/>
            </a:xfrm>
          </p:grpSpPr>
          <p:pic>
            <p:nvPicPr>
              <p:cNvPr descr="Shape, icon&#10;&#10;Description automatically generated" id="270" name="Google Shape;270;p37"/>
              <p:cNvPicPr preferRelativeResize="0"/>
              <p:nvPr/>
            </p:nvPicPr>
            <p:blipFill rotWithShape="1">
              <a:blip r:embed="rId3">
                <a:alphaModFix/>
              </a:blip>
              <a:srcRect b="0" l="0" r="0" t="0"/>
              <a:stretch/>
            </p:blipFill>
            <p:spPr>
              <a:xfrm>
                <a:off x="491331" y="6363293"/>
                <a:ext cx="246888" cy="246888"/>
              </a:xfrm>
              <a:prstGeom prst="rect">
                <a:avLst/>
              </a:prstGeom>
              <a:noFill/>
              <a:ln>
                <a:noFill/>
              </a:ln>
            </p:spPr>
          </p:pic>
          <p:sp>
            <p:nvSpPr>
              <p:cNvPr id="271" name="Google Shape;271;p37"/>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FFFFFF"/>
                    </a:solidFill>
                    <a:latin typeface="DM Sans"/>
                    <a:ea typeface="DM Sans"/>
                    <a:cs typeface="DM Sans"/>
                    <a:sym typeface="DM Sans"/>
                  </a:rPr>
                  <a:t>© Okta and/or its affiliates. All rights reserved. Confidential Information of Okta – For Recipient’s Internal Use Only.</a:t>
                </a:r>
                <a:endParaRPr b="0" i="0" sz="1100" u="none" cap="none" strike="noStrike">
                  <a:solidFill>
                    <a:srgbClr val="000000"/>
                  </a:solidFill>
                  <a:latin typeface="Arial"/>
                  <a:ea typeface="Arial"/>
                  <a:cs typeface="Arial"/>
                  <a:sym typeface="Arial"/>
                </a:endParaRPr>
              </a:p>
            </p:txBody>
          </p:sp>
        </p:grpSp>
        <p:pic>
          <p:nvPicPr>
            <p:cNvPr descr="A picture containing text, clipart&#10;&#10;Description automatically generated" id="272" name="Google Shape;272;p37"/>
            <p:cNvPicPr preferRelativeResize="0"/>
            <p:nvPr/>
          </p:nvPicPr>
          <p:blipFill rotWithShape="1">
            <a:blip r:embed="rId4">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s">
  <p:cSld name="Title and Bullets">
    <p:spTree>
      <p:nvGrpSpPr>
        <p:cNvPr id="273" name="Shape 273"/>
        <p:cNvGrpSpPr/>
        <p:nvPr/>
      </p:nvGrpSpPr>
      <p:grpSpPr>
        <a:xfrm>
          <a:off x="0" y="0"/>
          <a:ext cx="0" cy="0"/>
          <a:chOff x="0" y="0"/>
          <a:chExt cx="0" cy="0"/>
        </a:xfrm>
      </p:grpSpPr>
      <p:sp>
        <p:nvSpPr>
          <p:cNvPr id="274" name="Google Shape;274;p38"/>
          <p:cNvSpPr txBox="1"/>
          <p:nvPr>
            <p:ph type="title"/>
          </p:nvPr>
        </p:nvSpPr>
        <p:spPr>
          <a:xfrm>
            <a:off x="304800" y="75197"/>
            <a:ext cx="8534400" cy="74400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accent1"/>
              </a:buClr>
              <a:buSzPts val="2800"/>
              <a:buFont typeface="Proxima Nova"/>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5" name="Google Shape;275;p38"/>
          <p:cNvSpPr/>
          <p:nvPr/>
        </p:nvSpPr>
        <p:spPr>
          <a:xfrm>
            <a:off x="219128" y="4857751"/>
            <a:ext cx="2380200" cy="1848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 sz="600" u="none" cap="none" strike="noStrike">
                <a:solidFill>
                  <a:srgbClr val="BFBFBF"/>
                </a:solidFill>
                <a:latin typeface="Arial"/>
                <a:ea typeface="Arial"/>
                <a:cs typeface="Arial"/>
                <a:sym typeface="Arial"/>
              </a:rPr>
              <a:t>© Okta and/or its affiliates. All rights reserved.   Okta Confidential</a:t>
            </a:r>
            <a:endParaRPr sz="1400"/>
          </a:p>
        </p:txBody>
      </p:sp>
      <p:sp>
        <p:nvSpPr>
          <p:cNvPr id="276" name="Google Shape;276;p38"/>
          <p:cNvSpPr txBox="1"/>
          <p:nvPr>
            <p:ph idx="12" type="sldNum"/>
          </p:nvPr>
        </p:nvSpPr>
        <p:spPr>
          <a:xfrm>
            <a:off x="2537655" y="4860899"/>
            <a:ext cx="355500" cy="1848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600" u="none" cap="none" strike="noStrike">
                <a:solidFill>
                  <a:srgbClr val="BFBFBF"/>
                </a:solidFill>
                <a:latin typeface="Arial"/>
                <a:ea typeface="Arial"/>
                <a:cs typeface="Arial"/>
                <a:sym typeface="Arial"/>
              </a:defRPr>
            </a:lvl1pPr>
            <a:lvl2pPr indent="0" lvl="1" marL="0" algn="ctr">
              <a:spcBef>
                <a:spcPts val="0"/>
              </a:spcBef>
              <a:buNone/>
              <a:defRPr b="0" i="0" sz="600" u="none" cap="none" strike="noStrike">
                <a:solidFill>
                  <a:srgbClr val="BFBFBF"/>
                </a:solidFill>
                <a:latin typeface="Arial"/>
                <a:ea typeface="Arial"/>
                <a:cs typeface="Arial"/>
                <a:sym typeface="Arial"/>
              </a:defRPr>
            </a:lvl2pPr>
            <a:lvl3pPr indent="0" lvl="2" marL="0" algn="ctr">
              <a:spcBef>
                <a:spcPts val="0"/>
              </a:spcBef>
              <a:buNone/>
              <a:defRPr b="0" i="0" sz="600" u="none" cap="none" strike="noStrike">
                <a:solidFill>
                  <a:srgbClr val="BFBFBF"/>
                </a:solidFill>
                <a:latin typeface="Arial"/>
                <a:ea typeface="Arial"/>
                <a:cs typeface="Arial"/>
                <a:sym typeface="Arial"/>
              </a:defRPr>
            </a:lvl3pPr>
            <a:lvl4pPr indent="0" lvl="3" marL="0" algn="ctr">
              <a:spcBef>
                <a:spcPts val="0"/>
              </a:spcBef>
              <a:buNone/>
              <a:defRPr b="0" i="0" sz="600" u="none" cap="none" strike="noStrike">
                <a:solidFill>
                  <a:srgbClr val="BFBFBF"/>
                </a:solidFill>
                <a:latin typeface="Arial"/>
                <a:ea typeface="Arial"/>
                <a:cs typeface="Arial"/>
                <a:sym typeface="Arial"/>
              </a:defRPr>
            </a:lvl4pPr>
            <a:lvl5pPr indent="0" lvl="4" marL="0" algn="ctr">
              <a:spcBef>
                <a:spcPts val="0"/>
              </a:spcBef>
              <a:buNone/>
              <a:defRPr b="0" i="0" sz="600" u="none" cap="none" strike="noStrike">
                <a:solidFill>
                  <a:srgbClr val="BFBFBF"/>
                </a:solidFill>
                <a:latin typeface="Arial"/>
                <a:ea typeface="Arial"/>
                <a:cs typeface="Arial"/>
                <a:sym typeface="Arial"/>
              </a:defRPr>
            </a:lvl5pPr>
            <a:lvl6pPr indent="0" lvl="5" marL="0" algn="ctr">
              <a:spcBef>
                <a:spcPts val="0"/>
              </a:spcBef>
              <a:buNone/>
              <a:defRPr b="0" i="0" sz="600" u="none" cap="none" strike="noStrike">
                <a:solidFill>
                  <a:srgbClr val="BFBFBF"/>
                </a:solidFill>
                <a:latin typeface="Arial"/>
                <a:ea typeface="Arial"/>
                <a:cs typeface="Arial"/>
                <a:sym typeface="Arial"/>
              </a:defRPr>
            </a:lvl6pPr>
            <a:lvl7pPr indent="0" lvl="6" marL="0" algn="ctr">
              <a:spcBef>
                <a:spcPts val="0"/>
              </a:spcBef>
              <a:buNone/>
              <a:defRPr b="0" i="0" sz="600" u="none" cap="none" strike="noStrike">
                <a:solidFill>
                  <a:srgbClr val="BFBFBF"/>
                </a:solidFill>
                <a:latin typeface="Arial"/>
                <a:ea typeface="Arial"/>
                <a:cs typeface="Arial"/>
                <a:sym typeface="Arial"/>
              </a:defRPr>
            </a:lvl7pPr>
            <a:lvl8pPr indent="0" lvl="7" marL="0" algn="ctr">
              <a:spcBef>
                <a:spcPts val="0"/>
              </a:spcBef>
              <a:buNone/>
              <a:defRPr b="0" i="0" sz="600" u="none" cap="none" strike="noStrike">
                <a:solidFill>
                  <a:srgbClr val="BFBFBF"/>
                </a:solidFill>
                <a:latin typeface="Arial"/>
                <a:ea typeface="Arial"/>
                <a:cs typeface="Arial"/>
                <a:sym typeface="Arial"/>
              </a:defRPr>
            </a:lvl8pPr>
            <a:lvl9pPr indent="0" lvl="8" marL="0" algn="ctr">
              <a:spcBef>
                <a:spcPts val="0"/>
              </a:spcBef>
              <a:buNone/>
              <a:defRPr b="0" i="0" sz="600" u="none" cap="none" strike="noStrike">
                <a:solidFill>
                  <a:srgbClr val="BFBFB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77" name="Google Shape;277;p38"/>
          <p:cNvSpPr txBox="1"/>
          <p:nvPr>
            <p:ph idx="1" type="body"/>
          </p:nvPr>
        </p:nvSpPr>
        <p:spPr>
          <a:xfrm>
            <a:off x="304800" y="1123950"/>
            <a:ext cx="8534400" cy="3657600"/>
          </a:xfrm>
          <a:prstGeom prst="rect">
            <a:avLst/>
          </a:prstGeom>
          <a:noFill/>
          <a:ln>
            <a:noFill/>
          </a:ln>
        </p:spPr>
        <p:txBody>
          <a:bodyPr anchorCtr="0" anchor="t" bIns="45700" lIns="91425" spcFirstLastPara="1" rIns="0" wrap="square" tIns="45700">
            <a:noAutofit/>
          </a:bodyPr>
          <a:lstStyle>
            <a:lvl1pPr indent="-355600" lvl="0" marL="457200" algn="l">
              <a:lnSpc>
                <a:spcPct val="90000"/>
              </a:lnSpc>
              <a:spcBef>
                <a:spcPts val="600"/>
              </a:spcBef>
              <a:spcAft>
                <a:spcPts val="0"/>
              </a:spcAft>
              <a:buClr>
                <a:schemeClr val="dk1"/>
              </a:buClr>
              <a:buSzPts val="2000"/>
              <a:buFont typeface="Arial"/>
              <a:buChar char="•"/>
              <a:defRPr sz="2000"/>
            </a:lvl1pPr>
            <a:lvl2pPr indent="-342900" lvl="1" marL="914400" algn="l">
              <a:lnSpc>
                <a:spcPct val="90000"/>
              </a:lnSpc>
              <a:spcBef>
                <a:spcPts val="600"/>
              </a:spcBef>
              <a:spcAft>
                <a:spcPts val="0"/>
              </a:spcAft>
              <a:buClr>
                <a:schemeClr val="dk1"/>
              </a:buClr>
              <a:buSzPts val="1800"/>
              <a:buFont typeface="Arial"/>
              <a:buChar char="•"/>
              <a:defRPr sz="1800"/>
            </a:lvl2pPr>
            <a:lvl3pPr indent="-330200" lvl="2" marL="1371600" algn="l">
              <a:lnSpc>
                <a:spcPct val="90000"/>
              </a:lnSpc>
              <a:spcBef>
                <a:spcPts val="600"/>
              </a:spcBef>
              <a:spcAft>
                <a:spcPts val="0"/>
              </a:spcAft>
              <a:buClr>
                <a:schemeClr val="dk1"/>
              </a:buClr>
              <a:buSzPts val="1600"/>
              <a:buFont typeface="Arial"/>
              <a:buChar char="•"/>
              <a:defRPr sz="1600"/>
            </a:lvl3pPr>
            <a:lvl4pPr indent="-317500" lvl="3" marL="1828800" algn="l">
              <a:lnSpc>
                <a:spcPct val="90000"/>
              </a:lnSpc>
              <a:spcBef>
                <a:spcPts val="600"/>
              </a:spcBef>
              <a:spcAft>
                <a:spcPts val="0"/>
              </a:spcAft>
              <a:buClr>
                <a:schemeClr val="dk1"/>
              </a:buClr>
              <a:buSzPts val="1400"/>
              <a:buChar char="​"/>
              <a:defRPr/>
            </a:lvl4pPr>
            <a:lvl5pPr indent="-304800" lvl="4" marL="2286000" algn="l">
              <a:lnSpc>
                <a:spcPct val="90000"/>
              </a:lnSpc>
              <a:spcBef>
                <a:spcPts val="600"/>
              </a:spcBef>
              <a:spcAft>
                <a:spcPts val="0"/>
              </a:spcAft>
              <a:buClr>
                <a:schemeClr val="dk1"/>
              </a:buClr>
              <a:buSzPts val="1200"/>
              <a:buFont typeface="Arial"/>
              <a:buChar char="•"/>
              <a:defRPr/>
            </a:lvl5pPr>
            <a:lvl6pPr indent="-298450" lvl="5" marL="2743200" algn="l">
              <a:spcBef>
                <a:spcPts val="200"/>
              </a:spcBef>
              <a:spcAft>
                <a:spcPts val="0"/>
              </a:spcAft>
              <a:buClr>
                <a:schemeClr val="dk1"/>
              </a:buClr>
              <a:buSzPts val="1100"/>
              <a:buChar char="​"/>
              <a:defRPr sz="1100"/>
            </a:lvl6pPr>
            <a:lvl7pPr indent="-355600" lvl="6" marL="3200400" marR="0" algn="l">
              <a:lnSpc>
                <a:spcPct val="100000"/>
              </a:lnSpc>
              <a:spcBef>
                <a:spcPts val="400"/>
              </a:spcBef>
              <a:spcAft>
                <a:spcPts val="0"/>
              </a:spcAft>
              <a:buClr>
                <a:schemeClr val="dk1"/>
              </a:buClr>
              <a:buSzPts val="2000"/>
              <a:buFont typeface="Arial"/>
              <a:buChar char="•"/>
              <a:defRPr/>
            </a:lvl7pPr>
            <a:lvl8pPr indent="-342900" lvl="7" marL="3657600" algn="l">
              <a:spcBef>
                <a:spcPts val="400"/>
              </a:spcBef>
              <a:spcAft>
                <a:spcPts val="0"/>
              </a:spcAft>
              <a:buClr>
                <a:schemeClr val="dk1"/>
              </a:buClr>
              <a:buSzPts val="1800"/>
              <a:buChar char="•"/>
              <a:defRPr/>
            </a:lvl8pPr>
            <a:lvl9pPr indent="-342900" lvl="8" marL="4114800" algn="l">
              <a:spcBef>
                <a:spcPts val="4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55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copy" type="tx">
  <p:cSld name="TITLE_AND_BODY">
    <p:bg>
      <p:bgPr>
        <a:solidFill>
          <a:srgbClr val="F5F0E5"/>
        </a:solidFill>
      </p:bgPr>
    </p:bg>
    <p:spTree>
      <p:nvGrpSpPr>
        <p:cNvPr id="278" name="Shape 278"/>
        <p:cNvGrpSpPr/>
        <p:nvPr/>
      </p:nvGrpSpPr>
      <p:grpSpPr>
        <a:xfrm>
          <a:off x="0" y="0"/>
          <a:ext cx="0" cy="0"/>
          <a:chOff x="0" y="0"/>
          <a:chExt cx="0" cy="0"/>
        </a:xfrm>
      </p:grpSpPr>
      <p:sp>
        <p:nvSpPr>
          <p:cNvPr id="279" name="Google Shape;279;p39"/>
          <p:cNvSpPr/>
          <p:nvPr/>
        </p:nvSpPr>
        <p:spPr>
          <a:xfrm flipH="1" rot="5400000">
            <a:off x="-242910" y="-637166"/>
            <a:ext cx="9630000" cy="9632100"/>
          </a:xfrm>
          <a:prstGeom prst="ellipse">
            <a:avLst/>
          </a:prstGeom>
          <a:gradFill>
            <a:gsLst>
              <a:gs pos="0">
                <a:srgbClr val="FEFDF8"/>
              </a:gs>
              <a:gs pos="21420">
                <a:srgbClr val="FEFDF8">
                  <a:alpha val="76862"/>
                </a:srgbClr>
              </a:gs>
              <a:gs pos="50199">
                <a:srgbClr val="FEFDF8">
                  <a:alpha val="54117"/>
                </a:srgbClr>
              </a:gs>
              <a:gs pos="65940">
                <a:srgbClr val="FEFDF8">
                  <a:alpha val="27058"/>
                </a:srgbClr>
              </a:gs>
              <a:gs pos="75120">
                <a:srgbClr val="FEFDF8">
                  <a:alpha val="0"/>
                </a:srgbClr>
              </a:gs>
              <a:gs pos="100000">
                <a:srgbClr val="FEFDF8">
                  <a:alpha val="0"/>
                </a:srgbClr>
              </a:gs>
            </a:gsLst>
            <a:path path="circle">
              <a:fillToRect b="100%" l="100%"/>
            </a:path>
            <a:tileRect r="-100%" t="-100%"/>
          </a:gradFill>
          <a:ln>
            <a:noFill/>
          </a:ln>
        </p:spPr>
        <p:txBody>
          <a:bodyPr anchorCtr="0" anchor="ctr" bIns="16925" lIns="16925" spcFirstLastPara="1" rIns="16925" wrap="square" tIns="16925">
            <a:noAutofit/>
          </a:bodyPr>
          <a:lstStyle/>
          <a:p>
            <a:pPr indent="0" lvl="0" marL="0" marR="0" rtl="0" algn="ctr">
              <a:lnSpc>
                <a:spcPct val="100000"/>
              </a:lnSpc>
              <a:spcBef>
                <a:spcPts val="0"/>
              </a:spcBef>
              <a:spcAft>
                <a:spcPts val="0"/>
              </a:spcAft>
              <a:buClr>
                <a:srgbClr val="FEFDF8"/>
              </a:buClr>
              <a:buSzPts val="900"/>
              <a:buFont typeface="Helvetica Neue"/>
              <a:buNone/>
            </a:pPr>
            <a:r>
              <a:t/>
            </a:r>
            <a:endParaRPr b="0" i="0" sz="900" u="none" cap="none" strike="noStrike">
              <a:solidFill>
                <a:srgbClr val="5E5E5E"/>
              </a:solidFill>
              <a:latin typeface="Helvetica Neue"/>
              <a:ea typeface="Helvetica Neue"/>
              <a:cs typeface="Helvetica Neue"/>
              <a:sym typeface="Helvetica Neue"/>
            </a:endParaRPr>
          </a:p>
        </p:txBody>
      </p:sp>
      <p:sp>
        <p:nvSpPr>
          <p:cNvPr id="280" name="Google Shape;280;p39"/>
          <p:cNvSpPr txBox="1"/>
          <p:nvPr>
            <p:ph idx="12" type="sldNum"/>
          </p:nvPr>
        </p:nvSpPr>
        <p:spPr>
          <a:xfrm>
            <a:off x="4500562" y="4906962"/>
            <a:ext cx="138300" cy="146100"/>
          </a:xfrm>
          <a:prstGeom prst="rect">
            <a:avLst/>
          </a:prstGeom>
          <a:noFill/>
          <a:ln>
            <a:noFill/>
          </a:ln>
        </p:spPr>
        <p:txBody>
          <a:bodyPr anchorCtr="0" anchor="b" bIns="19050" lIns="19050" spcFirstLastPara="1" rIns="19050" wrap="square" tIns="19050">
            <a:spAutoFit/>
          </a:bodyPr>
          <a:lstStyle>
            <a:lvl1pPr indent="0" lvl="0" mar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
              <a:t>‹#›</a:t>
            </a:fld>
            <a:endParaRPr sz="11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Title and Content 6">
  <p:cSld name="16 Title and Content_2">
    <p:spTree>
      <p:nvGrpSpPr>
        <p:cNvPr id="281" name="Shape 281"/>
        <p:cNvGrpSpPr/>
        <p:nvPr/>
      </p:nvGrpSpPr>
      <p:grpSpPr>
        <a:xfrm>
          <a:off x="0" y="0"/>
          <a:ext cx="0" cy="0"/>
          <a:chOff x="0" y="0"/>
          <a:chExt cx="0" cy="0"/>
        </a:xfrm>
      </p:grpSpPr>
      <p:sp>
        <p:nvSpPr>
          <p:cNvPr id="282" name="Google Shape;282;p40"/>
          <p:cNvSpPr txBox="1"/>
          <p:nvPr>
            <p:ph idx="1" type="subTitle"/>
          </p:nvPr>
        </p:nvSpPr>
        <p:spPr>
          <a:xfrm>
            <a:off x="356614" y="1171350"/>
            <a:ext cx="8413200" cy="3004800"/>
          </a:xfrm>
          <a:prstGeom prst="rect">
            <a:avLst/>
          </a:prstGeom>
        </p:spPr>
        <p:txBody>
          <a:bodyPr anchorCtr="0" anchor="t" bIns="0" lIns="0" spcFirstLastPara="1" rIns="0" wrap="square" tIns="0">
            <a:noAutofit/>
          </a:bodyPr>
          <a:lstStyle>
            <a:lvl1pPr lvl="0">
              <a:spcBef>
                <a:spcPts val="0"/>
              </a:spcBef>
              <a:spcAft>
                <a:spcPts val="0"/>
              </a:spcAft>
              <a:buSzPts val="1200"/>
              <a:buNone/>
              <a:defRPr/>
            </a:lvl1pPr>
            <a:lvl2pPr lvl="1">
              <a:spcBef>
                <a:spcPts val="600"/>
              </a:spcBef>
              <a:spcAft>
                <a:spcPts val="0"/>
              </a:spcAft>
              <a:buSzPts val="900"/>
              <a:buNone/>
              <a:defRPr/>
            </a:lvl2pPr>
            <a:lvl3pPr lvl="2">
              <a:spcBef>
                <a:spcPts val="600"/>
              </a:spcBef>
              <a:spcAft>
                <a:spcPts val="0"/>
              </a:spcAft>
              <a:buSzPts val="800"/>
              <a:buNone/>
              <a:defRPr/>
            </a:lvl3pPr>
            <a:lvl4pPr lvl="3">
              <a:spcBef>
                <a:spcPts val="1100"/>
              </a:spcBef>
              <a:spcAft>
                <a:spcPts val="0"/>
              </a:spcAft>
              <a:buSzPts val="800"/>
              <a:buNone/>
              <a:defRPr/>
            </a:lvl4pPr>
            <a:lvl5pPr lvl="4">
              <a:spcBef>
                <a:spcPts val="1100"/>
              </a:spcBef>
              <a:spcAft>
                <a:spcPts val="0"/>
              </a:spcAft>
              <a:buSzPts val="800"/>
              <a:buNone/>
              <a:defRPr/>
            </a:lvl5pPr>
            <a:lvl6pPr lvl="5">
              <a:spcBef>
                <a:spcPts val="1500"/>
              </a:spcBef>
              <a:spcAft>
                <a:spcPts val="0"/>
              </a:spcAft>
              <a:buSzPts val="1800"/>
              <a:buNone/>
              <a:defRPr/>
            </a:lvl6pPr>
            <a:lvl7pPr lvl="6">
              <a:spcBef>
                <a:spcPts val="2500"/>
              </a:spcBef>
              <a:spcAft>
                <a:spcPts val="0"/>
              </a:spcAft>
              <a:buSzPts val="2700"/>
              <a:buNone/>
              <a:defRPr/>
            </a:lvl7pPr>
            <a:lvl8pPr lvl="7">
              <a:spcBef>
                <a:spcPts val="1200"/>
              </a:spcBef>
              <a:spcAft>
                <a:spcPts val="0"/>
              </a:spcAft>
              <a:buSzPts val="1400"/>
              <a:buNone/>
              <a:defRPr/>
            </a:lvl8pPr>
            <a:lvl9pPr lvl="8">
              <a:spcBef>
                <a:spcPts val="1200"/>
              </a:spcBef>
              <a:spcAft>
                <a:spcPts val="0"/>
              </a:spcAft>
              <a:buSzPts val="1400"/>
              <a:buNone/>
              <a:defRPr/>
            </a:lvl9pPr>
          </a:lstStyle>
          <a:p/>
        </p:txBody>
      </p:sp>
      <p:sp>
        <p:nvSpPr>
          <p:cNvPr id="283" name="Google Shape;283;p40"/>
          <p:cNvSpPr txBox="1"/>
          <p:nvPr>
            <p:ph type="title"/>
          </p:nvPr>
        </p:nvSpPr>
        <p:spPr>
          <a:xfrm>
            <a:off x="281837" y="311173"/>
            <a:ext cx="8487900" cy="417000"/>
          </a:xfrm>
          <a:prstGeom prst="rect">
            <a:avLst/>
          </a:prstGeom>
          <a:noFill/>
          <a:ln>
            <a:noFill/>
          </a:ln>
        </p:spPr>
        <p:txBody>
          <a:bodyPr anchorCtr="0" anchor="t" bIns="34275" lIns="68575" spcFirstLastPara="1" rIns="68575" wrap="square" tIns="34275">
            <a:noAutofit/>
          </a:bodyPr>
          <a:lstStyle>
            <a:lvl1pPr lvl="0" algn="l">
              <a:lnSpc>
                <a:spcPct val="85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mc:AlternateContent>
    <mc:Choice Requires="p14">
      <p:transition p14:dur="100">
        <p:fade thruBlk="1"/>
      </p:transition>
    </mc:Choice>
    <mc:Fallback>
      <p:transition>
        <p:fade/>
      </p:transition>
    </mc:Fallback>
  </mc:AlternateConten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Only">
  <p:cSld name="e_Title Only">
    <p:spTree>
      <p:nvGrpSpPr>
        <p:cNvPr id="284" name="Shape 284"/>
        <p:cNvGrpSpPr/>
        <p:nvPr/>
      </p:nvGrpSpPr>
      <p:grpSpPr>
        <a:xfrm>
          <a:off x="0" y="0"/>
          <a:ext cx="0" cy="0"/>
          <a:chOff x="0" y="0"/>
          <a:chExt cx="0" cy="0"/>
        </a:xfrm>
      </p:grpSpPr>
      <p:sp>
        <p:nvSpPr>
          <p:cNvPr id="285" name="Google Shape;285;p41"/>
          <p:cNvSpPr txBox="1"/>
          <p:nvPr>
            <p:ph type="title"/>
          </p:nvPr>
        </p:nvSpPr>
        <p:spPr>
          <a:xfrm>
            <a:off x="292227" y="311173"/>
            <a:ext cx="8499300" cy="417000"/>
          </a:xfrm>
          <a:prstGeom prst="rect">
            <a:avLst/>
          </a:prstGeom>
          <a:noFill/>
          <a:ln>
            <a:noFill/>
          </a:ln>
        </p:spPr>
        <p:txBody>
          <a:bodyPr anchorCtr="0" anchor="ctr" bIns="34275" lIns="68575" spcFirstLastPara="1" rIns="68575" wrap="square" tIns="34275">
            <a:noAutofit/>
          </a:bodyPr>
          <a:lstStyle>
            <a:lvl1pPr lvl="0" algn="l">
              <a:lnSpc>
                <a:spcPct val="80000"/>
              </a:lnSpc>
              <a:spcBef>
                <a:spcPts val="0"/>
              </a:spcBef>
              <a:spcAft>
                <a:spcPts val="0"/>
              </a:spcAft>
              <a:buClr>
                <a:schemeClr val="dk1"/>
              </a:buClr>
              <a:buSzPts val="2400"/>
              <a:buFont typeface="DM San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6" name="Google Shape;286;p41"/>
          <p:cNvSpPr txBox="1"/>
          <p:nvPr>
            <p:ph idx="1" type="body"/>
          </p:nvPr>
        </p:nvSpPr>
        <p:spPr>
          <a:xfrm>
            <a:off x="361950" y="755510"/>
            <a:ext cx="84363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3 Column Snow">
  <p:cSld name="h_Stat 3 Column Snow">
    <p:bg>
      <p:bgPr>
        <a:solidFill>
          <a:srgbClr val="FFFEFA"/>
        </a:solidFill>
      </p:bgPr>
    </p:bg>
    <p:spTree>
      <p:nvGrpSpPr>
        <p:cNvPr id="287" name="Shape 287"/>
        <p:cNvGrpSpPr/>
        <p:nvPr/>
      </p:nvGrpSpPr>
      <p:grpSpPr>
        <a:xfrm>
          <a:off x="0" y="0"/>
          <a:ext cx="0" cy="0"/>
          <a:chOff x="0" y="0"/>
          <a:chExt cx="0" cy="0"/>
        </a:xfrm>
      </p:grpSpPr>
      <p:sp>
        <p:nvSpPr>
          <p:cNvPr id="288" name="Google Shape;288;p42"/>
          <p:cNvSpPr txBox="1"/>
          <p:nvPr>
            <p:ph type="title"/>
          </p:nvPr>
        </p:nvSpPr>
        <p:spPr>
          <a:xfrm>
            <a:off x="292227" y="311173"/>
            <a:ext cx="8499300" cy="417000"/>
          </a:xfrm>
          <a:prstGeom prst="rect">
            <a:avLst/>
          </a:prstGeom>
          <a:noFill/>
          <a:ln>
            <a:noFill/>
          </a:ln>
        </p:spPr>
        <p:txBody>
          <a:bodyPr anchorCtr="0" anchor="ctr" bIns="34275" lIns="68575" spcFirstLastPara="1" rIns="68575" wrap="square" tIns="34275">
            <a:noAutofit/>
          </a:bodyPr>
          <a:lstStyle>
            <a:lvl1pPr lvl="0" algn="l">
              <a:lnSpc>
                <a:spcPct val="85000"/>
              </a:lnSpc>
              <a:spcBef>
                <a:spcPts val="0"/>
              </a:spcBef>
              <a:spcAft>
                <a:spcPts val="0"/>
              </a:spcAft>
              <a:buClr>
                <a:schemeClr val="dk1"/>
              </a:buClr>
              <a:buSzPts val="2400"/>
              <a:buFont typeface="DM Sans"/>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9" name="Google Shape;289;p42"/>
          <p:cNvSpPr txBox="1"/>
          <p:nvPr>
            <p:ph idx="1" type="body"/>
          </p:nvPr>
        </p:nvSpPr>
        <p:spPr>
          <a:xfrm>
            <a:off x="361950" y="755510"/>
            <a:ext cx="84363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90" name="Google Shape;290;p42"/>
          <p:cNvSpPr txBox="1"/>
          <p:nvPr>
            <p:ph idx="2" type="body"/>
          </p:nvPr>
        </p:nvSpPr>
        <p:spPr>
          <a:xfrm>
            <a:off x="360761" y="2380996"/>
            <a:ext cx="2455200" cy="19437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solidFill>
                  <a:schemeClr val="dk1"/>
                </a:solidFill>
              </a:defRPr>
            </a:lvl1pPr>
            <a:lvl2pPr indent="-279400" lvl="1" marL="914400" algn="l">
              <a:lnSpc>
                <a:spcPct val="100000"/>
              </a:lnSpc>
              <a:spcBef>
                <a:spcPts val="600"/>
              </a:spcBef>
              <a:spcAft>
                <a:spcPts val="0"/>
              </a:spcAft>
              <a:buClr>
                <a:schemeClr val="dk1"/>
              </a:buClr>
              <a:buSzPts val="800"/>
              <a:buChar char="•"/>
              <a:defRPr sz="800">
                <a:solidFill>
                  <a:schemeClr val="dk1"/>
                </a:solidFill>
              </a:defRPr>
            </a:lvl2pPr>
            <a:lvl3pPr indent="-279400" lvl="2" marL="1371600" algn="l">
              <a:lnSpc>
                <a:spcPct val="100000"/>
              </a:lnSpc>
              <a:spcBef>
                <a:spcPts val="600"/>
              </a:spcBef>
              <a:spcAft>
                <a:spcPts val="0"/>
              </a:spcAft>
              <a:buClr>
                <a:schemeClr val="dk1"/>
              </a:buClr>
              <a:buSzPts val="800"/>
              <a:buChar char="－"/>
              <a:defRPr sz="800">
                <a:solidFill>
                  <a:schemeClr val="dk1"/>
                </a:solidFill>
              </a:defRPr>
            </a:lvl3pPr>
            <a:lvl4pPr indent="-279400" lvl="3" marL="1828800" algn="l">
              <a:lnSpc>
                <a:spcPct val="90000"/>
              </a:lnSpc>
              <a:spcBef>
                <a:spcPts val="1100"/>
              </a:spcBef>
              <a:spcAft>
                <a:spcPts val="0"/>
              </a:spcAft>
              <a:buSzPts val="800"/>
              <a:buChar char="​"/>
              <a:defRPr sz="800">
                <a:solidFill>
                  <a:schemeClr val="dk1"/>
                </a:solidFill>
              </a:defRPr>
            </a:lvl4pPr>
            <a:lvl5pPr indent="-279400" lvl="4" marL="2286000" algn="l">
              <a:lnSpc>
                <a:spcPct val="100000"/>
              </a:lnSpc>
              <a:spcBef>
                <a:spcPts val="1100"/>
              </a:spcBef>
              <a:spcAft>
                <a:spcPts val="0"/>
              </a:spcAft>
              <a:buSzPts val="800"/>
              <a:buChar char="​"/>
              <a:defRPr b="0" i="0" sz="800">
                <a:solidFill>
                  <a:schemeClr val="dk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91" name="Google Shape;291;p42"/>
          <p:cNvSpPr txBox="1"/>
          <p:nvPr>
            <p:ph idx="3" type="body"/>
          </p:nvPr>
        </p:nvSpPr>
        <p:spPr>
          <a:xfrm>
            <a:off x="371051" y="1591407"/>
            <a:ext cx="2455200" cy="642000"/>
          </a:xfrm>
          <a:prstGeom prst="rect">
            <a:avLst/>
          </a:prstGeom>
          <a:noFill/>
          <a:ln>
            <a:noFill/>
          </a:ln>
        </p:spPr>
        <p:txBody>
          <a:bodyPr anchorCtr="0" anchor="t" bIns="0" lIns="0" spcFirstLastPara="1" rIns="0" wrap="square" tIns="0">
            <a:noAutofit/>
          </a:bodyPr>
          <a:lstStyle>
            <a:lvl1pPr indent="-457200" lvl="0" marL="457200" algn="l">
              <a:lnSpc>
                <a:spcPct val="100000"/>
              </a:lnSpc>
              <a:spcBef>
                <a:spcPts val="1100"/>
              </a:spcBef>
              <a:spcAft>
                <a:spcPts val="0"/>
              </a:spcAft>
              <a:buClr>
                <a:schemeClr val="dk1"/>
              </a:buClr>
              <a:buSzPts val="3600"/>
              <a:buChar char="​"/>
              <a:defRPr sz="3600">
                <a:solidFill>
                  <a:schemeClr val="dk1"/>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92" name="Google Shape;292;p42"/>
          <p:cNvSpPr txBox="1"/>
          <p:nvPr>
            <p:ph idx="4" type="body"/>
          </p:nvPr>
        </p:nvSpPr>
        <p:spPr>
          <a:xfrm>
            <a:off x="3290089" y="2380996"/>
            <a:ext cx="2455200" cy="19437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solidFill>
                  <a:schemeClr val="dk1"/>
                </a:solidFill>
              </a:defRPr>
            </a:lvl1pPr>
            <a:lvl2pPr indent="-279400" lvl="1" marL="914400" algn="l">
              <a:lnSpc>
                <a:spcPct val="100000"/>
              </a:lnSpc>
              <a:spcBef>
                <a:spcPts val="600"/>
              </a:spcBef>
              <a:spcAft>
                <a:spcPts val="0"/>
              </a:spcAft>
              <a:buClr>
                <a:schemeClr val="dk1"/>
              </a:buClr>
              <a:buSzPts val="800"/>
              <a:buChar char="•"/>
              <a:defRPr sz="800">
                <a:solidFill>
                  <a:schemeClr val="dk1"/>
                </a:solidFill>
              </a:defRPr>
            </a:lvl2pPr>
            <a:lvl3pPr indent="-279400" lvl="2" marL="1371600" algn="l">
              <a:lnSpc>
                <a:spcPct val="100000"/>
              </a:lnSpc>
              <a:spcBef>
                <a:spcPts val="600"/>
              </a:spcBef>
              <a:spcAft>
                <a:spcPts val="0"/>
              </a:spcAft>
              <a:buClr>
                <a:schemeClr val="dk1"/>
              </a:buClr>
              <a:buSzPts val="800"/>
              <a:buChar char="－"/>
              <a:defRPr sz="800">
                <a:solidFill>
                  <a:schemeClr val="dk1"/>
                </a:solidFill>
              </a:defRPr>
            </a:lvl3pPr>
            <a:lvl4pPr indent="-279400" lvl="3" marL="1828800" algn="l">
              <a:lnSpc>
                <a:spcPct val="90000"/>
              </a:lnSpc>
              <a:spcBef>
                <a:spcPts val="1100"/>
              </a:spcBef>
              <a:spcAft>
                <a:spcPts val="0"/>
              </a:spcAft>
              <a:buSzPts val="800"/>
              <a:buChar char="​"/>
              <a:defRPr sz="800">
                <a:solidFill>
                  <a:schemeClr val="dk1"/>
                </a:solidFill>
              </a:defRPr>
            </a:lvl4pPr>
            <a:lvl5pPr indent="-279400" lvl="4" marL="2286000" algn="l">
              <a:lnSpc>
                <a:spcPct val="100000"/>
              </a:lnSpc>
              <a:spcBef>
                <a:spcPts val="1100"/>
              </a:spcBef>
              <a:spcAft>
                <a:spcPts val="0"/>
              </a:spcAft>
              <a:buSzPts val="800"/>
              <a:buChar char="​"/>
              <a:defRPr b="0" i="0" sz="800">
                <a:solidFill>
                  <a:schemeClr val="dk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93" name="Google Shape;293;p42"/>
          <p:cNvSpPr txBox="1"/>
          <p:nvPr>
            <p:ph idx="5" type="body"/>
          </p:nvPr>
        </p:nvSpPr>
        <p:spPr>
          <a:xfrm>
            <a:off x="3300378" y="1591407"/>
            <a:ext cx="2455200" cy="642000"/>
          </a:xfrm>
          <a:prstGeom prst="rect">
            <a:avLst/>
          </a:prstGeom>
          <a:noFill/>
          <a:ln>
            <a:noFill/>
          </a:ln>
        </p:spPr>
        <p:txBody>
          <a:bodyPr anchorCtr="0" anchor="t" bIns="0" lIns="0" spcFirstLastPara="1" rIns="0" wrap="square" tIns="0">
            <a:noAutofit/>
          </a:bodyPr>
          <a:lstStyle>
            <a:lvl1pPr indent="-457200" lvl="0" marL="457200" algn="l">
              <a:lnSpc>
                <a:spcPct val="100000"/>
              </a:lnSpc>
              <a:spcBef>
                <a:spcPts val="1100"/>
              </a:spcBef>
              <a:spcAft>
                <a:spcPts val="0"/>
              </a:spcAft>
              <a:buClr>
                <a:schemeClr val="dk1"/>
              </a:buClr>
              <a:buSzPts val="3600"/>
              <a:buChar char="​"/>
              <a:defRPr sz="3600">
                <a:solidFill>
                  <a:schemeClr val="dk1"/>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94" name="Google Shape;294;p42"/>
          <p:cNvSpPr txBox="1"/>
          <p:nvPr>
            <p:ph idx="6" type="body"/>
          </p:nvPr>
        </p:nvSpPr>
        <p:spPr>
          <a:xfrm>
            <a:off x="6219416" y="2380996"/>
            <a:ext cx="2455200" cy="19437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solidFill>
                  <a:schemeClr val="dk1"/>
                </a:solidFill>
              </a:defRPr>
            </a:lvl1pPr>
            <a:lvl2pPr indent="-279400" lvl="1" marL="914400" algn="l">
              <a:lnSpc>
                <a:spcPct val="100000"/>
              </a:lnSpc>
              <a:spcBef>
                <a:spcPts val="600"/>
              </a:spcBef>
              <a:spcAft>
                <a:spcPts val="0"/>
              </a:spcAft>
              <a:buClr>
                <a:schemeClr val="dk1"/>
              </a:buClr>
              <a:buSzPts val="800"/>
              <a:buChar char="•"/>
              <a:defRPr sz="800">
                <a:solidFill>
                  <a:schemeClr val="dk1"/>
                </a:solidFill>
              </a:defRPr>
            </a:lvl2pPr>
            <a:lvl3pPr indent="-279400" lvl="2" marL="1371600" algn="l">
              <a:lnSpc>
                <a:spcPct val="100000"/>
              </a:lnSpc>
              <a:spcBef>
                <a:spcPts val="600"/>
              </a:spcBef>
              <a:spcAft>
                <a:spcPts val="0"/>
              </a:spcAft>
              <a:buClr>
                <a:schemeClr val="dk1"/>
              </a:buClr>
              <a:buSzPts val="800"/>
              <a:buChar char="－"/>
              <a:defRPr sz="800">
                <a:solidFill>
                  <a:schemeClr val="dk1"/>
                </a:solidFill>
              </a:defRPr>
            </a:lvl3pPr>
            <a:lvl4pPr indent="-279400" lvl="3" marL="1828800" algn="l">
              <a:lnSpc>
                <a:spcPct val="90000"/>
              </a:lnSpc>
              <a:spcBef>
                <a:spcPts val="1100"/>
              </a:spcBef>
              <a:spcAft>
                <a:spcPts val="0"/>
              </a:spcAft>
              <a:buSzPts val="800"/>
              <a:buChar char="​"/>
              <a:defRPr sz="800">
                <a:solidFill>
                  <a:schemeClr val="dk1"/>
                </a:solidFill>
              </a:defRPr>
            </a:lvl4pPr>
            <a:lvl5pPr indent="-279400" lvl="4" marL="2286000" algn="l">
              <a:lnSpc>
                <a:spcPct val="100000"/>
              </a:lnSpc>
              <a:spcBef>
                <a:spcPts val="1100"/>
              </a:spcBef>
              <a:spcAft>
                <a:spcPts val="0"/>
              </a:spcAft>
              <a:buSzPts val="800"/>
              <a:buChar char="​"/>
              <a:defRPr b="0" i="0" sz="800">
                <a:solidFill>
                  <a:schemeClr val="dk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295" name="Google Shape;295;p42"/>
          <p:cNvSpPr txBox="1"/>
          <p:nvPr>
            <p:ph idx="7" type="body"/>
          </p:nvPr>
        </p:nvSpPr>
        <p:spPr>
          <a:xfrm>
            <a:off x="6229705" y="1591407"/>
            <a:ext cx="2455200" cy="642000"/>
          </a:xfrm>
          <a:prstGeom prst="rect">
            <a:avLst/>
          </a:prstGeom>
          <a:noFill/>
          <a:ln>
            <a:noFill/>
          </a:ln>
        </p:spPr>
        <p:txBody>
          <a:bodyPr anchorCtr="0" anchor="t" bIns="0" lIns="0" spcFirstLastPara="1" rIns="0" wrap="square" tIns="0">
            <a:noAutofit/>
          </a:bodyPr>
          <a:lstStyle>
            <a:lvl1pPr indent="-457200" lvl="0" marL="457200" algn="l">
              <a:lnSpc>
                <a:spcPct val="100000"/>
              </a:lnSpc>
              <a:spcBef>
                <a:spcPts val="1100"/>
              </a:spcBef>
              <a:spcAft>
                <a:spcPts val="0"/>
              </a:spcAft>
              <a:buClr>
                <a:schemeClr val="dk1"/>
              </a:buClr>
              <a:buSzPts val="3600"/>
              <a:buChar char="​"/>
              <a:defRPr sz="3600">
                <a:solidFill>
                  <a:schemeClr val="dk1"/>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cxnSp>
        <p:nvCxnSpPr>
          <p:cNvPr id="296" name="Google Shape;296;p42"/>
          <p:cNvCxnSpPr/>
          <p:nvPr/>
        </p:nvCxnSpPr>
        <p:spPr>
          <a:xfrm rot="10800000">
            <a:off x="3300209" y="1568538"/>
            <a:ext cx="2609400" cy="0"/>
          </a:xfrm>
          <a:prstGeom prst="straightConnector1">
            <a:avLst/>
          </a:prstGeom>
          <a:noFill/>
          <a:ln cap="flat" cmpd="sng" w="9525">
            <a:solidFill>
              <a:schemeClr val="dk1"/>
            </a:solidFill>
            <a:prstDash val="solid"/>
            <a:miter lim="800000"/>
            <a:headEnd len="sm" w="sm" type="none"/>
            <a:tailEnd len="sm" w="sm" type="none"/>
          </a:ln>
        </p:spPr>
      </p:cxnSp>
      <p:cxnSp>
        <p:nvCxnSpPr>
          <p:cNvPr id="297" name="Google Shape;297;p42"/>
          <p:cNvCxnSpPr/>
          <p:nvPr/>
        </p:nvCxnSpPr>
        <p:spPr>
          <a:xfrm rot="10800000">
            <a:off x="370880" y="1568538"/>
            <a:ext cx="2609400" cy="0"/>
          </a:xfrm>
          <a:prstGeom prst="straightConnector1">
            <a:avLst/>
          </a:prstGeom>
          <a:noFill/>
          <a:ln cap="flat" cmpd="sng" w="9525">
            <a:solidFill>
              <a:schemeClr val="dk1"/>
            </a:solidFill>
            <a:prstDash val="solid"/>
            <a:miter lim="800000"/>
            <a:headEnd len="sm" w="sm" type="none"/>
            <a:tailEnd len="sm" w="sm" type="none"/>
          </a:ln>
        </p:spPr>
      </p:cxnSp>
      <p:cxnSp>
        <p:nvCxnSpPr>
          <p:cNvPr id="298" name="Google Shape;298;p42"/>
          <p:cNvCxnSpPr/>
          <p:nvPr/>
        </p:nvCxnSpPr>
        <p:spPr>
          <a:xfrm rot="10800000">
            <a:off x="6219246" y="1568538"/>
            <a:ext cx="2609400" cy="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9" name="Shape 299"/>
        <p:cNvGrpSpPr/>
        <p:nvPr/>
      </p:nvGrpSpPr>
      <p:grpSpPr>
        <a:xfrm>
          <a:off x="0" y="0"/>
          <a:ext cx="0" cy="0"/>
          <a:chOff x="0" y="0"/>
          <a:chExt cx="0" cy="0"/>
        </a:xfrm>
      </p:grpSpPr>
      <p:sp>
        <p:nvSpPr>
          <p:cNvPr id="300" name="Google Shape;300;p43"/>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lvl="0">
              <a:buNone/>
              <a:defRPr sz="1100"/>
            </a:lvl1pPr>
            <a:lvl2pPr lvl="1">
              <a:buNone/>
              <a:defRPr sz="1100"/>
            </a:lvl2pPr>
            <a:lvl3pPr lvl="2">
              <a:buNone/>
              <a:defRPr sz="1100"/>
            </a:lvl3pPr>
            <a:lvl4pPr lvl="3">
              <a:buNone/>
              <a:defRPr sz="1100"/>
            </a:lvl4pPr>
            <a:lvl5pPr lvl="4">
              <a:buNone/>
              <a:defRPr sz="1100"/>
            </a:lvl5pPr>
            <a:lvl6pPr lvl="5">
              <a:buNone/>
              <a:defRPr sz="1100"/>
            </a:lvl6pPr>
            <a:lvl7pPr lvl="6">
              <a:buNone/>
              <a:defRPr sz="1100"/>
            </a:lvl7pPr>
            <a:lvl8pPr lvl="7">
              <a:buNone/>
              <a:defRPr sz="1100"/>
            </a:lvl8pPr>
            <a:lvl9pPr lvl="8">
              <a:buNone/>
              <a:defRPr sz="11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Full + 3 Column" showMasterSp="0">
  <p:cSld name="g_Image Full + 3 Column">
    <p:bg>
      <p:bgPr>
        <a:solidFill>
          <a:schemeClr val="dk1"/>
        </a:solidFill>
      </p:bgPr>
    </p:bg>
    <p:spTree>
      <p:nvGrpSpPr>
        <p:cNvPr id="301" name="Shape 301"/>
        <p:cNvGrpSpPr/>
        <p:nvPr/>
      </p:nvGrpSpPr>
      <p:grpSpPr>
        <a:xfrm>
          <a:off x="0" y="0"/>
          <a:ext cx="0" cy="0"/>
          <a:chOff x="0" y="0"/>
          <a:chExt cx="0" cy="0"/>
        </a:xfrm>
      </p:grpSpPr>
      <p:sp>
        <p:nvSpPr>
          <p:cNvPr id="302" name="Google Shape;302;p44"/>
          <p:cNvSpPr/>
          <p:nvPr>
            <p:ph idx="2" type="pic"/>
          </p:nvPr>
        </p:nvSpPr>
        <p:spPr>
          <a:xfrm>
            <a:off x="0" y="1"/>
            <a:ext cx="9144000" cy="5133300"/>
          </a:xfrm>
          <a:prstGeom prst="rect">
            <a:avLst/>
          </a:prstGeom>
          <a:solidFill>
            <a:srgbClr val="AFABA1"/>
          </a:solidFill>
          <a:ln>
            <a:noFill/>
          </a:ln>
        </p:spPr>
      </p:sp>
      <p:sp>
        <p:nvSpPr>
          <p:cNvPr id="303" name="Google Shape;303;p44"/>
          <p:cNvSpPr/>
          <p:nvPr>
            <p:ph idx="1" type="body"/>
          </p:nvPr>
        </p:nvSpPr>
        <p:spPr>
          <a:xfrm>
            <a:off x="6216253" y="2990849"/>
            <a:ext cx="2561100" cy="1605000"/>
          </a:xfrm>
          <a:prstGeom prst="roundRect">
            <a:avLst>
              <a:gd fmla="val 3897" name="adj"/>
            </a:avLst>
          </a:prstGeom>
          <a:solidFill>
            <a:schemeClr val="lt2"/>
          </a:solidFill>
          <a:ln>
            <a:noFill/>
          </a:ln>
        </p:spPr>
        <p:txBody>
          <a:bodyPr anchorCtr="0" anchor="t" bIns="102875" lIns="102875" spcFirstLastPara="1" rIns="102875" wrap="square" tIns="102875">
            <a:noAutofit/>
          </a:bodyPr>
          <a:lstStyle>
            <a:lvl1pPr indent="-279400" lvl="0" marL="457200" algn="l">
              <a:lnSpc>
                <a:spcPct val="100000"/>
              </a:lnSpc>
              <a:spcBef>
                <a:spcPts val="1100"/>
              </a:spcBef>
              <a:spcAft>
                <a:spcPts val="0"/>
              </a:spcAft>
              <a:buClr>
                <a:schemeClr val="dk1"/>
              </a:buClr>
              <a:buSzPts val="800"/>
              <a:buChar char="​"/>
              <a:defRPr sz="800"/>
            </a:lvl1pPr>
            <a:lvl2pPr indent="-279400" lvl="1" marL="914400" algn="l">
              <a:lnSpc>
                <a:spcPct val="100000"/>
              </a:lnSpc>
              <a:spcBef>
                <a:spcPts val="600"/>
              </a:spcBef>
              <a:spcAft>
                <a:spcPts val="0"/>
              </a:spcAft>
              <a:buClr>
                <a:schemeClr val="dk1"/>
              </a:buClr>
              <a:buSzPts val="800"/>
              <a:buChar char="•"/>
              <a:defRPr sz="800"/>
            </a:lvl2pPr>
            <a:lvl3pPr indent="-273050" lvl="2" marL="1371600" algn="l">
              <a:lnSpc>
                <a:spcPct val="100000"/>
              </a:lnSpc>
              <a:spcBef>
                <a:spcPts val="600"/>
              </a:spcBef>
              <a:spcAft>
                <a:spcPts val="0"/>
              </a:spcAft>
              <a:buClr>
                <a:srgbClr val="6B665F"/>
              </a:buClr>
              <a:buSzPts val="700"/>
              <a:buChar char="－"/>
              <a:defRPr sz="7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04" name="Google Shape;304;p44"/>
          <p:cNvSpPr/>
          <p:nvPr>
            <p:ph idx="3" type="body"/>
          </p:nvPr>
        </p:nvSpPr>
        <p:spPr>
          <a:xfrm>
            <a:off x="3292079" y="2990849"/>
            <a:ext cx="2561100" cy="1605000"/>
          </a:xfrm>
          <a:prstGeom prst="roundRect">
            <a:avLst>
              <a:gd fmla="val 3406" name="adj"/>
            </a:avLst>
          </a:prstGeom>
          <a:solidFill>
            <a:schemeClr val="lt2"/>
          </a:solidFill>
          <a:ln>
            <a:noFill/>
          </a:ln>
        </p:spPr>
        <p:txBody>
          <a:bodyPr anchorCtr="0" anchor="t" bIns="102875" lIns="102875" spcFirstLastPara="1" rIns="102875" wrap="square" tIns="102875">
            <a:noAutofit/>
          </a:bodyPr>
          <a:lstStyle>
            <a:lvl1pPr indent="-279400" lvl="0" marL="457200" algn="l">
              <a:lnSpc>
                <a:spcPct val="100000"/>
              </a:lnSpc>
              <a:spcBef>
                <a:spcPts val="1100"/>
              </a:spcBef>
              <a:spcAft>
                <a:spcPts val="0"/>
              </a:spcAft>
              <a:buClr>
                <a:schemeClr val="dk1"/>
              </a:buClr>
              <a:buSzPts val="800"/>
              <a:buChar char="​"/>
              <a:defRPr sz="800"/>
            </a:lvl1pPr>
            <a:lvl2pPr indent="-279400" lvl="1" marL="914400" algn="l">
              <a:lnSpc>
                <a:spcPct val="100000"/>
              </a:lnSpc>
              <a:spcBef>
                <a:spcPts val="600"/>
              </a:spcBef>
              <a:spcAft>
                <a:spcPts val="0"/>
              </a:spcAft>
              <a:buClr>
                <a:schemeClr val="dk1"/>
              </a:buClr>
              <a:buSzPts val="800"/>
              <a:buChar char="•"/>
              <a:defRPr sz="800"/>
            </a:lvl2pPr>
            <a:lvl3pPr indent="-273050" lvl="2" marL="1371600" algn="l">
              <a:lnSpc>
                <a:spcPct val="100000"/>
              </a:lnSpc>
              <a:spcBef>
                <a:spcPts val="600"/>
              </a:spcBef>
              <a:spcAft>
                <a:spcPts val="0"/>
              </a:spcAft>
              <a:buClr>
                <a:srgbClr val="6B665F"/>
              </a:buClr>
              <a:buSzPts val="700"/>
              <a:buChar char="－"/>
              <a:defRPr sz="7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05" name="Google Shape;305;p44"/>
          <p:cNvSpPr/>
          <p:nvPr>
            <p:ph idx="4" type="body"/>
          </p:nvPr>
        </p:nvSpPr>
        <p:spPr>
          <a:xfrm>
            <a:off x="369094" y="2990849"/>
            <a:ext cx="2561100" cy="1605000"/>
          </a:xfrm>
          <a:prstGeom prst="roundRect">
            <a:avLst>
              <a:gd fmla="val 3897" name="adj"/>
            </a:avLst>
          </a:prstGeom>
          <a:solidFill>
            <a:schemeClr val="lt2"/>
          </a:solidFill>
          <a:ln>
            <a:noFill/>
          </a:ln>
        </p:spPr>
        <p:txBody>
          <a:bodyPr anchorCtr="0" anchor="t" bIns="102875" lIns="102875" spcFirstLastPara="1" rIns="102875" wrap="square" tIns="102875">
            <a:noAutofit/>
          </a:bodyPr>
          <a:lstStyle>
            <a:lvl1pPr indent="-279400" lvl="0" marL="457200" algn="l">
              <a:lnSpc>
                <a:spcPct val="100000"/>
              </a:lnSpc>
              <a:spcBef>
                <a:spcPts val="1100"/>
              </a:spcBef>
              <a:spcAft>
                <a:spcPts val="0"/>
              </a:spcAft>
              <a:buClr>
                <a:schemeClr val="dk1"/>
              </a:buClr>
              <a:buSzPts val="800"/>
              <a:buChar char="​"/>
              <a:defRPr sz="800"/>
            </a:lvl1pPr>
            <a:lvl2pPr indent="-279400" lvl="1" marL="914400" algn="l">
              <a:lnSpc>
                <a:spcPct val="100000"/>
              </a:lnSpc>
              <a:spcBef>
                <a:spcPts val="600"/>
              </a:spcBef>
              <a:spcAft>
                <a:spcPts val="0"/>
              </a:spcAft>
              <a:buClr>
                <a:schemeClr val="dk1"/>
              </a:buClr>
              <a:buSzPts val="800"/>
              <a:buChar char="•"/>
              <a:defRPr sz="800"/>
            </a:lvl2pPr>
            <a:lvl3pPr indent="-273050" lvl="2" marL="1371600" algn="l">
              <a:lnSpc>
                <a:spcPct val="100000"/>
              </a:lnSpc>
              <a:spcBef>
                <a:spcPts val="600"/>
              </a:spcBef>
              <a:spcAft>
                <a:spcPts val="0"/>
              </a:spcAft>
              <a:buClr>
                <a:srgbClr val="6B665F"/>
              </a:buClr>
              <a:buSzPts val="700"/>
              <a:buChar char="－"/>
              <a:defRPr sz="7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grpSp>
        <p:nvGrpSpPr>
          <p:cNvPr id="306" name="Google Shape;306;p44"/>
          <p:cNvGrpSpPr/>
          <p:nvPr/>
        </p:nvGrpSpPr>
        <p:grpSpPr>
          <a:xfrm>
            <a:off x="368120" y="4772470"/>
            <a:ext cx="8401660" cy="187024"/>
            <a:chOff x="490827" y="6363293"/>
            <a:chExt cx="11202214" cy="249366"/>
          </a:xfrm>
        </p:grpSpPr>
        <p:pic>
          <p:nvPicPr>
            <p:cNvPr descr="A picture containing engine&#10;&#10;Description automatically generated" id="307" name="Google Shape;307;p44"/>
            <p:cNvPicPr preferRelativeResize="0"/>
            <p:nvPr/>
          </p:nvPicPr>
          <p:blipFill rotWithShape="1">
            <a:blip r:embed="rId2">
              <a:alphaModFix/>
            </a:blip>
            <a:srcRect b="0" l="0" r="0" t="0"/>
            <a:stretch/>
          </p:blipFill>
          <p:spPr>
            <a:xfrm>
              <a:off x="490827" y="6363293"/>
              <a:ext cx="249366" cy="249366"/>
            </a:xfrm>
            <a:prstGeom prst="rect">
              <a:avLst/>
            </a:prstGeom>
            <a:noFill/>
            <a:ln>
              <a:noFill/>
            </a:ln>
          </p:spPr>
        </p:pic>
        <p:sp>
          <p:nvSpPr>
            <p:cNvPr id="308" name="Google Shape;308;p44"/>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 sz="500">
                  <a:solidFill>
                    <a:srgbClr val="191919"/>
                  </a:solidFill>
                  <a:latin typeface="DM Sans"/>
                  <a:ea typeface="DM Sans"/>
                  <a:cs typeface="DM Sans"/>
                  <a:sym typeface="DM Sans"/>
                </a:rPr>
                <a:t>© Okta and/or its affiliates. All rights reserved. Confidential Information of Okta – For Recipient’s Internal Use Only.</a:t>
              </a:r>
              <a:endParaRPr sz="1100"/>
            </a:p>
          </p:txBody>
        </p:sp>
        <p:pic>
          <p:nvPicPr>
            <p:cNvPr descr="Shape&#10;&#10;Description automatically generated with medium confidence" id="309" name="Google Shape;309;p44"/>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5 Column">
  <p:cSld name="e_Title + 5 Column">
    <p:spTree>
      <p:nvGrpSpPr>
        <p:cNvPr id="310" name="Shape 310"/>
        <p:cNvGrpSpPr/>
        <p:nvPr/>
      </p:nvGrpSpPr>
      <p:grpSpPr>
        <a:xfrm>
          <a:off x="0" y="0"/>
          <a:ext cx="0" cy="0"/>
          <a:chOff x="0" y="0"/>
          <a:chExt cx="0" cy="0"/>
        </a:xfrm>
      </p:grpSpPr>
      <p:sp>
        <p:nvSpPr>
          <p:cNvPr id="311" name="Google Shape;311;p45"/>
          <p:cNvSpPr txBox="1"/>
          <p:nvPr>
            <p:ph type="title"/>
          </p:nvPr>
        </p:nvSpPr>
        <p:spPr>
          <a:xfrm>
            <a:off x="292227" y="331051"/>
            <a:ext cx="8499300" cy="417000"/>
          </a:xfrm>
          <a:prstGeom prst="rect">
            <a:avLst/>
          </a:prstGeom>
          <a:noFill/>
          <a:ln>
            <a:noFill/>
          </a:ln>
        </p:spPr>
        <p:txBody>
          <a:bodyPr anchorCtr="0" anchor="b" bIns="34275" lIns="68575" spcFirstLastPara="1" rIns="68575" wrap="square" tIns="34275">
            <a:noAutofit/>
          </a:bodyPr>
          <a:lstStyle>
            <a:lvl1pPr lvl="0" algn="l">
              <a:lnSpc>
                <a:spcPct val="80000"/>
              </a:lnSpc>
              <a:spcBef>
                <a:spcPts val="0"/>
              </a:spcBef>
              <a:spcAft>
                <a:spcPts val="0"/>
              </a:spcAft>
              <a:buClr>
                <a:schemeClr val="dk1"/>
              </a:buClr>
              <a:buSzPts val="2400"/>
              <a:buFont typeface="DM San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2" name="Google Shape;312;p45"/>
          <p:cNvSpPr/>
          <p:nvPr>
            <p:ph idx="1" type="body"/>
          </p:nvPr>
        </p:nvSpPr>
        <p:spPr>
          <a:xfrm>
            <a:off x="356599" y="1176128"/>
            <a:ext cx="1611600" cy="3236400"/>
          </a:xfrm>
          <a:prstGeom prst="roundRect">
            <a:avLst>
              <a:gd fmla="val 7533" name="adj"/>
            </a:avLst>
          </a:prstGeom>
          <a:solidFill>
            <a:schemeClr val="lt1"/>
          </a:solidFill>
          <a:ln>
            <a:noFill/>
          </a:ln>
        </p:spPr>
        <p:txBody>
          <a:bodyPr anchorCtr="0" anchor="t" bIns="0" lIns="137150" spcFirstLastPara="1" rIns="137150" wrap="square" tIns="13715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13" name="Google Shape;313;p45"/>
          <p:cNvSpPr/>
          <p:nvPr>
            <p:ph idx="2" type="body"/>
          </p:nvPr>
        </p:nvSpPr>
        <p:spPr>
          <a:xfrm>
            <a:off x="2061392" y="1176128"/>
            <a:ext cx="1611600" cy="3236400"/>
          </a:xfrm>
          <a:prstGeom prst="roundRect">
            <a:avLst>
              <a:gd fmla="val 6128" name="adj"/>
            </a:avLst>
          </a:prstGeom>
          <a:solidFill>
            <a:schemeClr val="lt1"/>
          </a:solidFill>
          <a:ln>
            <a:noFill/>
          </a:ln>
        </p:spPr>
        <p:txBody>
          <a:bodyPr anchorCtr="0" anchor="t" bIns="0" lIns="137150" spcFirstLastPara="1" rIns="137150" wrap="square" tIns="13715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14" name="Google Shape;314;p45"/>
          <p:cNvSpPr/>
          <p:nvPr>
            <p:ph idx="3" type="body"/>
          </p:nvPr>
        </p:nvSpPr>
        <p:spPr>
          <a:xfrm>
            <a:off x="3766185" y="1176128"/>
            <a:ext cx="1611600" cy="3236400"/>
          </a:xfrm>
          <a:prstGeom prst="roundRect">
            <a:avLst>
              <a:gd fmla="val 6128" name="adj"/>
            </a:avLst>
          </a:prstGeom>
          <a:solidFill>
            <a:schemeClr val="lt1"/>
          </a:solidFill>
          <a:ln>
            <a:noFill/>
          </a:ln>
        </p:spPr>
        <p:txBody>
          <a:bodyPr anchorCtr="0" anchor="t" bIns="0" lIns="137150" spcFirstLastPara="1" rIns="137150" wrap="square" tIns="13715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15" name="Google Shape;315;p45"/>
          <p:cNvSpPr/>
          <p:nvPr>
            <p:ph idx="4" type="body"/>
          </p:nvPr>
        </p:nvSpPr>
        <p:spPr>
          <a:xfrm>
            <a:off x="5470978" y="1176128"/>
            <a:ext cx="1611600" cy="3236400"/>
          </a:xfrm>
          <a:prstGeom prst="roundRect">
            <a:avLst>
              <a:gd fmla="val 7533" name="adj"/>
            </a:avLst>
          </a:prstGeom>
          <a:solidFill>
            <a:schemeClr val="lt1"/>
          </a:solidFill>
          <a:ln>
            <a:noFill/>
          </a:ln>
        </p:spPr>
        <p:txBody>
          <a:bodyPr anchorCtr="0" anchor="t" bIns="0" lIns="137150" spcFirstLastPara="1" rIns="137150" wrap="square" tIns="13715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16" name="Google Shape;316;p45"/>
          <p:cNvSpPr txBox="1"/>
          <p:nvPr>
            <p:ph idx="5" type="body"/>
          </p:nvPr>
        </p:nvSpPr>
        <p:spPr>
          <a:xfrm>
            <a:off x="361950" y="755510"/>
            <a:ext cx="84363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17" name="Google Shape;317;p45"/>
          <p:cNvSpPr/>
          <p:nvPr>
            <p:ph idx="6" type="body"/>
          </p:nvPr>
        </p:nvSpPr>
        <p:spPr>
          <a:xfrm>
            <a:off x="7175771" y="1176128"/>
            <a:ext cx="1611600" cy="3236400"/>
          </a:xfrm>
          <a:prstGeom prst="roundRect">
            <a:avLst>
              <a:gd fmla="val 6831" name="adj"/>
            </a:avLst>
          </a:prstGeom>
          <a:solidFill>
            <a:schemeClr val="lt1"/>
          </a:solidFill>
          <a:ln>
            <a:noFill/>
          </a:ln>
        </p:spPr>
        <p:txBody>
          <a:bodyPr anchorCtr="0" anchor="t" bIns="0" lIns="137150" spcFirstLastPara="1" rIns="137150" wrap="square" tIns="13715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3 Column">
  <p:cSld name="e_Title + 3 Column">
    <p:spTree>
      <p:nvGrpSpPr>
        <p:cNvPr id="318" name="Shape 318"/>
        <p:cNvGrpSpPr/>
        <p:nvPr/>
      </p:nvGrpSpPr>
      <p:grpSpPr>
        <a:xfrm>
          <a:off x="0" y="0"/>
          <a:ext cx="0" cy="0"/>
          <a:chOff x="0" y="0"/>
          <a:chExt cx="0" cy="0"/>
        </a:xfrm>
      </p:grpSpPr>
      <p:sp>
        <p:nvSpPr>
          <p:cNvPr id="319" name="Google Shape;319;p46"/>
          <p:cNvSpPr txBox="1"/>
          <p:nvPr>
            <p:ph type="title"/>
          </p:nvPr>
        </p:nvSpPr>
        <p:spPr>
          <a:xfrm>
            <a:off x="292227" y="331051"/>
            <a:ext cx="8499300" cy="417000"/>
          </a:xfrm>
          <a:prstGeom prst="rect">
            <a:avLst/>
          </a:prstGeom>
          <a:noFill/>
          <a:ln>
            <a:noFill/>
          </a:ln>
        </p:spPr>
        <p:txBody>
          <a:bodyPr anchorCtr="0" anchor="b" bIns="34275" lIns="68575" spcFirstLastPara="1" rIns="68575" wrap="square" tIns="34275">
            <a:noAutofit/>
          </a:bodyPr>
          <a:lstStyle>
            <a:lvl1pPr lvl="0" algn="l">
              <a:lnSpc>
                <a:spcPct val="80000"/>
              </a:lnSpc>
              <a:spcBef>
                <a:spcPts val="0"/>
              </a:spcBef>
              <a:spcAft>
                <a:spcPts val="0"/>
              </a:spcAft>
              <a:buClr>
                <a:schemeClr val="dk1"/>
              </a:buClr>
              <a:buSzPts val="2400"/>
              <a:buFont typeface="DM San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0" name="Google Shape;320;p46"/>
          <p:cNvSpPr txBox="1"/>
          <p:nvPr>
            <p:ph idx="1" type="body"/>
          </p:nvPr>
        </p:nvSpPr>
        <p:spPr>
          <a:xfrm>
            <a:off x="356600" y="1176128"/>
            <a:ext cx="2573700" cy="32316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21" name="Google Shape;321;p46"/>
          <p:cNvSpPr txBox="1"/>
          <p:nvPr>
            <p:ph idx="2" type="body"/>
          </p:nvPr>
        </p:nvSpPr>
        <p:spPr>
          <a:xfrm>
            <a:off x="3287294" y="1176128"/>
            <a:ext cx="2573700" cy="32316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22" name="Google Shape;322;p46"/>
          <p:cNvSpPr txBox="1"/>
          <p:nvPr>
            <p:ph idx="3" type="body"/>
          </p:nvPr>
        </p:nvSpPr>
        <p:spPr>
          <a:xfrm>
            <a:off x="6208624" y="1176128"/>
            <a:ext cx="2573700" cy="32316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23" name="Google Shape;323;p46"/>
          <p:cNvSpPr txBox="1"/>
          <p:nvPr>
            <p:ph idx="4" type="body"/>
          </p:nvPr>
        </p:nvSpPr>
        <p:spPr>
          <a:xfrm>
            <a:off x="361950" y="755510"/>
            <a:ext cx="84363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4 box icons blue">
  <p:cSld name="1_e_Title + 4 Column">
    <p:bg>
      <p:bgPr>
        <a:solidFill>
          <a:schemeClr val="dk2"/>
        </a:solidFill>
      </p:bgPr>
    </p:bg>
    <p:spTree>
      <p:nvGrpSpPr>
        <p:cNvPr id="324" name="Shape 324"/>
        <p:cNvGrpSpPr/>
        <p:nvPr/>
      </p:nvGrpSpPr>
      <p:grpSpPr>
        <a:xfrm>
          <a:off x="0" y="0"/>
          <a:ext cx="0" cy="0"/>
          <a:chOff x="0" y="0"/>
          <a:chExt cx="0" cy="0"/>
        </a:xfrm>
      </p:grpSpPr>
      <p:sp>
        <p:nvSpPr>
          <p:cNvPr id="325" name="Google Shape;325;p47"/>
          <p:cNvSpPr/>
          <p:nvPr/>
        </p:nvSpPr>
        <p:spPr>
          <a:xfrm>
            <a:off x="0" y="0"/>
            <a:ext cx="9144000" cy="5143500"/>
          </a:xfrm>
          <a:prstGeom prst="rect">
            <a:avLst/>
          </a:prstGeom>
          <a:solidFill>
            <a:schemeClr val="dk2"/>
          </a:soli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6" name="Google Shape;326;p47"/>
          <p:cNvSpPr/>
          <p:nvPr/>
        </p:nvSpPr>
        <p:spPr>
          <a:xfrm>
            <a:off x="4706888" y="397042"/>
            <a:ext cx="1901100" cy="2026500"/>
          </a:xfrm>
          <a:prstGeom prst="roundRect">
            <a:avLst>
              <a:gd fmla="val 6540" name="adj"/>
            </a:avLst>
          </a:prstGeom>
          <a:solidFill>
            <a:srgbClr val="1B35BD"/>
          </a:soli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7" name="Google Shape;327;p47"/>
          <p:cNvSpPr txBox="1"/>
          <p:nvPr>
            <p:ph type="title"/>
          </p:nvPr>
        </p:nvSpPr>
        <p:spPr>
          <a:xfrm>
            <a:off x="292219" y="2363288"/>
            <a:ext cx="4186200" cy="2237400"/>
          </a:xfrm>
          <a:prstGeom prst="rect">
            <a:avLst/>
          </a:prstGeom>
          <a:noFill/>
          <a:ln>
            <a:noFill/>
          </a:ln>
        </p:spPr>
        <p:txBody>
          <a:bodyPr anchorCtr="0" anchor="t" bIns="34275" lIns="68575" spcFirstLastPara="1" rIns="68575" wrap="square" tIns="34275">
            <a:noAutofit/>
          </a:bodyPr>
          <a:lstStyle>
            <a:lvl1pPr lvl="0" algn="l">
              <a:lnSpc>
                <a:spcPct val="80000"/>
              </a:lnSpc>
              <a:spcBef>
                <a:spcPts val="0"/>
              </a:spcBef>
              <a:spcAft>
                <a:spcPts val="0"/>
              </a:spcAft>
              <a:buClr>
                <a:schemeClr val="lt2"/>
              </a:buClr>
              <a:buSzPts val="2400"/>
              <a:buFont typeface="Arial"/>
              <a:buNone/>
              <a:defRPr>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8" name="Google Shape;328;p47"/>
          <p:cNvSpPr txBox="1"/>
          <p:nvPr>
            <p:ph idx="1" type="body"/>
          </p:nvPr>
        </p:nvSpPr>
        <p:spPr>
          <a:xfrm>
            <a:off x="4976595" y="1622172"/>
            <a:ext cx="1361400" cy="633000"/>
          </a:xfrm>
          <a:prstGeom prst="rect">
            <a:avLst/>
          </a:prstGeom>
          <a:noFill/>
          <a:ln>
            <a:noFill/>
          </a:ln>
        </p:spPr>
        <p:txBody>
          <a:bodyPr anchorCtr="0" anchor="t" bIns="0" lIns="0" spcFirstLastPara="1" rIns="0" wrap="square" tIns="0">
            <a:noAutofit/>
          </a:bodyPr>
          <a:lstStyle>
            <a:lvl1pPr indent="-336550" lvl="0" marL="457200" algn="ctr">
              <a:lnSpc>
                <a:spcPct val="90000"/>
              </a:lnSpc>
              <a:spcBef>
                <a:spcPts val="500"/>
              </a:spcBef>
              <a:spcAft>
                <a:spcPts val="0"/>
              </a:spcAft>
              <a:buClr>
                <a:schemeClr val="lt2"/>
              </a:buClr>
              <a:buSzPts val="1700"/>
              <a:buChar char="​"/>
              <a:defRPr sz="1700">
                <a:solidFill>
                  <a:schemeClr val="lt2"/>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29" name="Google Shape;329;p47"/>
          <p:cNvSpPr txBox="1"/>
          <p:nvPr>
            <p:ph idx="2" type="body"/>
          </p:nvPr>
        </p:nvSpPr>
        <p:spPr>
          <a:xfrm>
            <a:off x="361950" y="2064938"/>
            <a:ext cx="3846600" cy="190200"/>
          </a:xfrm>
          <a:prstGeom prst="rect">
            <a:avLst/>
          </a:prstGeom>
          <a:noFill/>
          <a:ln>
            <a:noFill/>
          </a:ln>
        </p:spPr>
        <p:txBody>
          <a:bodyPr anchorCtr="0" anchor="t" bIns="0" lIns="0" spcFirstLastPara="1" rIns="0" wrap="square" tIns="0">
            <a:noAutofit/>
          </a:bodyPr>
          <a:lstStyle>
            <a:lvl1pPr indent="-304800" lvl="0" marL="457200" algn="l">
              <a:lnSpc>
                <a:spcPct val="90000"/>
              </a:lnSpc>
              <a:spcBef>
                <a:spcPts val="0"/>
              </a:spcBef>
              <a:spcAft>
                <a:spcPts val="0"/>
              </a:spcAft>
              <a:buClr>
                <a:schemeClr val="lt2"/>
              </a:buClr>
              <a:buSzPts val="1200"/>
              <a:buChar char="​"/>
              <a:defRPr sz="1200">
                <a:solidFill>
                  <a:schemeClr val="lt2"/>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30" name="Google Shape;330;p47"/>
          <p:cNvSpPr/>
          <p:nvPr/>
        </p:nvSpPr>
        <p:spPr>
          <a:xfrm>
            <a:off x="6836477" y="397042"/>
            <a:ext cx="1901100" cy="2026500"/>
          </a:xfrm>
          <a:prstGeom prst="roundRect">
            <a:avLst>
              <a:gd fmla="val 6540" name="adj"/>
            </a:avLst>
          </a:prstGeom>
          <a:solidFill>
            <a:srgbClr val="1B35BD"/>
          </a:soli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1" name="Google Shape;331;p47"/>
          <p:cNvSpPr txBox="1"/>
          <p:nvPr>
            <p:ph idx="3" type="body"/>
          </p:nvPr>
        </p:nvSpPr>
        <p:spPr>
          <a:xfrm>
            <a:off x="7106184" y="1622172"/>
            <a:ext cx="1361400" cy="633000"/>
          </a:xfrm>
          <a:prstGeom prst="rect">
            <a:avLst/>
          </a:prstGeom>
          <a:noFill/>
          <a:ln>
            <a:noFill/>
          </a:ln>
        </p:spPr>
        <p:txBody>
          <a:bodyPr anchorCtr="0" anchor="t" bIns="0" lIns="0" spcFirstLastPara="1" rIns="0" wrap="square" tIns="0">
            <a:noAutofit/>
          </a:bodyPr>
          <a:lstStyle>
            <a:lvl1pPr indent="-336550" lvl="0" marL="457200" algn="ctr">
              <a:lnSpc>
                <a:spcPct val="90000"/>
              </a:lnSpc>
              <a:spcBef>
                <a:spcPts val="500"/>
              </a:spcBef>
              <a:spcAft>
                <a:spcPts val="0"/>
              </a:spcAft>
              <a:buClr>
                <a:schemeClr val="lt2"/>
              </a:buClr>
              <a:buSzPts val="1700"/>
              <a:buChar char="​"/>
              <a:defRPr sz="1700">
                <a:solidFill>
                  <a:schemeClr val="lt2"/>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32" name="Google Shape;332;p47"/>
          <p:cNvSpPr/>
          <p:nvPr/>
        </p:nvSpPr>
        <p:spPr>
          <a:xfrm>
            <a:off x="4706888" y="2622884"/>
            <a:ext cx="1901100" cy="2026500"/>
          </a:xfrm>
          <a:prstGeom prst="roundRect">
            <a:avLst>
              <a:gd fmla="val 6540" name="adj"/>
            </a:avLst>
          </a:prstGeom>
          <a:solidFill>
            <a:srgbClr val="1B35BD"/>
          </a:soli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3" name="Google Shape;333;p47"/>
          <p:cNvSpPr txBox="1"/>
          <p:nvPr>
            <p:ph idx="4" type="body"/>
          </p:nvPr>
        </p:nvSpPr>
        <p:spPr>
          <a:xfrm>
            <a:off x="4976595" y="3848014"/>
            <a:ext cx="1361400" cy="633000"/>
          </a:xfrm>
          <a:prstGeom prst="rect">
            <a:avLst/>
          </a:prstGeom>
          <a:noFill/>
          <a:ln>
            <a:noFill/>
          </a:ln>
        </p:spPr>
        <p:txBody>
          <a:bodyPr anchorCtr="0" anchor="t" bIns="0" lIns="0" spcFirstLastPara="1" rIns="0" wrap="square" tIns="0">
            <a:noAutofit/>
          </a:bodyPr>
          <a:lstStyle>
            <a:lvl1pPr indent="-336550" lvl="0" marL="457200" algn="ctr">
              <a:lnSpc>
                <a:spcPct val="90000"/>
              </a:lnSpc>
              <a:spcBef>
                <a:spcPts val="500"/>
              </a:spcBef>
              <a:spcAft>
                <a:spcPts val="0"/>
              </a:spcAft>
              <a:buClr>
                <a:schemeClr val="lt2"/>
              </a:buClr>
              <a:buSzPts val="1700"/>
              <a:buChar char="​"/>
              <a:defRPr sz="1700">
                <a:solidFill>
                  <a:schemeClr val="lt2"/>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34" name="Google Shape;334;p47"/>
          <p:cNvSpPr/>
          <p:nvPr/>
        </p:nvSpPr>
        <p:spPr>
          <a:xfrm>
            <a:off x="6836477" y="2622884"/>
            <a:ext cx="1901100" cy="2026500"/>
          </a:xfrm>
          <a:prstGeom prst="roundRect">
            <a:avLst>
              <a:gd fmla="val 6540" name="adj"/>
            </a:avLst>
          </a:prstGeom>
          <a:solidFill>
            <a:srgbClr val="1B35BD"/>
          </a:soli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5" name="Google Shape;335;p47"/>
          <p:cNvSpPr txBox="1"/>
          <p:nvPr>
            <p:ph idx="5" type="body"/>
          </p:nvPr>
        </p:nvSpPr>
        <p:spPr>
          <a:xfrm>
            <a:off x="7106184" y="3848014"/>
            <a:ext cx="1361400" cy="633000"/>
          </a:xfrm>
          <a:prstGeom prst="rect">
            <a:avLst/>
          </a:prstGeom>
          <a:noFill/>
          <a:ln>
            <a:noFill/>
          </a:ln>
        </p:spPr>
        <p:txBody>
          <a:bodyPr anchorCtr="0" anchor="t" bIns="0" lIns="0" spcFirstLastPara="1" rIns="0" wrap="square" tIns="0">
            <a:noAutofit/>
          </a:bodyPr>
          <a:lstStyle>
            <a:lvl1pPr indent="-336550" lvl="0" marL="457200" algn="ctr">
              <a:lnSpc>
                <a:spcPct val="90000"/>
              </a:lnSpc>
              <a:spcBef>
                <a:spcPts val="500"/>
              </a:spcBef>
              <a:spcAft>
                <a:spcPts val="0"/>
              </a:spcAft>
              <a:buClr>
                <a:schemeClr val="lt2"/>
              </a:buClr>
              <a:buSzPts val="1700"/>
              <a:buChar char="​"/>
              <a:defRPr sz="1700">
                <a:solidFill>
                  <a:schemeClr val="lt2"/>
                </a:solidFill>
              </a:defRPr>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grpSp>
        <p:nvGrpSpPr>
          <p:cNvPr id="336" name="Google Shape;336;p47"/>
          <p:cNvGrpSpPr/>
          <p:nvPr/>
        </p:nvGrpSpPr>
        <p:grpSpPr>
          <a:xfrm>
            <a:off x="368498" y="4772470"/>
            <a:ext cx="8401283" cy="185166"/>
            <a:chOff x="491331" y="6363293"/>
            <a:chExt cx="11201710" cy="246889"/>
          </a:xfrm>
        </p:grpSpPr>
        <p:pic>
          <p:nvPicPr>
            <p:cNvPr descr="Shape, icon&#10;&#10;Description automatically generated" id="337" name="Google Shape;337;p47"/>
            <p:cNvPicPr preferRelativeResize="0"/>
            <p:nvPr/>
          </p:nvPicPr>
          <p:blipFill rotWithShape="1">
            <a:blip r:embed="rId2">
              <a:alphaModFix/>
            </a:blip>
            <a:srcRect b="0" l="0" r="0" t="0"/>
            <a:stretch/>
          </p:blipFill>
          <p:spPr>
            <a:xfrm>
              <a:off x="491331" y="6363293"/>
              <a:ext cx="246889" cy="246889"/>
            </a:xfrm>
            <a:prstGeom prst="rect">
              <a:avLst/>
            </a:prstGeom>
            <a:noFill/>
            <a:ln>
              <a:noFill/>
            </a:ln>
          </p:spPr>
        </p:pic>
        <p:pic>
          <p:nvPicPr>
            <p:cNvPr descr="A picture containing text, clipart&#10;&#10;Description automatically generated" id="338" name="Google Shape;338;p47"/>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
        <p:nvSpPr>
          <p:cNvPr id="339" name="Google Shape;339;p47"/>
          <p:cNvSpPr/>
          <p:nvPr/>
        </p:nvSpPr>
        <p:spPr>
          <a:xfrm>
            <a:off x="894577"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chemeClr val="lt2"/>
                </a:solidFill>
                <a:latin typeface="DM Sans"/>
                <a:ea typeface="DM Sans"/>
                <a:cs typeface="DM Sans"/>
                <a:sym typeface="DM Sans"/>
              </a:rPr>
              <a:t>© Okta and/or its affiliates. All rights reserved. For Okta internal use only.</a:t>
            </a:r>
            <a:endParaRPr sz="500">
              <a:solidFill>
                <a:schemeClr val="lt2"/>
              </a:solidFill>
              <a:latin typeface="DM Sans"/>
              <a:ea typeface="DM Sans"/>
              <a:cs typeface="DM Sans"/>
              <a:sym typeface="DM Sans"/>
            </a:endParaRPr>
          </a:p>
        </p:txBody>
      </p:sp>
      <p:sp>
        <p:nvSpPr>
          <p:cNvPr id="340" name="Google Shape;340;p47"/>
          <p:cNvSpPr/>
          <p:nvPr/>
        </p:nvSpPr>
        <p:spPr>
          <a:xfrm>
            <a:off x="5399379"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chemeClr val="lt2"/>
                </a:solidFill>
                <a:latin typeface="DM Sans"/>
                <a:ea typeface="DM Sans"/>
                <a:cs typeface="DM Sans"/>
                <a:sym typeface="DM Sans"/>
              </a:rPr>
              <a:t>DATA CLASSIFICATION: OKTA INTERNAL</a:t>
            </a:r>
            <a:endParaRPr sz="500">
              <a:solidFill>
                <a:schemeClr val="lt2"/>
              </a:solidFill>
              <a:latin typeface="DM Sans"/>
              <a:ea typeface="DM Sans"/>
              <a:cs typeface="DM Sans"/>
              <a:sym typeface="DM Sans"/>
            </a:endParaRPr>
          </a:p>
        </p:txBody>
      </p:sp>
    </p:spTree>
  </p:cSld>
  <p:clrMapOvr>
    <a:masterClrMapping/>
  </p:clrMapOvr>
  <mc:AlternateContent>
    <mc:Choice Requires="p14">
      <p:transition p14:dur="100">
        <p:fade thruBlk="1"/>
      </p:transition>
    </mc:Choice>
    <mc:Fallback>
      <p:transition>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_Title">
  <p:cSld name="b_Title_1_1">
    <p:bg>
      <p:bgPr>
        <a:solidFill>
          <a:schemeClr val="dk1"/>
        </a:solidFill>
      </p:bgPr>
    </p:bg>
    <p:spTree>
      <p:nvGrpSpPr>
        <p:cNvPr id="347" name="Shape 347"/>
        <p:cNvGrpSpPr/>
        <p:nvPr/>
      </p:nvGrpSpPr>
      <p:grpSpPr>
        <a:xfrm>
          <a:off x="0" y="0"/>
          <a:ext cx="0" cy="0"/>
          <a:chOff x="0" y="0"/>
          <a:chExt cx="0" cy="0"/>
        </a:xfrm>
      </p:grpSpPr>
      <p:pic>
        <p:nvPicPr>
          <p:cNvPr id="348" name="Google Shape;348;p49"/>
          <p:cNvPicPr preferRelativeResize="0"/>
          <p:nvPr/>
        </p:nvPicPr>
        <p:blipFill>
          <a:blip r:embed="rId2">
            <a:alphaModFix/>
          </a:blip>
          <a:stretch>
            <a:fillRect/>
          </a:stretch>
        </p:blipFill>
        <p:spPr>
          <a:xfrm>
            <a:off x="-12" y="0"/>
            <a:ext cx="9141784" cy="5143500"/>
          </a:xfrm>
          <a:prstGeom prst="rect">
            <a:avLst/>
          </a:prstGeom>
          <a:noFill/>
          <a:ln>
            <a:noFill/>
          </a:ln>
        </p:spPr>
      </p:pic>
      <p:sp>
        <p:nvSpPr>
          <p:cNvPr id="349" name="Google Shape;349;p49"/>
          <p:cNvSpPr txBox="1"/>
          <p:nvPr>
            <p:ph type="ctrTitle"/>
          </p:nvPr>
        </p:nvSpPr>
        <p:spPr>
          <a:xfrm>
            <a:off x="368497" y="1816186"/>
            <a:ext cx="5442300" cy="1759200"/>
          </a:xfrm>
          <a:prstGeom prst="rect">
            <a:avLst/>
          </a:prstGeom>
          <a:noFill/>
          <a:ln>
            <a:noFill/>
          </a:ln>
        </p:spPr>
        <p:txBody>
          <a:bodyPr anchorCtr="0" anchor="ctr" bIns="0" lIns="0" spcFirstLastPara="1" rIns="0" wrap="square" tIns="0">
            <a:noAutofit/>
          </a:bodyPr>
          <a:lstStyle>
            <a:lvl1pPr lvl="0" algn="l">
              <a:lnSpc>
                <a:spcPct val="88000"/>
              </a:lnSpc>
              <a:spcBef>
                <a:spcPts val="0"/>
              </a:spcBef>
              <a:spcAft>
                <a:spcPts val="0"/>
              </a:spcAft>
              <a:buClr>
                <a:schemeClr val="lt2"/>
              </a:buClr>
              <a:buSzPts val="4100"/>
              <a:buFont typeface="DM Sans"/>
              <a:buNone/>
              <a:defRPr sz="4100">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0" name="Google Shape;350;p49"/>
          <p:cNvSpPr txBox="1"/>
          <p:nvPr>
            <p:ph idx="1" type="body"/>
          </p:nvPr>
        </p:nvSpPr>
        <p:spPr>
          <a:xfrm>
            <a:off x="380405" y="4289132"/>
            <a:ext cx="1830000" cy="307800"/>
          </a:xfrm>
          <a:prstGeom prst="rect">
            <a:avLst/>
          </a:prstGeom>
          <a:noFill/>
          <a:ln>
            <a:noFill/>
          </a:ln>
        </p:spPr>
        <p:txBody>
          <a:bodyPr anchorCtr="0" anchor="t" bIns="0" lIns="0" spcFirstLastPara="1" rIns="0" wrap="square" tIns="0">
            <a:sp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28600" lvl="1" marL="914400" algn="l">
              <a:lnSpc>
                <a:spcPct val="100000"/>
              </a:lnSpc>
              <a:spcBef>
                <a:spcPts val="200"/>
              </a:spcBef>
              <a:spcAft>
                <a:spcPts val="0"/>
              </a:spcAft>
              <a:buClr>
                <a:schemeClr val="lt2"/>
              </a:buClr>
              <a:buSzPts val="700"/>
              <a:buNone/>
              <a:defRPr sz="700">
                <a:solidFill>
                  <a:schemeClr val="lt2"/>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51" name="Google Shape;351;p49"/>
          <p:cNvSpPr txBox="1"/>
          <p:nvPr>
            <p:ph idx="2" type="body"/>
          </p:nvPr>
        </p:nvSpPr>
        <p:spPr>
          <a:xfrm>
            <a:off x="2350309" y="4289132"/>
            <a:ext cx="1830000" cy="307800"/>
          </a:xfrm>
          <a:prstGeom prst="rect">
            <a:avLst/>
          </a:prstGeom>
          <a:noFill/>
          <a:ln>
            <a:noFill/>
          </a:ln>
        </p:spPr>
        <p:txBody>
          <a:bodyPr anchorCtr="0" anchor="t" bIns="0" lIns="0" spcFirstLastPara="1" rIns="0" wrap="square" tIns="0">
            <a:sp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28600" lvl="1" marL="914400" algn="l">
              <a:lnSpc>
                <a:spcPct val="100000"/>
              </a:lnSpc>
              <a:spcBef>
                <a:spcPts val="200"/>
              </a:spcBef>
              <a:spcAft>
                <a:spcPts val="0"/>
              </a:spcAft>
              <a:buClr>
                <a:schemeClr val="lt2"/>
              </a:buClr>
              <a:buSzPts val="700"/>
              <a:buNone/>
              <a:defRPr sz="700">
                <a:solidFill>
                  <a:schemeClr val="lt2"/>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52" name="Google Shape;352;p49"/>
          <p:cNvSpPr txBox="1"/>
          <p:nvPr>
            <p:ph idx="3" type="body"/>
          </p:nvPr>
        </p:nvSpPr>
        <p:spPr>
          <a:xfrm>
            <a:off x="4320213" y="4289132"/>
            <a:ext cx="1828500" cy="307800"/>
          </a:xfrm>
          <a:prstGeom prst="rect">
            <a:avLst/>
          </a:prstGeom>
          <a:noFill/>
          <a:ln>
            <a:noFill/>
          </a:ln>
        </p:spPr>
        <p:txBody>
          <a:bodyPr anchorCtr="0" anchor="t" bIns="0" lIns="0" spcFirstLastPara="1" rIns="0" wrap="square" tIns="0">
            <a:sp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28600" lvl="1" marL="914400" algn="l">
              <a:lnSpc>
                <a:spcPct val="100000"/>
              </a:lnSpc>
              <a:spcBef>
                <a:spcPts val="200"/>
              </a:spcBef>
              <a:spcAft>
                <a:spcPts val="0"/>
              </a:spcAft>
              <a:buClr>
                <a:schemeClr val="lt2"/>
              </a:buClr>
              <a:buSzPts val="700"/>
              <a:buNone/>
              <a:defRPr sz="700">
                <a:solidFill>
                  <a:schemeClr val="lt2"/>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53" name="Google Shape;353;p49"/>
          <p:cNvSpPr/>
          <p:nvPr/>
        </p:nvSpPr>
        <p:spPr>
          <a:xfrm>
            <a:off x="380396" y="4834436"/>
            <a:ext cx="5486400" cy="69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chemeClr val="lt2"/>
                </a:solidFill>
                <a:latin typeface="DM Sans"/>
                <a:ea typeface="DM Sans"/>
                <a:cs typeface="DM Sans"/>
                <a:sym typeface="DM Sans"/>
              </a:rPr>
              <a:t>© Okta and/or its affiliates. All rights reserved. For Okta internal use only.</a:t>
            </a:r>
            <a:endParaRPr sz="1100">
              <a:solidFill>
                <a:schemeClr val="lt2"/>
              </a:solidFill>
            </a:endParaRPr>
          </a:p>
        </p:txBody>
      </p:sp>
      <p:sp>
        <p:nvSpPr>
          <p:cNvPr id="354" name="Google Shape;354;p49"/>
          <p:cNvSpPr/>
          <p:nvPr/>
        </p:nvSpPr>
        <p:spPr>
          <a:xfrm>
            <a:off x="6076610" y="4834444"/>
            <a:ext cx="2698200" cy="693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chemeClr val="lt2"/>
                </a:solidFill>
                <a:latin typeface="DM Sans"/>
                <a:ea typeface="DM Sans"/>
                <a:cs typeface="DM Sans"/>
                <a:sym typeface="DM Sans"/>
              </a:rPr>
              <a:t>DATA CLASSIFICATION: OKTA INTERNAL</a:t>
            </a:r>
            <a:endParaRPr sz="500">
              <a:solidFill>
                <a:schemeClr val="lt2"/>
              </a:solidFill>
              <a:latin typeface="DM Sans"/>
              <a:ea typeface="DM Sans"/>
              <a:cs typeface="DM Sans"/>
              <a:sym typeface="DM Sans"/>
            </a:endParaRPr>
          </a:p>
        </p:txBody>
      </p:sp>
      <p:pic>
        <p:nvPicPr>
          <p:cNvPr id="355" name="Google Shape;355;p49"/>
          <p:cNvPicPr preferRelativeResize="0"/>
          <p:nvPr/>
        </p:nvPicPr>
        <p:blipFill>
          <a:blip r:embed="rId3">
            <a:alphaModFix/>
          </a:blip>
          <a:stretch>
            <a:fillRect/>
          </a:stretch>
        </p:blipFill>
        <p:spPr>
          <a:xfrm>
            <a:off x="306413" y="317306"/>
            <a:ext cx="1443077" cy="56229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_Title 2">
  <p:cSld name="b_Title_1_1_1">
    <p:bg>
      <p:bgPr>
        <a:solidFill>
          <a:schemeClr val="dk1"/>
        </a:solidFill>
      </p:bgPr>
    </p:bg>
    <p:spTree>
      <p:nvGrpSpPr>
        <p:cNvPr id="356" name="Shape 356"/>
        <p:cNvGrpSpPr/>
        <p:nvPr/>
      </p:nvGrpSpPr>
      <p:grpSpPr>
        <a:xfrm>
          <a:off x="0" y="0"/>
          <a:ext cx="0" cy="0"/>
          <a:chOff x="0" y="0"/>
          <a:chExt cx="0" cy="0"/>
        </a:xfrm>
      </p:grpSpPr>
      <p:pic>
        <p:nvPicPr>
          <p:cNvPr id="357" name="Google Shape;357;p50"/>
          <p:cNvPicPr preferRelativeResize="0"/>
          <p:nvPr/>
        </p:nvPicPr>
        <p:blipFill rotWithShape="1">
          <a:blip r:embed="rId2">
            <a:alphaModFix/>
          </a:blip>
          <a:srcRect b="0" l="0" r="199" t="0"/>
          <a:stretch/>
        </p:blipFill>
        <p:spPr>
          <a:xfrm>
            <a:off x="0" y="-10519"/>
            <a:ext cx="9186207" cy="5173404"/>
          </a:xfrm>
          <a:prstGeom prst="rect">
            <a:avLst/>
          </a:prstGeom>
          <a:noFill/>
          <a:ln>
            <a:noFill/>
          </a:ln>
        </p:spPr>
      </p:pic>
      <p:sp>
        <p:nvSpPr>
          <p:cNvPr id="358" name="Google Shape;358;p50"/>
          <p:cNvSpPr txBox="1"/>
          <p:nvPr>
            <p:ph type="ctrTitle"/>
          </p:nvPr>
        </p:nvSpPr>
        <p:spPr>
          <a:xfrm>
            <a:off x="368497" y="1816186"/>
            <a:ext cx="5442300" cy="1759200"/>
          </a:xfrm>
          <a:prstGeom prst="rect">
            <a:avLst/>
          </a:prstGeom>
          <a:noFill/>
          <a:ln>
            <a:noFill/>
          </a:ln>
        </p:spPr>
        <p:txBody>
          <a:bodyPr anchorCtr="0" anchor="ctr" bIns="0" lIns="0" spcFirstLastPara="1" rIns="0" wrap="square" tIns="0">
            <a:noAutofit/>
          </a:bodyPr>
          <a:lstStyle>
            <a:lvl1pPr lvl="0" algn="l">
              <a:lnSpc>
                <a:spcPct val="88000"/>
              </a:lnSpc>
              <a:spcBef>
                <a:spcPts val="0"/>
              </a:spcBef>
              <a:spcAft>
                <a:spcPts val="0"/>
              </a:spcAft>
              <a:buClr>
                <a:schemeClr val="lt2"/>
              </a:buClr>
              <a:buSzPts val="4100"/>
              <a:buFont typeface="DM Sans"/>
              <a:buNone/>
              <a:defRPr sz="4100">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9" name="Google Shape;359;p50"/>
          <p:cNvSpPr txBox="1"/>
          <p:nvPr>
            <p:ph idx="1" type="body"/>
          </p:nvPr>
        </p:nvSpPr>
        <p:spPr>
          <a:xfrm>
            <a:off x="380405" y="4289132"/>
            <a:ext cx="1830000" cy="307800"/>
          </a:xfrm>
          <a:prstGeom prst="rect">
            <a:avLst/>
          </a:prstGeom>
          <a:noFill/>
          <a:ln>
            <a:noFill/>
          </a:ln>
        </p:spPr>
        <p:txBody>
          <a:bodyPr anchorCtr="0" anchor="t" bIns="0" lIns="0" spcFirstLastPara="1" rIns="0" wrap="square" tIns="0">
            <a:sp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28600" lvl="1" marL="914400" algn="l">
              <a:lnSpc>
                <a:spcPct val="100000"/>
              </a:lnSpc>
              <a:spcBef>
                <a:spcPts val="200"/>
              </a:spcBef>
              <a:spcAft>
                <a:spcPts val="0"/>
              </a:spcAft>
              <a:buClr>
                <a:schemeClr val="lt2"/>
              </a:buClr>
              <a:buSzPts val="700"/>
              <a:buNone/>
              <a:defRPr sz="700">
                <a:solidFill>
                  <a:schemeClr val="lt2"/>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60" name="Google Shape;360;p50"/>
          <p:cNvSpPr txBox="1"/>
          <p:nvPr>
            <p:ph idx="2" type="body"/>
          </p:nvPr>
        </p:nvSpPr>
        <p:spPr>
          <a:xfrm>
            <a:off x="2350309" y="4289132"/>
            <a:ext cx="1830000" cy="307800"/>
          </a:xfrm>
          <a:prstGeom prst="rect">
            <a:avLst/>
          </a:prstGeom>
          <a:noFill/>
          <a:ln>
            <a:noFill/>
          </a:ln>
        </p:spPr>
        <p:txBody>
          <a:bodyPr anchorCtr="0" anchor="t" bIns="0" lIns="0" spcFirstLastPara="1" rIns="0" wrap="square" tIns="0">
            <a:sp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28600" lvl="1" marL="914400" algn="l">
              <a:lnSpc>
                <a:spcPct val="100000"/>
              </a:lnSpc>
              <a:spcBef>
                <a:spcPts val="200"/>
              </a:spcBef>
              <a:spcAft>
                <a:spcPts val="0"/>
              </a:spcAft>
              <a:buClr>
                <a:schemeClr val="lt2"/>
              </a:buClr>
              <a:buSzPts val="700"/>
              <a:buNone/>
              <a:defRPr sz="700">
                <a:solidFill>
                  <a:schemeClr val="lt2"/>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61" name="Google Shape;361;p50"/>
          <p:cNvSpPr txBox="1"/>
          <p:nvPr>
            <p:ph idx="3" type="body"/>
          </p:nvPr>
        </p:nvSpPr>
        <p:spPr>
          <a:xfrm>
            <a:off x="4320213" y="4289132"/>
            <a:ext cx="1828500" cy="307800"/>
          </a:xfrm>
          <a:prstGeom prst="rect">
            <a:avLst/>
          </a:prstGeom>
          <a:noFill/>
          <a:ln>
            <a:noFill/>
          </a:ln>
        </p:spPr>
        <p:txBody>
          <a:bodyPr anchorCtr="0" anchor="t" bIns="0" lIns="0" spcFirstLastPara="1" rIns="0" wrap="square" tIns="0">
            <a:sp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28600" lvl="1" marL="914400" algn="l">
              <a:lnSpc>
                <a:spcPct val="100000"/>
              </a:lnSpc>
              <a:spcBef>
                <a:spcPts val="200"/>
              </a:spcBef>
              <a:spcAft>
                <a:spcPts val="0"/>
              </a:spcAft>
              <a:buClr>
                <a:schemeClr val="lt2"/>
              </a:buClr>
              <a:buSzPts val="700"/>
              <a:buNone/>
              <a:defRPr sz="700">
                <a:solidFill>
                  <a:schemeClr val="lt2"/>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62" name="Google Shape;362;p50"/>
          <p:cNvSpPr/>
          <p:nvPr/>
        </p:nvSpPr>
        <p:spPr>
          <a:xfrm>
            <a:off x="380396" y="4834436"/>
            <a:ext cx="5486400" cy="69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chemeClr val="lt2"/>
                </a:solidFill>
                <a:latin typeface="DM Sans"/>
                <a:ea typeface="DM Sans"/>
                <a:cs typeface="DM Sans"/>
                <a:sym typeface="DM Sans"/>
              </a:rPr>
              <a:t>© Okta and/or its affiliates. All rights reserved. For Okta internal use only.</a:t>
            </a:r>
            <a:endParaRPr sz="1100">
              <a:solidFill>
                <a:schemeClr val="lt2"/>
              </a:solidFill>
            </a:endParaRPr>
          </a:p>
        </p:txBody>
      </p:sp>
      <p:sp>
        <p:nvSpPr>
          <p:cNvPr id="363" name="Google Shape;363;p50"/>
          <p:cNvSpPr/>
          <p:nvPr/>
        </p:nvSpPr>
        <p:spPr>
          <a:xfrm>
            <a:off x="6076610" y="4834444"/>
            <a:ext cx="2698200" cy="693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chemeClr val="lt2"/>
                </a:solidFill>
                <a:latin typeface="DM Sans"/>
                <a:ea typeface="DM Sans"/>
                <a:cs typeface="DM Sans"/>
                <a:sym typeface="DM Sans"/>
              </a:rPr>
              <a:t>DATA CLASSIFICATION: OKTA INTERNAL</a:t>
            </a:r>
            <a:endParaRPr sz="500">
              <a:solidFill>
                <a:schemeClr val="lt2"/>
              </a:solidFill>
              <a:latin typeface="DM Sans"/>
              <a:ea typeface="DM Sans"/>
              <a:cs typeface="DM Sans"/>
              <a:sym typeface="DM Sans"/>
            </a:endParaRPr>
          </a:p>
        </p:txBody>
      </p:sp>
      <p:pic>
        <p:nvPicPr>
          <p:cNvPr id="364" name="Google Shape;364;p50"/>
          <p:cNvPicPr preferRelativeResize="0"/>
          <p:nvPr/>
        </p:nvPicPr>
        <p:blipFill>
          <a:blip r:embed="rId3">
            <a:alphaModFix/>
          </a:blip>
          <a:stretch>
            <a:fillRect/>
          </a:stretch>
        </p:blipFill>
        <p:spPr>
          <a:xfrm>
            <a:off x="306413" y="317306"/>
            <a:ext cx="1443077" cy="56229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2 Column">
  <p:cSld name="e_Title + 2 Column">
    <p:spTree>
      <p:nvGrpSpPr>
        <p:cNvPr id="365" name="Shape 365"/>
        <p:cNvGrpSpPr/>
        <p:nvPr/>
      </p:nvGrpSpPr>
      <p:grpSpPr>
        <a:xfrm>
          <a:off x="0" y="0"/>
          <a:ext cx="0" cy="0"/>
          <a:chOff x="0" y="0"/>
          <a:chExt cx="0" cy="0"/>
        </a:xfrm>
      </p:grpSpPr>
      <p:sp>
        <p:nvSpPr>
          <p:cNvPr id="366" name="Google Shape;366;p51"/>
          <p:cNvSpPr txBox="1"/>
          <p:nvPr>
            <p:ph idx="1" type="body"/>
          </p:nvPr>
        </p:nvSpPr>
        <p:spPr>
          <a:xfrm>
            <a:off x="356600" y="1176128"/>
            <a:ext cx="4044000" cy="32388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1100"/>
              </a:spcBef>
              <a:spcAft>
                <a:spcPts val="0"/>
              </a:spcAft>
              <a:buClr>
                <a:schemeClr val="dk1"/>
              </a:buClr>
              <a:buSzPts val="1400"/>
              <a:buChar char="​"/>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279400" lvl="4" marL="2286000" algn="l">
              <a:lnSpc>
                <a:spcPct val="100000"/>
              </a:lnSpc>
              <a:spcBef>
                <a:spcPts val="1100"/>
              </a:spcBef>
              <a:spcAft>
                <a:spcPts val="0"/>
              </a:spcAft>
              <a:buSzPts val="800"/>
              <a:buChar char="​"/>
              <a:defRPr b="0" i="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67" name="Google Shape;367;p51"/>
          <p:cNvSpPr txBox="1"/>
          <p:nvPr>
            <p:ph idx="2" type="body"/>
          </p:nvPr>
        </p:nvSpPr>
        <p:spPr>
          <a:xfrm>
            <a:off x="4749604" y="1176128"/>
            <a:ext cx="4044000" cy="32388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1100"/>
              </a:spcBef>
              <a:spcAft>
                <a:spcPts val="0"/>
              </a:spcAft>
              <a:buClr>
                <a:schemeClr val="dk1"/>
              </a:buClr>
              <a:buSzPts val="1400"/>
              <a:buChar char="​"/>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279400" lvl="4" marL="2286000" algn="l">
              <a:lnSpc>
                <a:spcPct val="100000"/>
              </a:lnSpc>
              <a:spcBef>
                <a:spcPts val="1100"/>
              </a:spcBef>
              <a:spcAft>
                <a:spcPts val="0"/>
              </a:spcAft>
              <a:buSzPts val="800"/>
              <a:buChar char="​"/>
              <a:defRPr b="0" i="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68" name="Google Shape;368;p51"/>
          <p:cNvSpPr txBox="1"/>
          <p:nvPr>
            <p:ph idx="3" type="body"/>
          </p:nvPr>
        </p:nvSpPr>
        <p:spPr>
          <a:xfrm>
            <a:off x="361950" y="755510"/>
            <a:ext cx="84363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369" name="Google Shape;369;p51"/>
          <p:cNvSpPr txBox="1"/>
          <p:nvPr>
            <p:ph type="title"/>
          </p:nvPr>
        </p:nvSpPr>
        <p:spPr>
          <a:xfrm>
            <a:off x="292227" y="331051"/>
            <a:ext cx="8499300" cy="417000"/>
          </a:xfrm>
          <a:prstGeom prst="rect">
            <a:avLst/>
          </a:prstGeom>
          <a:noFill/>
          <a:ln>
            <a:noFill/>
          </a:ln>
        </p:spPr>
        <p:txBody>
          <a:bodyPr anchorCtr="0" anchor="b" bIns="34275" lIns="68575" spcFirstLastPara="1" rIns="68575" wrap="square" tIns="34275">
            <a:noAutofit/>
          </a:bodyPr>
          <a:lstStyle>
            <a:lvl1pPr lvl="0" algn="l">
              <a:lnSpc>
                <a:spcPct val="80000"/>
              </a:lnSpc>
              <a:spcBef>
                <a:spcPts val="0"/>
              </a:spcBef>
              <a:spcAft>
                <a:spcPts val="0"/>
              </a:spcAft>
              <a:buClr>
                <a:schemeClr val="dk1"/>
              </a:buClr>
              <a:buSzPts val="2400"/>
              <a:buFont typeface="DM San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Only">
  <p:cSld name="e_Title Only">
    <p:bg>
      <p:bgPr>
        <a:gradFill>
          <a:gsLst>
            <a:gs pos="0">
              <a:srgbClr val="0F0F0F"/>
            </a:gs>
            <a:gs pos="66000">
              <a:srgbClr val="1F192C"/>
            </a:gs>
            <a:gs pos="87000">
              <a:srgbClr val="2A1951"/>
            </a:gs>
            <a:gs pos="100000">
              <a:srgbClr val="2F1863"/>
            </a:gs>
          </a:gsLst>
          <a:lin ang="18900044" scaled="0"/>
        </a:gradFill>
      </p:bgPr>
    </p:bg>
    <p:spTree>
      <p:nvGrpSpPr>
        <p:cNvPr id="370" name="Shape 370"/>
        <p:cNvGrpSpPr/>
        <p:nvPr/>
      </p:nvGrpSpPr>
      <p:grpSpPr>
        <a:xfrm>
          <a:off x="0" y="0"/>
          <a:ext cx="0" cy="0"/>
          <a:chOff x="0" y="0"/>
          <a:chExt cx="0" cy="0"/>
        </a:xfrm>
      </p:grpSpPr>
      <p:sp>
        <p:nvSpPr>
          <p:cNvPr id="371" name="Google Shape;371;p52"/>
          <p:cNvSpPr txBox="1"/>
          <p:nvPr>
            <p:ph type="title"/>
          </p:nvPr>
        </p:nvSpPr>
        <p:spPr>
          <a:xfrm>
            <a:off x="292227" y="338588"/>
            <a:ext cx="8499300" cy="417000"/>
          </a:xfrm>
          <a:prstGeom prst="rect">
            <a:avLst/>
          </a:prstGeom>
          <a:noFill/>
          <a:ln>
            <a:noFill/>
          </a:ln>
        </p:spPr>
        <p:txBody>
          <a:bodyPr anchorCtr="0" anchor="b" bIns="34275" lIns="68575" spcFirstLastPara="1" rIns="68575" wrap="square" tIns="34275">
            <a:noAutofit/>
          </a:bodyPr>
          <a:lstStyle>
            <a:lvl1pPr lvl="0" algn="l">
              <a:lnSpc>
                <a:spcPct val="80000"/>
              </a:lnSpc>
              <a:spcBef>
                <a:spcPts val="0"/>
              </a:spcBef>
              <a:spcAft>
                <a:spcPts val="0"/>
              </a:spcAft>
              <a:buClr>
                <a:schemeClr val="lt2"/>
              </a:buClr>
              <a:buSzPts val="2400"/>
              <a:buFont typeface="DM Sans"/>
              <a:buNone/>
              <a:defRPr>
                <a:solidFill>
                  <a:schemeClr val="lt2"/>
                </a:solidFill>
              </a:defRPr>
            </a:lvl1pPr>
            <a:lvl2pPr lvl="1">
              <a:spcBef>
                <a:spcPts val="0"/>
              </a:spcBef>
              <a:spcAft>
                <a:spcPts val="0"/>
              </a:spcAft>
              <a:buClr>
                <a:schemeClr val="lt2"/>
              </a:buClr>
              <a:buSzPts val="1100"/>
              <a:buNone/>
              <a:defRPr>
                <a:solidFill>
                  <a:schemeClr val="lt2"/>
                </a:solidFill>
              </a:defRPr>
            </a:lvl2pPr>
            <a:lvl3pPr lvl="2">
              <a:spcBef>
                <a:spcPts val="0"/>
              </a:spcBef>
              <a:spcAft>
                <a:spcPts val="0"/>
              </a:spcAft>
              <a:buClr>
                <a:schemeClr val="lt2"/>
              </a:buClr>
              <a:buSzPts val="1100"/>
              <a:buNone/>
              <a:defRPr>
                <a:solidFill>
                  <a:schemeClr val="lt2"/>
                </a:solidFill>
              </a:defRPr>
            </a:lvl3pPr>
            <a:lvl4pPr lvl="3">
              <a:spcBef>
                <a:spcPts val="0"/>
              </a:spcBef>
              <a:spcAft>
                <a:spcPts val="0"/>
              </a:spcAft>
              <a:buClr>
                <a:schemeClr val="lt2"/>
              </a:buClr>
              <a:buSzPts val="1100"/>
              <a:buNone/>
              <a:defRPr>
                <a:solidFill>
                  <a:schemeClr val="lt2"/>
                </a:solidFill>
              </a:defRPr>
            </a:lvl4pPr>
            <a:lvl5pPr lvl="4">
              <a:spcBef>
                <a:spcPts val="0"/>
              </a:spcBef>
              <a:spcAft>
                <a:spcPts val="0"/>
              </a:spcAft>
              <a:buClr>
                <a:schemeClr val="lt2"/>
              </a:buClr>
              <a:buSzPts val="1100"/>
              <a:buNone/>
              <a:defRPr>
                <a:solidFill>
                  <a:schemeClr val="lt2"/>
                </a:solidFill>
              </a:defRPr>
            </a:lvl5pPr>
            <a:lvl6pPr lvl="5">
              <a:spcBef>
                <a:spcPts val="0"/>
              </a:spcBef>
              <a:spcAft>
                <a:spcPts val="0"/>
              </a:spcAft>
              <a:buClr>
                <a:schemeClr val="lt2"/>
              </a:buClr>
              <a:buSzPts val="1100"/>
              <a:buNone/>
              <a:defRPr>
                <a:solidFill>
                  <a:schemeClr val="lt2"/>
                </a:solidFill>
              </a:defRPr>
            </a:lvl6pPr>
            <a:lvl7pPr lvl="6">
              <a:spcBef>
                <a:spcPts val="0"/>
              </a:spcBef>
              <a:spcAft>
                <a:spcPts val="0"/>
              </a:spcAft>
              <a:buClr>
                <a:schemeClr val="lt2"/>
              </a:buClr>
              <a:buSzPts val="1100"/>
              <a:buNone/>
              <a:defRPr>
                <a:solidFill>
                  <a:schemeClr val="lt2"/>
                </a:solidFill>
              </a:defRPr>
            </a:lvl7pPr>
            <a:lvl8pPr lvl="7">
              <a:spcBef>
                <a:spcPts val="0"/>
              </a:spcBef>
              <a:spcAft>
                <a:spcPts val="0"/>
              </a:spcAft>
              <a:buClr>
                <a:schemeClr val="lt2"/>
              </a:buClr>
              <a:buSzPts val="1100"/>
              <a:buNone/>
              <a:defRPr>
                <a:solidFill>
                  <a:schemeClr val="lt2"/>
                </a:solidFill>
              </a:defRPr>
            </a:lvl8pPr>
            <a:lvl9pPr lvl="8">
              <a:spcBef>
                <a:spcPts val="0"/>
              </a:spcBef>
              <a:spcAft>
                <a:spcPts val="0"/>
              </a:spcAft>
              <a:buClr>
                <a:schemeClr val="lt2"/>
              </a:buClr>
              <a:buSzPts val="1100"/>
              <a:buNone/>
              <a:defRPr>
                <a:solidFill>
                  <a:schemeClr val="lt2"/>
                </a:solidFill>
              </a:defRPr>
            </a:lvl9pPr>
          </a:lstStyle>
          <a:p/>
        </p:txBody>
      </p:sp>
      <p:sp>
        <p:nvSpPr>
          <p:cNvPr id="372" name="Google Shape;372;p52"/>
          <p:cNvSpPr txBox="1"/>
          <p:nvPr>
            <p:ph idx="1" type="body"/>
          </p:nvPr>
        </p:nvSpPr>
        <p:spPr>
          <a:xfrm>
            <a:off x="361950" y="755510"/>
            <a:ext cx="84363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chemeClr val="lt2"/>
              </a:buClr>
              <a:buSzPts val="1100"/>
              <a:buChar char="​"/>
              <a:defRPr sz="1100">
                <a:solidFill>
                  <a:schemeClr val="lt2"/>
                </a:solidFill>
              </a:defRPr>
            </a:lvl1pPr>
            <a:lvl2pPr indent="-317500" lvl="1" marL="914400" algn="l">
              <a:lnSpc>
                <a:spcPct val="100000"/>
              </a:lnSpc>
              <a:spcBef>
                <a:spcPts val="600"/>
              </a:spcBef>
              <a:spcAft>
                <a:spcPts val="0"/>
              </a:spcAft>
              <a:buClr>
                <a:schemeClr val="lt2"/>
              </a:buClr>
              <a:buSzPts val="1400"/>
              <a:buChar char="•"/>
              <a:defRPr>
                <a:solidFill>
                  <a:schemeClr val="lt2"/>
                </a:solidFill>
              </a:defRPr>
            </a:lvl2pPr>
            <a:lvl3pPr indent="-317500" lvl="2" marL="1371600" algn="l">
              <a:lnSpc>
                <a:spcPct val="100000"/>
              </a:lnSpc>
              <a:spcBef>
                <a:spcPts val="600"/>
              </a:spcBef>
              <a:spcAft>
                <a:spcPts val="0"/>
              </a:spcAft>
              <a:buClr>
                <a:schemeClr val="lt2"/>
              </a:buClr>
              <a:buSzPts val="1400"/>
              <a:buChar char="－"/>
              <a:defRPr>
                <a:solidFill>
                  <a:schemeClr val="lt2"/>
                </a:solidFill>
              </a:defRPr>
            </a:lvl3pPr>
            <a:lvl4pPr indent="-317500" lvl="3" marL="1828800" algn="l">
              <a:lnSpc>
                <a:spcPct val="90000"/>
              </a:lnSpc>
              <a:spcBef>
                <a:spcPts val="1100"/>
              </a:spcBef>
              <a:spcAft>
                <a:spcPts val="0"/>
              </a:spcAft>
              <a:buClr>
                <a:schemeClr val="lt2"/>
              </a:buClr>
              <a:buSzPts val="1400"/>
              <a:buChar char="​"/>
              <a:defRPr>
                <a:solidFill>
                  <a:schemeClr val="lt2"/>
                </a:solidFill>
              </a:defRPr>
            </a:lvl4pPr>
            <a:lvl5pPr indent="-317500" lvl="4" marL="2286000" algn="l">
              <a:lnSpc>
                <a:spcPct val="100000"/>
              </a:lnSpc>
              <a:spcBef>
                <a:spcPts val="1100"/>
              </a:spcBef>
              <a:spcAft>
                <a:spcPts val="0"/>
              </a:spcAft>
              <a:buClr>
                <a:schemeClr val="lt2"/>
              </a:buClr>
              <a:buSzPts val="1400"/>
              <a:buChar char="​"/>
              <a:defRPr>
                <a:solidFill>
                  <a:schemeClr val="lt2"/>
                </a:solidFill>
              </a:defRPr>
            </a:lvl5pPr>
            <a:lvl6pPr indent="-317500" lvl="5" marL="2743200" algn="l">
              <a:lnSpc>
                <a:spcPct val="90000"/>
              </a:lnSpc>
              <a:spcBef>
                <a:spcPts val="1500"/>
              </a:spcBef>
              <a:spcAft>
                <a:spcPts val="0"/>
              </a:spcAft>
              <a:buClr>
                <a:schemeClr val="lt2"/>
              </a:buClr>
              <a:buSzPts val="1400"/>
              <a:buChar char="​"/>
              <a:defRPr>
                <a:solidFill>
                  <a:schemeClr val="lt2"/>
                </a:solidFill>
              </a:defRPr>
            </a:lvl6pPr>
            <a:lvl7pPr indent="-317500" lvl="6" marL="3200400" algn="l">
              <a:lnSpc>
                <a:spcPct val="90000"/>
              </a:lnSpc>
              <a:spcBef>
                <a:spcPts val="2500"/>
              </a:spcBef>
              <a:spcAft>
                <a:spcPts val="0"/>
              </a:spcAft>
              <a:buClr>
                <a:schemeClr val="lt2"/>
              </a:buClr>
              <a:buSzPts val="1400"/>
              <a:buChar char="​"/>
              <a:defRPr>
                <a:solidFill>
                  <a:schemeClr val="lt2"/>
                </a:solidFill>
              </a:defRPr>
            </a:lvl7pPr>
            <a:lvl8pPr indent="-317500" lvl="7" marL="3657600" algn="l">
              <a:lnSpc>
                <a:spcPct val="88000"/>
              </a:lnSpc>
              <a:spcBef>
                <a:spcPts val="1200"/>
              </a:spcBef>
              <a:spcAft>
                <a:spcPts val="0"/>
              </a:spcAft>
              <a:buClr>
                <a:schemeClr val="lt2"/>
              </a:buClr>
              <a:buSzPts val="1400"/>
              <a:buChar char="•"/>
              <a:defRPr>
                <a:solidFill>
                  <a:schemeClr val="lt2"/>
                </a:solidFill>
              </a:defRPr>
            </a:lvl8pPr>
            <a:lvl9pPr indent="-317500" lvl="8" marL="4114800" algn="l">
              <a:lnSpc>
                <a:spcPct val="88000"/>
              </a:lnSpc>
              <a:spcBef>
                <a:spcPts val="1200"/>
              </a:spcBef>
              <a:spcAft>
                <a:spcPts val="0"/>
              </a:spcAft>
              <a:buClr>
                <a:schemeClr val="lt2"/>
              </a:buClr>
              <a:buSzPts val="1400"/>
              <a:buChar char="•"/>
              <a:defRPr>
                <a:solidFill>
                  <a:schemeClr val="lt2"/>
                </a:solidFill>
              </a:defRPr>
            </a:lvl9pPr>
          </a:lstStyle>
          <a:p/>
        </p:txBody>
      </p:sp>
      <p:pic>
        <p:nvPicPr>
          <p:cNvPr id="373" name="Google Shape;373;p52"/>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z_Font Check" showMasterSp="0">
  <p:cSld name="1_z_Font Check">
    <p:bg>
      <p:bgPr>
        <a:solidFill>
          <a:schemeClr val="dk1"/>
        </a:solidFill>
      </p:bgPr>
    </p:bg>
    <p:spTree>
      <p:nvGrpSpPr>
        <p:cNvPr id="374" name="Shape 374"/>
        <p:cNvGrpSpPr/>
        <p:nvPr/>
      </p:nvGrpSpPr>
      <p:grpSpPr>
        <a:xfrm>
          <a:off x="0" y="0"/>
          <a:ext cx="0" cy="0"/>
          <a:chOff x="0" y="0"/>
          <a:chExt cx="0" cy="0"/>
        </a:xfrm>
      </p:grpSpPr>
      <p:pic>
        <p:nvPicPr>
          <p:cNvPr id="375" name="Google Shape;375;p53"/>
          <p:cNvPicPr preferRelativeResize="0"/>
          <p:nvPr/>
        </p:nvPicPr>
        <p:blipFill rotWithShape="1">
          <a:blip r:embed="rId2">
            <a:alphaModFix/>
          </a:blip>
          <a:srcRect b="0" l="0" r="0" t="0"/>
          <a:stretch/>
        </p:blipFill>
        <p:spPr>
          <a:xfrm>
            <a:off x="4014133" y="2793249"/>
            <a:ext cx="4152898" cy="1343025"/>
          </a:xfrm>
          <a:prstGeom prst="rect">
            <a:avLst/>
          </a:prstGeom>
          <a:noFill/>
          <a:ln>
            <a:noFill/>
          </a:ln>
        </p:spPr>
      </p:pic>
      <p:sp>
        <p:nvSpPr>
          <p:cNvPr id="376" name="Google Shape;376;p53"/>
          <p:cNvSpPr txBox="1"/>
          <p:nvPr/>
        </p:nvSpPr>
        <p:spPr>
          <a:xfrm>
            <a:off x="297927" y="1624028"/>
            <a:ext cx="2688000" cy="1177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lt2"/>
              </a:buClr>
              <a:buSzPts val="1200"/>
              <a:buFont typeface="DM Sans"/>
              <a:buNone/>
            </a:pPr>
            <a:r>
              <a:rPr b="0" i="0" lang="en" sz="1200">
                <a:solidFill>
                  <a:schemeClr val="lt2"/>
                </a:solidFill>
                <a:latin typeface="DM Sans"/>
                <a:ea typeface="DM Sans"/>
                <a:cs typeface="DM Sans"/>
                <a:sym typeface="DM Sans"/>
              </a:rPr>
              <a:t>Use this slide to make sure your presentation is displaying the accurate font </a:t>
            </a:r>
            <a:r>
              <a:rPr b="1" i="0" lang="en" sz="1200">
                <a:solidFill>
                  <a:schemeClr val="lt2"/>
                </a:solidFill>
                <a:latin typeface="DM Sans"/>
                <a:ea typeface="DM Sans"/>
                <a:cs typeface="DM Sans"/>
                <a:sym typeface="DM Sans"/>
              </a:rPr>
              <a:t>DM Sans.</a:t>
            </a:r>
            <a:endParaRPr b="0" i="0" sz="1400">
              <a:solidFill>
                <a:schemeClr val="dk1"/>
              </a:solidFill>
              <a:latin typeface="DM Sans"/>
              <a:ea typeface="DM Sans"/>
              <a:cs typeface="DM Sans"/>
              <a:sym typeface="DM Sans"/>
            </a:endParaRPr>
          </a:p>
          <a:p>
            <a:pPr indent="0" lvl="0" marL="0" marR="0" rtl="0" algn="l">
              <a:spcBef>
                <a:spcPts val="0"/>
              </a:spcBef>
              <a:spcAft>
                <a:spcPts val="0"/>
              </a:spcAft>
              <a:buClr>
                <a:schemeClr val="dk1"/>
              </a:buClr>
              <a:buSzPts val="1200"/>
              <a:buFont typeface="Arial"/>
              <a:buNone/>
            </a:pPr>
            <a:r>
              <a:t/>
            </a:r>
            <a:endParaRPr b="1" i="0" sz="1200">
              <a:solidFill>
                <a:schemeClr val="lt2"/>
              </a:solidFill>
              <a:latin typeface="DM Sans"/>
              <a:ea typeface="DM Sans"/>
              <a:cs typeface="DM Sans"/>
              <a:sym typeface="DM Sans"/>
            </a:endParaRPr>
          </a:p>
          <a:p>
            <a:pPr indent="0" lvl="0" marL="0" marR="0" rtl="0" algn="l">
              <a:spcBef>
                <a:spcPts val="0"/>
              </a:spcBef>
              <a:spcAft>
                <a:spcPts val="0"/>
              </a:spcAft>
              <a:buClr>
                <a:schemeClr val="lt2"/>
              </a:buClr>
              <a:buSzPts val="1200"/>
              <a:buFont typeface="DM Sans"/>
              <a:buNone/>
            </a:pPr>
            <a:r>
              <a:rPr b="0" i="0" lang="en" sz="1200">
                <a:solidFill>
                  <a:schemeClr val="lt2"/>
                </a:solidFill>
                <a:latin typeface="DM Sans"/>
                <a:ea typeface="DM Sans"/>
                <a:cs typeface="DM Sans"/>
                <a:sym typeface="DM Sans"/>
              </a:rPr>
              <a:t>This font should be readily available in Google Slides.</a:t>
            </a:r>
            <a:endParaRPr b="0" i="0" sz="1400">
              <a:solidFill>
                <a:schemeClr val="dk1"/>
              </a:solidFill>
              <a:latin typeface="DM Sans"/>
              <a:ea typeface="DM Sans"/>
              <a:cs typeface="DM Sans"/>
              <a:sym typeface="DM Sans"/>
            </a:endParaRPr>
          </a:p>
        </p:txBody>
      </p:sp>
      <p:sp>
        <p:nvSpPr>
          <p:cNvPr id="377" name="Google Shape;377;p53"/>
          <p:cNvSpPr txBox="1"/>
          <p:nvPr/>
        </p:nvSpPr>
        <p:spPr>
          <a:xfrm>
            <a:off x="297928" y="429584"/>
            <a:ext cx="3669300" cy="1085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lt2"/>
              </a:buClr>
              <a:buSzPts val="3300"/>
              <a:buFont typeface="DM Sans"/>
              <a:buNone/>
            </a:pPr>
            <a:r>
              <a:rPr b="0" i="0" lang="en" sz="3300">
                <a:solidFill>
                  <a:schemeClr val="lt2"/>
                </a:solidFill>
                <a:latin typeface="DM Sans"/>
                <a:ea typeface="DM Sans"/>
                <a:cs typeface="DM Sans"/>
                <a:sym typeface="DM Sans"/>
              </a:rPr>
              <a:t>Google Slides Font check</a:t>
            </a:r>
            <a:endParaRPr b="0" i="0" sz="1400">
              <a:solidFill>
                <a:schemeClr val="dk1"/>
              </a:solidFill>
              <a:latin typeface="DM Sans"/>
              <a:ea typeface="DM Sans"/>
              <a:cs typeface="DM Sans"/>
              <a:sym typeface="DM Sans"/>
            </a:endParaRPr>
          </a:p>
        </p:txBody>
      </p:sp>
      <p:sp>
        <p:nvSpPr>
          <p:cNvPr id="378" name="Google Shape;378;p53"/>
          <p:cNvSpPr txBox="1"/>
          <p:nvPr/>
        </p:nvSpPr>
        <p:spPr>
          <a:xfrm>
            <a:off x="3967185" y="1911716"/>
            <a:ext cx="4246800" cy="574800"/>
          </a:xfrm>
          <a:prstGeom prst="rect">
            <a:avLst/>
          </a:prstGeom>
          <a:noFill/>
          <a:ln>
            <a:noFill/>
          </a:ln>
        </p:spPr>
        <p:txBody>
          <a:bodyPr anchorCtr="0" anchor="t" bIns="34275" lIns="68575" spcFirstLastPara="1" rIns="68575" wrap="square" tIns="34275">
            <a:noAutofit/>
          </a:bodyPr>
          <a:lstStyle/>
          <a:p>
            <a:pPr indent="0" lvl="0" marL="0" marR="0" rtl="0" algn="ctr">
              <a:lnSpc>
                <a:spcPct val="85000"/>
              </a:lnSpc>
              <a:spcBef>
                <a:spcPts val="0"/>
              </a:spcBef>
              <a:spcAft>
                <a:spcPts val="0"/>
              </a:spcAft>
              <a:buClr>
                <a:schemeClr val="lt2"/>
              </a:buClr>
              <a:buSzPts val="5000"/>
              <a:buFont typeface="DM Sans"/>
              <a:buNone/>
            </a:pPr>
            <a:r>
              <a:rPr b="0" i="0" lang="en" sz="5000">
                <a:solidFill>
                  <a:schemeClr val="lt2"/>
                </a:solidFill>
                <a:latin typeface="DM Sans"/>
                <a:ea typeface="DM Sans"/>
                <a:cs typeface="DM Sans"/>
                <a:sym typeface="DM Sans"/>
              </a:rPr>
              <a:t>DM Sans</a:t>
            </a:r>
            <a:endParaRPr b="0" i="0" sz="1400">
              <a:solidFill>
                <a:schemeClr val="dk1"/>
              </a:solidFill>
              <a:latin typeface="DM Sans"/>
              <a:ea typeface="DM Sans"/>
              <a:cs typeface="DM Sans"/>
              <a:sym typeface="DM Sans"/>
            </a:endParaRPr>
          </a:p>
        </p:txBody>
      </p:sp>
      <p:sp>
        <p:nvSpPr>
          <p:cNvPr id="379" name="Google Shape;379;p53"/>
          <p:cNvSpPr txBox="1"/>
          <p:nvPr/>
        </p:nvSpPr>
        <p:spPr>
          <a:xfrm>
            <a:off x="3915400" y="1412699"/>
            <a:ext cx="4246800" cy="408000"/>
          </a:xfrm>
          <a:prstGeom prst="rect">
            <a:avLst/>
          </a:prstGeom>
          <a:noFill/>
          <a:ln>
            <a:noFill/>
          </a:ln>
        </p:spPr>
        <p:txBody>
          <a:bodyPr anchorCtr="0" anchor="t" bIns="34275" lIns="68575" spcFirstLastPara="1" rIns="68575" wrap="square" tIns="34275">
            <a:spAutoFit/>
          </a:bodyPr>
          <a:lstStyle/>
          <a:p>
            <a:pPr indent="-6350" lvl="1" marL="0" marR="0" rtl="0" algn="ctr">
              <a:lnSpc>
                <a:spcPct val="100000"/>
              </a:lnSpc>
              <a:spcBef>
                <a:spcPts val="0"/>
              </a:spcBef>
              <a:spcAft>
                <a:spcPts val="0"/>
              </a:spcAft>
              <a:buClr>
                <a:schemeClr val="accent2"/>
              </a:buClr>
              <a:buSzPts val="1100"/>
              <a:buFont typeface="Calibri"/>
              <a:buChar char="​"/>
            </a:pPr>
            <a:r>
              <a:rPr b="0" i="0" lang="en" sz="1100" u="none" cap="none" strike="noStrike">
                <a:solidFill>
                  <a:srgbClr val="B6C9FF"/>
                </a:solidFill>
                <a:latin typeface="DM Sans"/>
                <a:ea typeface="DM Sans"/>
                <a:cs typeface="DM Sans"/>
                <a:sym typeface="DM Sans"/>
              </a:rPr>
              <a:t>The two sets of text below</a:t>
            </a:r>
            <a:br>
              <a:rPr b="0" i="0" lang="en" sz="1100" u="none" cap="none" strike="noStrike">
                <a:solidFill>
                  <a:srgbClr val="B6C9FF"/>
                </a:solidFill>
                <a:latin typeface="DM Sans"/>
                <a:ea typeface="DM Sans"/>
                <a:cs typeface="DM Sans"/>
                <a:sym typeface="DM Sans"/>
              </a:rPr>
            </a:br>
            <a:r>
              <a:rPr b="0" i="0" lang="en" sz="1100" u="none" cap="none" strike="noStrike">
                <a:solidFill>
                  <a:srgbClr val="B6C9FF"/>
                </a:solidFill>
                <a:latin typeface="DM Sans"/>
                <a:ea typeface="DM Sans"/>
                <a:cs typeface="DM Sans"/>
                <a:sym typeface="DM Sans"/>
              </a:rPr>
              <a:t>should match.</a:t>
            </a:r>
            <a:endParaRPr b="0" i="0" sz="1400" u="none" cap="none" strike="noStrike">
              <a:solidFill>
                <a:srgbClr val="B6C9FF"/>
              </a:solidFill>
              <a:latin typeface="DM Sans"/>
              <a:ea typeface="DM Sans"/>
              <a:cs typeface="DM Sans"/>
              <a:sym typeface="DM Sans"/>
            </a:endParaRPr>
          </a:p>
        </p:txBody>
      </p:sp>
      <p:grpSp>
        <p:nvGrpSpPr>
          <p:cNvPr id="380" name="Google Shape;380;p53"/>
          <p:cNvGrpSpPr/>
          <p:nvPr/>
        </p:nvGrpSpPr>
        <p:grpSpPr>
          <a:xfrm>
            <a:off x="4305234" y="1397960"/>
            <a:ext cx="3388357" cy="2644410"/>
            <a:chOff x="7066983" y="2602871"/>
            <a:chExt cx="3478806" cy="2715000"/>
          </a:xfrm>
        </p:grpSpPr>
        <p:cxnSp>
          <p:nvCxnSpPr>
            <p:cNvPr id="381" name="Google Shape;381;p53"/>
            <p:cNvCxnSpPr/>
            <p:nvPr/>
          </p:nvCxnSpPr>
          <p:spPr>
            <a:xfrm>
              <a:off x="7066983" y="2602871"/>
              <a:ext cx="0" cy="2715000"/>
            </a:xfrm>
            <a:prstGeom prst="straightConnector1">
              <a:avLst/>
            </a:prstGeom>
            <a:noFill/>
            <a:ln cap="flat" cmpd="sng" w="9525">
              <a:solidFill>
                <a:srgbClr val="B6C9FF"/>
              </a:solidFill>
              <a:prstDash val="solid"/>
              <a:miter lim="800000"/>
              <a:headEnd len="sm" w="sm" type="none"/>
              <a:tailEnd len="sm" w="sm" type="none"/>
            </a:ln>
          </p:spPr>
        </p:cxnSp>
        <p:cxnSp>
          <p:nvCxnSpPr>
            <p:cNvPr id="382" name="Google Shape;382;p53"/>
            <p:cNvCxnSpPr/>
            <p:nvPr/>
          </p:nvCxnSpPr>
          <p:spPr>
            <a:xfrm>
              <a:off x="7490978" y="2602871"/>
              <a:ext cx="0" cy="2715000"/>
            </a:xfrm>
            <a:prstGeom prst="straightConnector1">
              <a:avLst/>
            </a:prstGeom>
            <a:noFill/>
            <a:ln cap="flat" cmpd="sng" w="9525">
              <a:solidFill>
                <a:srgbClr val="B6C9FF"/>
              </a:solidFill>
              <a:prstDash val="solid"/>
              <a:miter lim="800000"/>
              <a:headEnd len="sm" w="sm" type="none"/>
              <a:tailEnd len="sm" w="sm" type="none"/>
            </a:ln>
          </p:spPr>
        </p:cxnSp>
        <p:cxnSp>
          <p:nvCxnSpPr>
            <p:cNvPr id="383" name="Google Shape;383;p53"/>
            <p:cNvCxnSpPr/>
            <p:nvPr/>
          </p:nvCxnSpPr>
          <p:spPr>
            <a:xfrm>
              <a:off x="10545789" y="2602871"/>
              <a:ext cx="0" cy="2715000"/>
            </a:xfrm>
            <a:prstGeom prst="straightConnector1">
              <a:avLst/>
            </a:prstGeom>
            <a:noFill/>
            <a:ln cap="flat" cmpd="sng" w="9525">
              <a:solidFill>
                <a:srgbClr val="B6C9FF"/>
              </a:solidFill>
              <a:prstDash val="solid"/>
              <a:miter lim="800000"/>
              <a:headEnd len="sm" w="sm" type="none"/>
              <a:tailEnd len="sm" w="sm" type="none"/>
            </a:ln>
          </p:spPr>
        </p:cxnSp>
        <p:cxnSp>
          <p:nvCxnSpPr>
            <p:cNvPr id="384" name="Google Shape;384;p53"/>
            <p:cNvCxnSpPr/>
            <p:nvPr/>
          </p:nvCxnSpPr>
          <p:spPr>
            <a:xfrm>
              <a:off x="10336345" y="2602871"/>
              <a:ext cx="0" cy="2715000"/>
            </a:xfrm>
            <a:prstGeom prst="straightConnector1">
              <a:avLst/>
            </a:prstGeom>
            <a:noFill/>
            <a:ln cap="flat" cmpd="sng" w="9525">
              <a:solidFill>
                <a:srgbClr val="B6C9FF"/>
              </a:solidFill>
              <a:prstDash val="solid"/>
              <a:miter lim="800000"/>
              <a:headEnd len="sm" w="sm" type="none"/>
              <a:tailEnd len="sm" w="sm" type="none"/>
            </a:ln>
          </p:spPr>
        </p:cxnSp>
      </p:grpSp>
      <p:grpSp>
        <p:nvGrpSpPr>
          <p:cNvPr id="385" name="Google Shape;385;p53"/>
          <p:cNvGrpSpPr/>
          <p:nvPr/>
        </p:nvGrpSpPr>
        <p:grpSpPr>
          <a:xfrm>
            <a:off x="3875865" y="2012878"/>
            <a:ext cx="4247127" cy="1564727"/>
            <a:chOff x="6576578" y="3258295"/>
            <a:chExt cx="4360500" cy="1563164"/>
          </a:xfrm>
        </p:grpSpPr>
        <p:cxnSp>
          <p:nvCxnSpPr>
            <p:cNvPr id="386" name="Google Shape;386;p53"/>
            <p:cNvCxnSpPr/>
            <p:nvPr/>
          </p:nvCxnSpPr>
          <p:spPr>
            <a:xfrm>
              <a:off x="6576578" y="3258295"/>
              <a:ext cx="4360500" cy="0"/>
            </a:xfrm>
            <a:prstGeom prst="straightConnector1">
              <a:avLst/>
            </a:prstGeom>
            <a:noFill/>
            <a:ln cap="flat" cmpd="sng" w="9525">
              <a:solidFill>
                <a:srgbClr val="B6C9FF"/>
              </a:solidFill>
              <a:prstDash val="solid"/>
              <a:miter lim="800000"/>
              <a:headEnd len="sm" w="sm" type="none"/>
              <a:tailEnd len="sm" w="sm" type="none"/>
            </a:ln>
          </p:spPr>
        </p:cxnSp>
        <p:cxnSp>
          <p:nvCxnSpPr>
            <p:cNvPr id="387" name="Google Shape;387;p53"/>
            <p:cNvCxnSpPr/>
            <p:nvPr/>
          </p:nvCxnSpPr>
          <p:spPr>
            <a:xfrm>
              <a:off x="6576578" y="3718332"/>
              <a:ext cx="4360500" cy="0"/>
            </a:xfrm>
            <a:prstGeom prst="straightConnector1">
              <a:avLst/>
            </a:prstGeom>
            <a:noFill/>
            <a:ln cap="flat" cmpd="sng" w="9525">
              <a:solidFill>
                <a:srgbClr val="B6C9FF"/>
              </a:solidFill>
              <a:prstDash val="solid"/>
              <a:miter lim="800000"/>
              <a:headEnd len="sm" w="sm" type="none"/>
              <a:tailEnd len="sm" w="sm" type="none"/>
            </a:ln>
          </p:spPr>
        </p:cxnSp>
        <p:cxnSp>
          <p:nvCxnSpPr>
            <p:cNvPr id="388" name="Google Shape;388;p53"/>
            <p:cNvCxnSpPr/>
            <p:nvPr/>
          </p:nvCxnSpPr>
          <p:spPr>
            <a:xfrm>
              <a:off x="6576578" y="4358031"/>
              <a:ext cx="4360500" cy="0"/>
            </a:xfrm>
            <a:prstGeom prst="straightConnector1">
              <a:avLst/>
            </a:prstGeom>
            <a:noFill/>
            <a:ln cap="flat" cmpd="sng" w="9525">
              <a:solidFill>
                <a:srgbClr val="B6C9FF"/>
              </a:solidFill>
              <a:prstDash val="solid"/>
              <a:miter lim="800000"/>
              <a:headEnd len="sm" w="sm" type="none"/>
              <a:tailEnd len="sm" w="sm" type="none"/>
            </a:ln>
          </p:spPr>
        </p:cxnSp>
        <p:cxnSp>
          <p:nvCxnSpPr>
            <p:cNvPr id="389" name="Google Shape;389;p53"/>
            <p:cNvCxnSpPr/>
            <p:nvPr/>
          </p:nvCxnSpPr>
          <p:spPr>
            <a:xfrm>
              <a:off x="6576578" y="4821459"/>
              <a:ext cx="4360500" cy="0"/>
            </a:xfrm>
            <a:prstGeom prst="straightConnector1">
              <a:avLst/>
            </a:prstGeom>
            <a:noFill/>
            <a:ln cap="flat" cmpd="sng" w="9525">
              <a:solidFill>
                <a:srgbClr val="B6C9FF"/>
              </a:solidFill>
              <a:prstDash val="solid"/>
              <a:miter lim="800000"/>
              <a:headEnd len="sm" w="sm" type="none"/>
              <a:tailEnd len="sm" w="sm" type="none"/>
            </a:ln>
          </p:spPr>
        </p:cxnSp>
      </p:grpSp>
      <p:sp>
        <p:nvSpPr>
          <p:cNvPr id="390" name="Google Shape;390;p53"/>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
        <p:nvSpPr>
          <p:cNvPr id="391" name="Google Shape;391;p53"/>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392" name="Google Shape;392;p53"/>
          <p:cNvPicPr preferRelativeResize="0"/>
          <p:nvPr/>
        </p:nvPicPr>
        <p:blipFill rotWithShape="1">
          <a:blip r:embed="rId3">
            <a:alphaModFix/>
          </a:blip>
          <a:srcRect b="10" l="0" r="0" t="0"/>
          <a:stretch/>
        </p:blipFill>
        <p:spPr>
          <a:xfrm>
            <a:off x="305162" y="4704394"/>
            <a:ext cx="844104" cy="328874"/>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_Font Check" showMasterSp="0">
  <p:cSld name="z_Font Check">
    <p:bg>
      <p:bgPr>
        <a:solidFill>
          <a:schemeClr val="dk1"/>
        </a:solidFill>
      </p:bgPr>
    </p:bg>
    <p:spTree>
      <p:nvGrpSpPr>
        <p:cNvPr id="393" name="Shape 393"/>
        <p:cNvGrpSpPr/>
        <p:nvPr/>
      </p:nvGrpSpPr>
      <p:grpSpPr>
        <a:xfrm>
          <a:off x="0" y="0"/>
          <a:ext cx="0" cy="0"/>
          <a:chOff x="0" y="0"/>
          <a:chExt cx="0" cy="0"/>
        </a:xfrm>
      </p:grpSpPr>
      <p:sp>
        <p:nvSpPr>
          <p:cNvPr id="394" name="Google Shape;394;p54"/>
          <p:cNvSpPr txBox="1"/>
          <p:nvPr/>
        </p:nvSpPr>
        <p:spPr>
          <a:xfrm>
            <a:off x="297927" y="1035426"/>
            <a:ext cx="74607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500">
                <a:solidFill>
                  <a:schemeClr val="lt2"/>
                </a:solidFill>
                <a:latin typeface="DM Sans"/>
                <a:ea typeface="DM Sans"/>
                <a:cs typeface="DM Sans"/>
                <a:sym typeface="DM Sans"/>
              </a:rPr>
              <a:t>Use this slide to make sure you </a:t>
            </a:r>
            <a:endParaRPr sz="1100"/>
          </a:p>
          <a:p>
            <a:pPr indent="0" lvl="0" marL="0" marR="0" rtl="0" algn="l">
              <a:spcBef>
                <a:spcPts val="0"/>
              </a:spcBef>
              <a:spcAft>
                <a:spcPts val="0"/>
              </a:spcAft>
              <a:buNone/>
            </a:pPr>
            <a:r>
              <a:rPr b="0" i="0" lang="en" sz="1500">
                <a:solidFill>
                  <a:schemeClr val="lt2"/>
                </a:solidFill>
                <a:latin typeface="DM Sans"/>
                <a:ea typeface="DM Sans"/>
                <a:cs typeface="DM Sans"/>
                <a:sym typeface="DM Sans"/>
              </a:rPr>
              <a:t>have the correct font installed</a:t>
            </a:r>
            <a:endParaRPr sz="1100"/>
          </a:p>
        </p:txBody>
      </p:sp>
      <p:sp>
        <p:nvSpPr>
          <p:cNvPr id="395" name="Google Shape;395;p54"/>
          <p:cNvSpPr txBox="1"/>
          <p:nvPr/>
        </p:nvSpPr>
        <p:spPr>
          <a:xfrm>
            <a:off x="297927" y="429584"/>
            <a:ext cx="50532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3300">
                <a:solidFill>
                  <a:schemeClr val="lt2"/>
                </a:solidFill>
                <a:latin typeface="DM Sans"/>
                <a:ea typeface="DM Sans"/>
                <a:cs typeface="DM Sans"/>
                <a:sym typeface="DM Sans"/>
              </a:rPr>
              <a:t>PPT F</a:t>
            </a:r>
            <a:r>
              <a:rPr b="0" i="0" lang="en" sz="3300">
                <a:solidFill>
                  <a:schemeClr val="lt2"/>
                </a:solidFill>
                <a:latin typeface="DM Sans"/>
                <a:ea typeface="DM Sans"/>
                <a:cs typeface="DM Sans"/>
                <a:sym typeface="DM Sans"/>
              </a:rPr>
              <a:t>ont check</a:t>
            </a:r>
            <a:endParaRPr sz="1100"/>
          </a:p>
        </p:txBody>
      </p:sp>
      <p:grpSp>
        <p:nvGrpSpPr>
          <p:cNvPr id="396" name="Google Shape;396;p54"/>
          <p:cNvGrpSpPr/>
          <p:nvPr/>
        </p:nvGrpSpPr>
        <p:grpSpPr>
          <a:xfrm>
            <a:off x="3875807" y="1397926"/>
            <a:ext cx="4508752" cy="2683563"/>
            <a:chOff x="5718803" y="2107571"/>
            <a:chExt cx="4629109" cy="2755198"/>
          </a:xfrm>
        </p:grpSpPr>
        <p:sp>
          <p:nvSpPr>
            <p:cNvPr id="397" name="Google Shape;397;p54"/>
            <p:cNvSpPr txBox="1"/>
            <p:nvPr/>
          </p:nvSpPr>
          <p:spPr>
            <a:xfrm>
              <a:off x="6080712" y="2667259"/>
              <a:ext cx="4267200" cy="590100"/>
            </a:xfrm>
            <a:prstGeom prst="rect">
              <a:avLst/>
            </a:prstGeom>
            <a:noFill/>
            <a:ln>
              <a:noFill/>
            </a:ln>
          </p:spPr>
          <p:txBody>
            <a:bodyPr anchorCtr="0" anchor="t" bIns="34275" lIns="68575" spcFirstLastPara="1" rIns="68575" wrap="square" tIns="34275">
              <a:noAutofit/>
            </a:bodyPr>
            <a:lstStyle/>
            <a:p>
              <a:pPr indent="0" lvl="0" marL="0" marR="0" rtl="0" algn="l">
                <a:lnSpc>
                  <a:spcPct val="85000"/>
                </a:lnSpc>
                <a:spcBef>
                  <a:spcPts val="0"/>
                </a:spcBef>
                <a:spcAft>
                  <a:spcPts val="0"/>
                </a:spcAft>
                <a:buClr>
                  <a:schemeClr val="lt2"/>
                </a:buClr>
                <a:buSzPts val="5000"/>
                <a:buFont typeface="DM Sans"/>
                <a:buNone/>
              </a:pPr>
              <a:r>
                <a:rPr b="0" i="0" lang="en" sz="5000">
                  <a:solidFill>
                    <a:schemeClr val="lt2"/>
                  </a:solidFill>
                  <a:latin typeface="DM Sans"/>
                  <a:ea typeface="DM Sans"/>
                  <a:cs typeface="DM Sans"/>
                  <a:sym typeface="DM Sans"/>
                </a:rPr>
                <a:t>Aeonik Font</a:t>
              </a:r>
              <a:endParaRPr sz="1100"/>
            </a:p>
          </p:txBody>
        </p:sp>
        <p:sp>
          <p:nvSpPr>
            <p:cNvPr id="398" name="Google Shape;398;p54"/>
            <p:cNvSpPr txBox="1"/>
            <p:nvPr/>
          </p:nvSpPr>
          <p:spPr>
            <a:xfrm>
              <a:off x="5759850" y="2122885"/>
              <a:ext cx="4360500" cy="418800"/>
            </a:xfrm>
            <a:prstGeom prst="rect">
              <a:avLst/>
            </a:prstGeom>
            <a:noFill/>
            <a:ln>
              <a:noFill/>
            </a:ln>
          </p:spPr>
          <p:txBody>
            <a:bodyPr anchorCtr="0" anchor="t" bIns="34275" lIns="68575" spcFirstLastPara="1" rIns="68575" wrap="square" tIns="34275">
              <a:spAutoFit/>
            </a:bodyPr>
            <a:lstStyle/>
            <a:p>
              <a:pPr indent="-69850" lvl="1" marL="0" marR="0" rtl="0" algn="ctr">
                <a:lnSpc>
                  <a:spcPct val="100000"/>
                </a:lnSpc>
                <a:spcBef>
                  <a:spcPts val="0"/>
                </a:spcBef>
                <a:spcAft>
                  <a:spcPts val="0"/>
                </a:spcAft>
                <a:buClr>
                  <a:srgbClr val="B6C9FF"/>
                </a:buClr>
                <a:buSzPts val="1100"/>
                <a:buFont typeface="Calibri"/>
                <a:buChar char="​"/>
              </a:pPr>
              <a:r>
                <a:rPr b="0" i="0" lang="en" sz="1100" u="none" cap="none" strike="noStrike">
                  <a:solidFill>
                    <a:srgbClr val="B6C9FF"/>
                  </a:solidFill>
                  <a:latin typeface="DM Sans"/>
                  <a:ea typeface="DM Sans"/>
                  <a:cs typeface="DM Sans"/>
                  <a:sym typeface="DM Sans"/>
                </a:rPr>
                <a:t>The two sets of text below</a:t>
              </a:r>
              <a:br>
                <a:rPr b="0" i="0" lang="en" sz="1100" u="none" cap="none" strike="noStrike">
                  <a:solidFill>
                    <a:srgbClr val="B6C9FF"/>
                  </a:solidFill>
                  <a:latin typeface="DM Sans"/>
                  <a:ea typeface="DM Sans"/>
                  <a:cs typeface="DM Sans"/>
                  <a:sym typeface="DM Sans"/>
                </a:rPr>
              </a:br>
              <a:r>
                <a:rPr b="0" i="0" lang="en" sz="1100" u="none" cap="none" strike="noStrike">
                  <a:solidFill>
                    <a:srgbClr val="B6C9FF"/>
                  </a:solidFill>
                  <a:latin typeface="DM Sans"/>
                  <a:ea typeface="DM Sans"/>
                  <a:cs typeface="DM Sans"/>
                  <a:sym typeface="DM Sans"/>
                </a:rPr>
                <a:t>should match.</a:t>
              </a:r>
              <a:endParaRPr sz="1100"/>
            </a:p>
          </p:txBody>
        </p:sp>
        <p:pic>
          <p:nvPicPr>
            <p:cNvPr id="399" name="Google Shape;399;p54"/>
            <p:cNvPicPr preferRelativeResize="0"/>
            <p:nvPr/>
          </p:nvPicPr>
          <p:blipFill rotWithShape="1">
            <a:blip r:embed="rId2">
              <a:alphaModFix/>
            </a:blip>
            <a:srcRect b="0" l="0" r="0" t="0"/>
            <a:stretch/>
          </p:blipFill>
          <p:spPr>
            <a:xfrm>
              <a:off x="5759850" y="3491169"/>
              <a:ext cx="4584700" cy="1371600"/>
            </a:xfrm>
            <a:prstGeom prst="rect">
              <a:avLst/>
            </a:prstGeom>
            <a:noFill/>
            <a:ln>
              <a:noFill/>
            </a:ln>
          </p:spPr>
        </p:pic>
        <p:grpSp>
          <p:nvGrpSpPr>
            <p:cNvPr id="400" name="Google Shape;400;p54"/>
            <p:cNvGrpSpPr/>
            <p:nvPr/>
          </p:nvGrpSpPr>
          <p:grpSpPr>
            <a:xfrm>
              <a:off x="6159631" y="2107571"/>
              <a:ext cx="3478806" cy="2715000"/>
              <a:chOff x="7066983" y="2602871"/>
              <a:chExt cx="3478806" cy="2715000"/>
            </a:xfrm>
          </p:grpSpPr>
          <p:cxnSp>
            <p:nvCxnSpPr>
              <p:cNvPr id="401" name="Google Shape;401;p54"/>
              <p:cNvCxnSpPr/>
              <p:nvPr/>
            </p:nvCxnSpPr>
            <p:spPr>
              <a:xfrm>
                <a:off x="7066983" y="2602871"/>
                <a:ext cx="0" cy="2715000"/>
              </a:xfrm>
              <a:prstGeom prst="straightConnector1">
                <a:avLst/>
              </a:prstGeom>
              <a:noFill/>
              <a:ln cap="flat" cmpd="sng" w="9525">
                <a:solidFill>
                  <a:srgbClr val="B6C9FF"/>
                </a:solidFill>
                <a:prstDash val="solid"/>
                <a:miter lim="800000"/>
                <a:headEnd len="sm" w="sm" type="none"/>
                <a:tailEnd len="sm" w="sm" type="none"/>
              </a:ln>
            </p:spPr>
          </p:cxnSp>
          <p:cxnSp>
            <p:nvCxnSpPr>
              <p:cNvPr id="402" name="Google Shape;402;p54"/>
              <p:cNvCxnSpPr/>
              <p:nvPr/>
            </p:nvCxnSpPr>
            <p:spPr>
              <a:xfrm>
                <a:off x="7490978" y="2602871"/>
                <a:ext cx="0" cy="2715000"/>
              </a:xfrm>
              <a:prstGeom prst="straightConnector1">
                <a:avLst/>
              </a:prstGeom>
              <a:noFill/>
              <a:ln cap="flat" cmpd="sng" w="9525">
                <a:solidFill>
                  <a:srgbClr val="B6C9FF"/>
                </a:solidFill>
                <a:prstDash val="solid"/>
                <a:miter lim="800000"/>
                <a:headEnd len="sm" w="sm" type="none"/>
                <a:tailEnd len="sm" w="sm" type="none"/>
              </a:ln>
            </p:spPr>
          </p:cxnSp>
          <p:cxnSp>
            <p:nvCxnSpPr>
              <p:cNvPr id="403" name="Google Shape;403;p54"/>
              <p:cNvCxnSpPr/>
              <p:nvPr/>
            </p:nvCxnSpPr>
            <p:spPr>
              <a:xfrm>
                <a:off x="10545789" y="2602871"/>
                <a:ext cx="0" cy="2715000"/>
              </a:xfrm>
              <a:prstGeom prst="straightConnector1">
                <a:avLst/>
              </a:prstGeom>
              <a:noFill/>
              <a:ln cap="flat" cmpd="sng" w="9525">
                <a:solidFill>
                  <a:srgbClr val="B6C9FF"/>
                </a:solidFill>
                <a:prstDash val="solid"/>
                <a:miter lim="800000"/>
                <a:headEnd len="sm" w="sm" type="none"/>
                <a:tailEnd len="sm" w="sm" type="none"/>
              </a:ln>
            </p:spPr>
          </p:cxnSp>
          <p:cxnSp>
            <p:nvCxnSpPr>
              <p:cNvPr id="404" name="Google Shape;404;p54"/>
              <p:cNvCxnSpPr/>
              <p:nvPr/>
            </p:nvCxnSpPr>
            <p:spPr>
              <a:xfrm>
                <a:off x="10336345" y="2602871"/>
                <a:ext cx="0" cy="2715000"/>
              </a:xfrm>
              <a:prstGeom prst="straightConnector1">
                <a:avLst/>
              </a:prstGeom>
              <a:noFill/>
              <a:ln cap="flat" cmpd="sng" w="9525">
                <a:solidFill>
                  <a:srgbClr val="B6C9FF"/>
                </a:solidFill>
                <a:prstDash val="solid"/>
                <a:miter lim="800000"/>
                <a:headEnd len="sm" w="sm" type="none"/>
                <a:tailEnd len="sm" w="sm" type="none"/>
              </a:ln>
            </p:spPr>
          </p:cxnSp>
        </p:grpSp>
        <p:grpSp>
          <p:nvGrpSpPr>
            <p:cNvPr id="405" name="Google Shape;405;p54"/>
            <p:cNvGrpSpPr/>
            <p:nvPr/>
          </p:nvGrpSpPr>
          <p:grpSpPr>
            <a:xfrm>
              <a:off x="5718803" y="2762995"/>
              <a:ext cx="4360500" cy="1563164"/>
              <a:chOff x="6576578" y="3258295"/>
              <a:chExt cx="4360500" cy="1563164"/>
            </a:xfrm>
          </p:grpSpPr>
          <p:cxnSp>
            <p:nvCxnSpPr>
              <p:cNvPr id="406" name="Google Shape;406;p54"/>
              <p:cNvCxnSpPr/>
              <p:nvPr/>
            </p:nvCxnSpPr>
            <p:spPr>
              <a:xfrm>
                <a:off x="6576578" y="3258295"/>
                <a:ext cx="4360500" cy="0"/>
              </a:xfrm>
              <a:prstGeom prst="straightConnector1">
                <a:avLst/>
              </a:prstGeom>
              <a:noFill/>
              <a:ln cap="flat" cmpd="sng" w="9525">
                <a:solidFill>
                  <a:srgbClr val="B6C9FF"/>
                </a:solidFill>
                <a:prstDash val="solid"/>
                <a:miter lim="800000"/>
                <a:headEnd len="sm" w="sm" type="none"/>
                <a:tailEnd len="sm" w="sm" type="none"/>
              </a:ln>
            </p:spPr>
          </p:cxnSp>
          <p:cxnSp>
            <p:nvCxnSpPr>
              <p:cNvPr id="407" name="Google Shape;407;p54"/>
              <p:cNvCxnSpPr/>
              <p:nvPr/>
            </p:nvCxnSpPr>
            <p:spPr>
              <a:xfrm>
                <a:off x="6576578" y="3723157"/>
                <a:ext cx="4360500" cy="0"/>
              </a:xfrm>
              <a:prstGeom prst="straightConnector1">
                <a:avLst/>
              </a:prstGeom>
              <a:noFill/>
              <a:ln cap="flat" cmpd="sng" w="9525">
                <a:solidFill>
                  <a:srgbClr val="B6C9FF"/>
                </a:solidFill>
                <a:prstDash val="solid"/>
                <a:miter lim="800000"/>
                <a:headEnd len="sm" w="sm" type="none"/>
                <a:tailEnd len="sm" w="sm" type="none"/>
              </a:ln>
            </p:spPr>
          </p:cxnSp>
          <p:cxnSp>
            <p:nvCxnSpPr>
              <p:cNvPr id="408" name="Google Shape;408;p54"/>
              <p:cNvCxnSpPr/>
              <p:nvPr/>
            </p:nvCxnSpPr>
            <p:spPr>
              <a:xfrm>
                <a:off x="6576578" y="4356597"/>
                <a:ext cx="4360500" cy="0"/>
              </a:xfrm>
              <a:prstGeom prst="straightConnector1">
                <a:avLst/>
              </a:prstGeom>
              <a:noFill/>
              <a:ln cap="flat" cmpd="sng" w="9525">
                <a:solidFill>
                  <a:srgbClr val="B6C9FF"/>
                </a:solidFill>
                <a:prstDash val="solid"/>
                <a:miter lim="800000"/>
                <a:headEnd len="sm" w="sm" type="none"/>
                <a:tailEnd len="sm" w="sm" type="none"/>
              </a:ln>
            </p:spPr>
          </p:cxnSp>
          <p:cxnSp>
            <p:nvCxnSpPr>
              <p:cNvPr id="409" name="Google Shape;409;p54"/>
              <p:cNvCxnSpPr/>
              <p:nvPr/>
            </p:nvCxnSpPr>
            <p:spPr>
              <a:xfrm>
                <a:off x="6576578" y="4821459"/>
                <a:ext cx="4360500" cy="0"/>
              </a:xfrm>
              <a:prstGeom prst="straightConnector1">
                <a:avLst/>
              </a:prstGeom>
              <a:noFill/>
              <a:ln cap="flat" cmpd="sng" w="9525">
                <a:solidFill>
                  <a:srgbClr val="B6C9FF"/>
                </a:solidFill>
                <a:prstDash val="solid"/>
                <a:miter lim="800000"/>
                <a:headEnd len="sm" w="sm" type="none"/>
                <a:tailEnd len="sm" w="sm" type="none"/>
              </a:ln>
            </p:spPr>
          </p:cxnSp>
        </p:grpSp>
      </p:grpSp>
      <p:sp>
        <p:nvSpPr>
          <p:cNvPr id="410" name="Google Shape;410;p54"/>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
        <p:nvSpPr>
          <p:cNvPr id="411" name="Google Shape;411;p54"/>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412" name="Google Shape;412;p54"/>
          <p:cNvPicPr preferRelativeResize="0"/>
          <p:nvPr/>
        </p:nvPicPr>
        <p:blipFill rotWithShape="1">
          <a:blip r:embed="rId3">
            <a:alphaModFix/>
          </a:blip>
          <a:srcRect b="10" l="0" r="0" t="0"/>
          <a:stretch/>
        </p:blipFill>
        <p:spPr>
          <a:xfrm>
            <a:off x="305162" y="4704394"/>
            <a:ext cx="844104" cy="328874"/>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_Safe Harbor" showMasterSp="0">
  <p:cSld name="z_Safe Harbor">
    <p:bg>
      <p:bgPr>
        <a:gradFill>
          <a:gsLst>
            <a:gs pos="0">
              <a:srgbClr val="4016A0"/>
            </a:gs>
            <a:gs pos="56000">
              <a:schemeClr val="dk1"/>
            </a:gs>
            <a:gs pos="100000">
              <a:schemeClr val="dk1"/>
            </a:gs>
          </a:gsLst>
          <a:lin ang="2700006" scaled="0"/>
        </a:gradFill>
      </p:bgPr>
    </p:bg>
    <p:spTree>
      <p:nvGrpSpPr>
        <p:cNvPr id="413" name="Shape 413"/>
        <p:cNvGrpSpPr/>
        <p:nvPr/>
      </p:nvGrpSpPr>
      <p:grpSpPr>
        <a:xfrm>
          <a:off x="0" y="0"/>
          <a:ext cx="0" cy="0"/>
          <a:chOff x="0" y="0"/>
          <a:chExt cx="0" cy="0"/>
        </a:xfrm>
      </p:grpSpPr>
      <p:sp>
        <p:nvSpPr>
          <p:cNvPr id="414" name="Google Shape;414;p55"/>
          <p:cNvSpPr txBox="1"/>
          <p:nvPr/>
        </p:nvSpPr>
        <p:spPr>
          <a:xfrm>
            <a:off x="281836" y="259693"/>
            <a:ext cx="50532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3300">
                <a:solidFill>
                  <a:schemeClr val="lt2"/>
                </a:solidFill>
                <a:latin typeface="DM Sans"/>
                <a:ea typeface="DM Sans"/>
                <a:cs typeface="DM Sans"/>
                <a:sym typeface="DM Sans"/>
              </a:rPr>
              <a:t>Safe harbor</a:t>
            </a:r>
            <a:endParaRPr sz="1100">
              <a:solidFill>
                <a:schemeClr val="lt2"/>
              </a:solidFill>
            </a:endParaRPr>
          </a:p>
        </p:txBody>
      </p:sp>
      <p:sp>
        <p:nvSpPr>
          <p:cNvPr id="415" name="Google Shape;415;p55"/>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
        <p:nvSpPr>
          <p:cNvPr id="416" name="Google Shape;416;p55"/>
          <p:cNvSpPr/>
          <p:nvPr/>
        </p:nvSpPr>
        <p:spPr>
          <a:xfrm>
            <a:off x="371475" y="1046681"/>
            <a:ext cx="4005000" cy="3137100"/>
          </a:xfrm>
          <a:prstGeom prst="rect">
            <a:avLst/>
          </a:prstGeom>
          <a:noFill/>
          <a:ln>
            <a:noFill/>
          </a:ln>
        </p:spPr>
        <p:txBody>
          <a:bodyPr anchorCtr="0" anchor="t" bIns="34275" lIns="0" spcFirstLastPara="1" rIns="68575" wrap="square" tIns="34275">
            <a:noAutofit/>
          </a:bodyPr>
          <a:lstStyle/>
          <a:p>
            <a:pPr indent="0" lvl="0" marL="0" marR="0" rtl="0" algn="just">
              <a:lnSpc>
                <a:spcPct val="110000"/>
              </a:lnSpc>
              <a:spcBef>
                <a:spcPts val="1100"/>
              </a:spcBef>
              <a:spcAft>
                <a:spcPts val="0"/>
              </a:spcAft>
              <a:buNone/>
            </a:pPr>
            <a:r>
              <a:rPr lang="en" sz="900">
                <a:solidFill>
                  <a:schemeClr val="lt2"/>
                </a:solidFill>
                <a:latin typeface="DM Sans"/>
                <a:ea typeface="DM Sans"/>
                <a:cs typeface="DM Sans"/>
                <a:sym typeface="DM Sans"/>
              </a:rPr>
              <a:t>This presentation contains "forward-looking statements" within the meaning of the "safe harbor" provisions of the Private Securities Litigation Reform Act of 1995, including but not limited to, statements regarding our financial outlook, business strategy and plans, market trends and market size, opportunities and positioning. These forward-looking statements are based on current expectations, estimates, forecasts and projections. Words such as "expect," "anticipate," "should," "believe," "hope," "target," "project," "goals," "estimate," "potential," "predict," "may," "will," "might," "could," "intend," "shall" and variations of these terms and similar expressions are intended to identify these forward-looking statements, although not all forward-looking statements contain these identifying words. Forward-looking statements are subject to a number of risks and uncertainties, many of which involve factors or circumstances that are beyond our control. For example, global economic conditions have in the past and could in the future reduce demand for our products; we and our third-party service providers have in the past and could in the future experience cybersecurity incidents; we may be unable to manage or sustain the level of growth that our business has experienced in prior periods; our financial resources may not be sufficient to maintain or improve our competitive position; we may be unable to attract new customers, or retain or sell additional products to existing customers; customer growth has slowed in recent periods and could continue to decelerate in the future; </a:t>
            </a:r>
            <a:endParaRPr sz="900">
              <a:solidFill>
                <a:schemeClr val="lt2"/>
              </a:solidFill>
              <a:latin typeface="DM Sans"/>
              <a:ea typeface="DM Sans"/>
              <a:cs typeface="DM Sans"/>
              <a:sym typeface="DM Sans"/>
            </a:endParaRPr>
          </a:p>
        </p:txBody>
      </p:sp>
      <p:sp>
        <p:nvSpPr>
          <p:cNvPr id="417" name="Google Shape;417;p55"/>
          <p:cNvSpPr/>
          <p:nvPr/>
        </p:nvSpPr>
        <p:spPr>
          <a:xfrm>
            <a:off x="4783492" y="1046684"/>
            <a:ext cx="4068000" cy="3259800"/>
          </a:xfrm>
          <a:prstGeom prst="rect">
            <a:avLst/>
          </a:prstGeom>
          <a:noFill/>
          <a:ln>
            <a:noFill/>
          </a:ln>
        </p:spPr>
        <p:txBody>
          <a:bodyPr anchorCtr="0" anchor="t" bIns="34275" lIns="0" spcFirstLastPara="1" rIns="68575" wrap="square" tIns="34275">
            <a:noAutofit/>
          </a:bodyPr>
          <a:lstStyle/>
          <a:p>
            <a:pPr indent="0" lvl="0" marL="0" rtl="0" algn="just">
              <a:lnSpc>
                <a:spcPct val="110000"/>
              </a:lnSpc>
              <a:spcBef>
                <a:spcPts val="1100"/>
              </a:spcBef>
              <a:spcAft>
                <a:spcPts val="0"/>
              </a:spcAft>
              <a:buNone/>
            </a:pPr>
            <a:r>
              <a:rPr lang="en" sz="900">
                <a:solidFill>
                  <a:schemeClr val="lt2"/>
                </a:solidFill>
                <a:latin typeface="DM Sans"/>
                <a:ea typeface="DM Sans"/>
                <a:cs typeface="DM Sans"/>
                <a:sym typeface="DM Sans"/>
              </a:rPr>
              <a:t>we could experience interruptions or performance problems associated with our technology, including a service outage; we and our third-party service providers have failed, or were perceived as having failed, to fully comply with various privacy and security provisions to which we are subject, and similar incidents could occur in the future; we may not achieve expected synergies and efficiencies of operations from recent acquisitions or business combinations, and we may not be able to successfully integrate the companies we acquire; and we may not be able to pay off our convertible senior notes when due. Further information on potential factors that could affect our financial results is included in our most recent Quarterly Report on Form 10-Q and our other filings with the Securities and Exchange Commission. The forward-looking statements included in this presentation represent our views only as of the date of this presentation and we assume no obligation and do not intend to update these forward-looking statements.</a:t>
            </a:r>
            <a:endParaRPr sz="900">
              <a:solidFill>
                <a:schemeClr val="lt2"/>
              </a:solidFill>
              <a:latin typeface="DM Sans"/>
              <a:ea typeface="DM Sans"/>
              <a:cs typeface="DM Sans"/>
              <a:sym typeface="DM Sans"/>
            </a:endParaRPr>
          </a:p>
          <a:p>
            <a:pPr indent="0" lvl="0" marL="0" rtl="0" algn="just">
              <a:lnSpc>
                <a:spcPct val="110000"/>
              </a:lnSpc>
              <a:spcBef>
                <a:spcPts val="1100"/>
              </a:spcBef>
              <a:spcAft>
                <a:spcPts val="0"/>
              </a:spcAft>
              <a:buNone/>
            </a:pPr>
            <a:r>
              <a:rPr lang="en" sz="900">
                <a:solidFill>
                  <a:schemeClr val="lt2"/>
                </a:solidFill>
                <a:latin typeface="DM Sans"/>
                <a:ea typeface="DM Sans"/>
                <a:cs typeface="DM Sans"/>
                <a:sym typeface="DM Sans"/>
              </a:rPr>
              <a:t>Any products, features, functionalities, certifications, authorizations, or attestations referenced in this presentation that are not currently generally available or have not yet been obtained or are not currently maintained may not be delivered or obtained on time or at all. Product roadmaps do not represent a commitment, obligation or promise to deliver any product, feature, functionality, certification or attestation and you should not rely on them to make your purchase decisions.</a:t>
            </a:r>
            <a:endParaRPr sz="900">
              <a:solidFill>
                <a:schemeClr val="lt2"/>
              </a:solidFill>
              <a:latin typeface="DM Sans"/>
              <a:ea typeface="DM Sans"/>
              <a:cs typeface="DM Sans"/>
              <a:sym typeface="DM Sans"/>
            </a:endParaRPr>
          </a:p>
          <a:p>
            <a:pPr indent="0" lvl="0" marL="0" rtl="0" algn="just">
              <a:lnSpc>
                <a:spcPct val="110000"/>
              </a:lnSpc>
              <a:spcBef>
                <a:spcPts val="1100"/>
              </a:spcBef>
              <a:spcAft>
                <a:spcPts val="0"/>
              </a:spcAft>
              <a:buNone/>
            </a:pPr>
            <a:r>
              <a:t/>
            </a:r>
            <a:endParaRPr sz="900">
              <a:solidFill>
                <a:schemeClr val="lt2"/>
              </a:solidFill>
              <a:latin typeface="DM Sans"/>
              <a:ea typeface="DM Sans"/>
              <a:cs typeface="DM Sans"/>
              <a:sym typeface="DM Sans"/>
            </a:endParaRPr>
          </a:p>
          <a:p>
            <a:pPr indent="0" lvl="0" marL="0" rtl="0" algn="just">
              <a:lnSpc>
                <a:spcPct val="110000"/>
              </a:lnSpc>
              <a:spcBef>
                <a:spcPts val="1100"/>
              </a:spcBef>
              <a:spcAft>
                <a:spcPts val="0"/>
              </a:spcAft>
              <a:buNone/>
            </a:pPr>
            <a:r>
              <a:t/>
            </a:r>
            <a:endParaRPr sz="900">
              <a:solidFill>
                <a:schemeClr val="lt2"/>
              </a:solidFill>
              <a:latin typeface="DM Sans"/>
              <a:ea typeface="DM Sans"/>
              <a:cs typeface="DM Sans"/>
              <a:sym typeface="DM Sans"/>
            </a:endParaRPr>
          </a:p>
          <a:p>
            <a:pPr indent="0" lvl="0" marL="0" marR="0" rtl="0" algn="just">
              <a:lnSpc>
                <a:spcPct val="110000"/>
              </a:lnSpc>
              <a:spcBef>
                <a:spcPts val="1100"/>
              </a:spcBef>
              <a:spcAft>
                <a:spcPts val="0"/>
              </a:spcAft>
              <a:buNone/>
            </a:pPr>
            <a:r>
              <a:t/>
            </a:r>
            <a:endParaRPr sz="900">
              <a:solidFill>
                <a:schemeClr val="lt2"/>
              </a:solidFill>
              <a:latin typeface="DM Sans"/>
              <a:ea typeface="DM Sans"/>
              <a:cs typeface="DM Sans"/>
              <a:sym typeface="DM Sans"/>
            </a:endParaRPr>
          </a:p>
        </p:txBody>
      </p:sp>
      <p:sp>
        <p:nvSpPr>
          <p:cNvPr id="418" name="Google Shape;418;p55"/>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419" name="Google Shape;419;p55"/>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_Blank Carbon" showMasterSp="0">
  <p:cSld name="d_Blank Carbon">
    <p:bg>
      <p:bgPr>
        <a:gradFill>
          <a:gsLst>
            <a:gs pos="0">
              <a:srgbClr val="0F0F0F"/>
            </a:gs>
            <a:gs pos="66000">
              <a:srgbClr val="1F192C"/>
            </a:gs>
            <a:gs pos="87000">
              <a:srgbClr val="2A1951"/>
            </a:gs>
            <a:gs pos="100000">
              <a:srgbClr val="2F1863"/>
            </a:gs>
          </a:gsLst>
          <a:lin ang="18900044" scaled="0"/>
        </a:gradFill>
      </p:bgPr>
    </p:bg>
    <p:spTree>
      <p:nvGrpSpPr>
        <p:cNvPr id="420" name="Shape 420"/>
        <p:cNvGrpSpPr/>
        <p:nvPr/>
      </p:nvGrpSpPr>
      <p:grpSpPr>
        <a:xfrm>
          <a:off x="0" y="0"/>
          <a:ext cx="0" cy="0"/>
          <a:chOff x="0" y="0"/>
          <a:chExt cx="0" cy="0"/>
        </a:xfrm>
      </p:grpSpPr>
      <p:sp>
        <p:nvSpPr>
          <p:cNvPr id="421" name="Google Shape;421;p56"/>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
        <p:nvSpPr>
          <p:cNvPr id="422" name="Google Shape;422;p56"/>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423" name="Google Shape;423;p56"/>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_Carbon Logo" showMasterSp="0">
  <p:cSld name="d_Blank Carbon_1">
    <p:bg>
      <p:bgPr>
        <a:solidFill>
          <a:schemeClr val="dk1"/>
        </a:solidFill>
      </p:bgPr>
    </p:bg>
    <p:spTree>
      <p:nvGrpSpPr>
        <p:cNvPr id="424" name="Shape 424"/>
        <p:cNvGrpSpPr/>
        <p:nvPr/>
      </p:nvGrpSpPr>
      <p:grpSpPr>
        <a:xfrm>
          <a:off x="0" y="0"/>
          <a:ext cx="0" cy="0"/>
          <a:chOff x="0" y="0"/>
          <a:chExt cx="0" cy="0"/>
        </a:xfrm>
      </p:grpSpPr>
      <p:pic>
        <p:nvPicPr>
          <p:cNvPr id="425" name="Google Shape;425;p57"/>
          <p:cNvPicPr preferRelativeResize="0"/>
          <p:nvPr/>
        </p:nvPicPr>
        <p:blipFill rotWithShape="1">
          <a:blip r:embed="rId2">
            <a:alphaModFix/>
          </a:blip>
          <a:srcRect b="1029" l="1029" r="0" t="0"/>
          <a:stretch/>
        </p:blipFill>
        <p:spPr>
          <a:xfrm>
            <a:off x="1" y="-647"/>
            <a:ext cx="9144000" cy="5144792"/>
          </a:xfrm>
          <a:prstGeom prst="rect">
            <a:avLst/>
          </a:prstGeom>
          <a:noFill/>
          <a:ln>
            <a:noFill/>
          </a:ln>
        </p:spPr>
      </p:pic>
      <p:pic>
        <p:nvPicPr>
          <p:cNvPr id="426" name="Google Shape;426;p57"/>
          <p:cNvPicPr preferRelativeResize="0"/>
          <p:nvPr/>
        </p:nvPicPr>
        <p:blipFill>
          <a:blip r:embed="rId3">
            <a:alphaModFix/>
          </a:blip>
          <a:stretch>
            <a:fillRect/>
          </a:stretch>
        </p:blipFill>
        <p:spPr>
          <a:xfrm>
            <a:off x="3091916" y="1995055"/>
            <a:ext cx="2960174" cy="1153387"/>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_Blank Snow" showMasterSp="0">
  <p:cSld name="d_Blank Snow">
    <p:bg>
      <p:bgPr>
        <a:solidFill>
          <a:srgbClr val="FFFEFA"/>
        </a:solidFill>
      </p:bgPr>
    </p:bg>
    <p:spTree>
      <p:nvGrpSpPr>
        <p:cNvPr id="427" name="Shape 427"/>
        <p:cNvGrpSpPr/>
        <p:nvPr/>
      </p:nvGrpSpPr>
      <p:grpSpPr>
        <a:xfrm>
          <a:off x="0" y="0"/>
          <a:ext cx="0" cy="0"/>
          <a:chOff x="0" y="0"/>
          <a:chExt cx="0" cy="0"/>
        </a:xfrm>
      </p:grpSpPr>
      <p:pic>
        <p:nvPicPr>
          <p:cNvPr id="428" name="Google Shape;428;p58"/>
          <p:cNvPicPr preferRelativeResize="0"/>
          <p:nvPr/>
        </p:nvPicPr>
        <p:blipFill>
          <a:blip r:embed="rId2">
            <a:alphaModFix/>
          </a:blip>
          <a:stretch>
            <a:fillRect/>
          </a:stretch>
        </p:blipFill>
        <p:spPr>
          <a:xfrm>
            <a:off x="305162" y="4704394"/>
            <a:ext cx="844104" cy="328874"/>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_Section # Blank" showMasterSp="0">
  <p:cSld name="f_Section # Blank">
    <p:bg>
      <p:bgPr>
        <a:solidFill>
          <a:schemeClr val="dk1"/>
        </a:solidFill>
      </p:bgPr>
    </p:bg>
    <p:spTree>
      <p:nvGrpSpPr>
        <p:cNvPr id="429" name="Shape 429"/>
        <p:cNvGrpSpPr/>
        <p:nvPr/>
      </p:nvGrpSpPr>
      <p:grpSpPr>
        <a:xfrm>
          <a:off x="0" y="0"/>
          <a:ext cx="0" cy="0"/>
          <a:chOff x="0" y="0"/>
          <a:chExt cx="0" cy="0"/>
        </a:xfrm>
      </p:grpSpPr>
      <p:pic>
        <p:nvPicPr>
          <p:cNvPr id="430" name="Google Shape;430;p59"/>
          <p:cNvPicPr preferRelativeResize="0"/>
          <p:nvPr/>
        </p:nvPicPr>
        <p:blipFill>
          <a:blip r:embed="rId2">
            <a:alphaModFix/>
          </a:blip>
          <a:stretch>
            <a:fillRect/>
          </a:stretch>
        </p:blipFill>
        <p:spPr>
          <a:xfrm>
            <a:off x="-4" y="-9"/>
            <a:ext cx="9144003" cy="5143516"/>
          </a:xfrm>
          <a:prstGeom prst="rect">
            <a:avLst/>
          </a:prstGeom>
          <a:noFill/>
          <a:ln>
            <a:noFill/>
          </a:ln>
        </p:spPr>
      </p:pic>
      <p:sp>
        <p:nvSpPr>
          <p:cNvPr id="431" name="Google Shape;431;p59"/>
          <p:cNvSpPr txBox="1"/>
          <p:nvPr>
            <p:ph idx="1" type="body"/>
          </p:nvPr>
        </p:nvSpPr>
        <p:spPr>
          <a:xfrm>
            <a:off x="368498" y="331249"/>
            <a:ext cx="6603600" cy="2184600"/>
          </a:xfrm>
          <a:prstGeom prst="rect">
            <a:avLst/>
          </a:prstGeom>
          <a:noFill/>
          <a:ln>
            <a:noFill/>
          </a:ln>
        </p:spPr>
        <p:txBody>
          <a:bodyPr anchorCtr="0" anchor="t" bIns="0" lIns="0" spcFirstLastPara="1" rIns="0" wrap="square" tIns="0">
            <a:noAutofit/>
          </a:bodyPr>
          <a:lstStyle>
            <a:lvl1pPr indent="-546100" lvl="0" marL="457200" algn="l">
              <a:lnSpc>
                <a:spcPct val="90000"/>
              </a:lnSpc>
              <a:spcBef>
                <a:spcPts val="1100"/>
              </a:spcBef>
              <a:spcAft>
                <a:spcPts val="0"/>
              </a:spcAft>
              <a:buClr>
                <a:schemeClr val="lt2"/>
              </a:buClr>
              <a:buSzPts val="5000"/>
              <a:buChar char="​"/>
              <a:defRPr sz="5000">
                <a:solidFill>
                  <a:schemeClr val="lt2"/>
                </a:solidFill>
              </a:defRPr>
            </a:lvl1pPr>
            <a:lvl2pPr indent="-228600" lvl="1" marL="914400" algn="l">
              <a:lnSpc>
                <a:spcPct val="100000"/>
              </a:lnSpc>
              <a:spcBef>
                <a:spcPts val="600"/>
              </a:spcBef>
              <a:spcAft>
                <a:spcPts val="0"/>
              </a:spcAft>
              <a:buClr>
                <a:schemeClr val="dk1"/>
              </a:buClr>
              <a:buSzPts val="900"/>
              <a:buNone/>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432" name="Google Shape;432;p59"/>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
        <p:nvSpPr>
          <p:cNvPr id="433" name="Google Shape;433;p59"/>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434" name="Google Shape;434;p59"/>
          <p:cNvPicPr preferRelativeResize="0"/>
          <p:nvPr/>
        </p:nvPicPr>
        <p:blipFill rotWithShape="1">
          <a:blip r:embed="rId3">
            <a:alphaModFix/>
          </a:blip>
          <a:srcRect b="10" l="0" r="0" t="0"/>
          <a:stretch/>
        </p:blipFill>
        <p:spPr>
          <a:xfrm>
            <a:off x="305162" y="4704394"/>
            <a:ext cx="844104" cy="32887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_Title 9" showMasterSp="0">
  <p:cSld name="b_Title 9">
    <p:bg>
      <p:bgPr>
        <a:gradFill>
          <a:gsLst>
            <a:gs pos="0">
              <a:srgbClr val="0F0F0F"/>
            </a:gs>
            <a:gs pos="66000">
              <a:srgbClr val="1F192C"/>
            </a:gs>
            <a:gs pos="87000">
              <a:srgbClr val="2A1951"/>
            </a:gs>
            <a:gs pos="100000">
              <a:srgbClr val="2F1863"/>
            </a:gs>
          </a:gsLst>
          <a:lin ang="18900044" scaled="0"/>
        </a:gradFill>
      </p:bgPr>
    </p:bg>
    <p:spTree>
      <p:nvGrpSpPr>
        <p:cNvPr id="435" name="Shape 435"/>
        <p:cNvGrpSpPr/>
        <p:nvPr/>
      </p:nvGrpSpPr>
      <p:grpSpPr>
        <a:xfrm>
          <a:off x="0" y="0"/>
          <a:ext cx="0" cy="0"/>
          <a:chOff x="0" y="0"/>
          <a:chExt cx="0" cy="0"/>
        </a:xfrm>
      </p:grpSpPr>
      <p:pic>
        <p:nvPicPr>
          <p:cNvPr id="436" name="Google Shape;436;p60"/>
          <p:cNvPicPr preferRelativeResize="0"/>
          <p:nvPr/>
        </p:nvPicPr>
        <p:blipFill rotWithShape="1">
          <a:blip r:embed="rId2">
            <a:alphaModFix/>
          </a:blip>
          <a:srcRect b="0" l="0" r="199" t="0"/>
          <a:stretch/>
        </p:blipFill>
        <p:spPr>
          <a:xfrm>
            <a:off x="0" y="-10519"/>
            <a:ext cx="9186207" cy="5173404"/>
          </a:xfrm>
          <a:prstGeom prst="rect">
            <a:avLst/>
          </a:prstGeom>
          <a:noFill/>
          <a:ln>
            <a:noFill/>
          </a:ln>
        </p:spPr>
      </p:pic>
      <p:sp>
        <p:nvSpPr>
          <p:cNvPr id="437" name="Google Shape;437;p60"/>
          <p:cNvSpPr txBox="1"/>
          <p:nvPr>
            <p:ph type="ctrTitle"/>
          </p:nvPr>
        </p:nvSpPr>
        <p:spPr>
          <a:xfrm>
            <a:off x="368493" y="1816181"/>
            <a:ext cx="5757900" cy="1759200"/>
          </a:xfrm>
          <a:prstGeom prst="rect">
            <a:avLst/>
          </a:prstGeom>
          <a:noFill/>
          <a:ln>
            <a:noFill/>
          </a:ln>
        </p:spPr>
        <p:txBody>
          <a:bodyPr anchorCtr="0" anchor="ctr" bIns="0" lIns="0" spcFirstLastPara="1" rIns="0" wrap="square" tIns="0">
            <a:noAutofit/>
          </a:bodyPr>
          <a:lstStyle>
            <a:lvl1pPr lvl="0" algn="l">
              <a:lnSpc>
                <a:spcPct val="88000"/>
              </a:lnSpc>
              <a:spcBef>
                <a:spcPts val="0"/>
              </a:spcBef>
              <a:spcAft>
                <a:spcPts val="0"/>
              </a:spcAft>
              <a:buClr>
                <a:schemeClr val="lt2"/>
              </a:buClr>
              <a:buSzPts val="4100"/>
              <a:buFont typeface="DM Sans"/>
              <a:buNone/>
              <a:defRPr sz="4100">
                <a:solidFill>
                  <a:schemeClr val="lt2"/>
                </a:solidFill>
              </a:defRPr>
            </a:lvl1pPr>
            <a:lvl2pPr lvl="1">
              <a:spcBef>
                <a:spcPts val="0"/>
              </a:spcBef>
              <a:spcAft>
                <a:spcPts val="0"/>
              </a:spcAft>
              <a:buClr>
                <a:schemeClr val="lt2"/>
              </a:buClr>
              <a:buSzPts val="1100"/>
              <a:buNone/>
              <a:defRPr>
                <a:solidFill>
                  <a:schemeClr val="lt2"/>
                </a:solidFill>
              </a:defRPr>
            </a:lvl2pPr>
            <a:lvl3pPr lvl="2">
              <a:spcBef>
                <a:spcPts val="0"/>
              </a:spcBef>
              <a:spcAft>
                <a:spcPts val="0"/>
              </a:spcAft>
              <a:buClr>
                <a:schemeClr val="lt2"/>
              </a:buClr>
              <a:buSzPts val="1100"/>
              <a:buNone/>
              <a:defRPr>
                <a:solidFill>
                  <a:schemeClr val="lt2"/>
                </a:solidFill>
              </a:defRPr>
            </a:lvl3pPr>
            <a:lvl4pPr lvl="3">
              <a:spcBef>
                <a:spcPts val="0"/>
              </a:spcBef>
              <a:spcAft>
                <a:spcPts val="0"/>
              </a:spcAft>
              <a:buClr>
                <a:schemeClr val="lt2"/>
              </a:buClr>
              <a:buSzPts val="1100"/>
              <a:buNone/>
              <a:defRPr>
                <a:solidFill>
                  <a:schemeClr val="lt2"/>
                </a:solidFill>
              </a:defRPr>
            </a:lvl4pPr>
            <a:lvl5pPr lvl="4">
              <a:spcBef>
                <a:spcPts val="0"/>
              </a:spcBef>
              <a:spcAft>
                <a:spcPts val="0"/>
              </a:spcAft>
              <a:buClr>
                <a:schemeClr val="lt2"/>
              </a:buClr>
              <a:buSzPts val="1100"/>
              <a:buNone/>
              <a:defRPr>
                <a:solidFill>
                  <a:schemeClr val="lt2"/>
                </a:solidFill>
              </a:defRPr>
            </a:lvl5pPr>
            <a:lvl6pPr lvl="5">
              <a:spcBef>
                <a:spcPts val="0"/>
              </a:spcBef>
              <a:spcAft>
                <a:spcPts val="0"/>
              </a:spcAft>
              <a:buClr>
                <a:schemeClr val="lt2"/>
              </a:buClr>
              <a:buSzPts val="1100"/>
              <a:buNone/>
              <a:defRPr>
                <a:solidFill>
                  <a:schemeClr val="lt2"/>
                </a:solidFill>
              </a:defRPr>
            </a:lvl6pPr>
            <a:lvl7pPr lvl="6">
              <a:spcBef>
                <a:spcPts val="0"/>
              </a:spcBef>
              <a:spcAft>
                <a:spcPts val="0"/>
              </a:spcAft>
              <a:buClr>
                <a:schemeClr val="lt2"/>
              </a:buClr>
              <a:buSzPts val="1100"/>
              <a:buNone/>
              <a:defRPr>
                <a:solidFill>
                  <a:schemeClr val="lt2"/>
                </a:solidFill>
              </a:defRPr>
            </a:lvl7pPr>
            <a:lvl8pPr lvl="7">
              <a:spcBef>
                <a:spcPts val="0"/>
              </a:spcBef>
              <a:spcAft>
                <a:spcPts val="0"/>
              </a:spcAft>
              <a:buClr>
                <a:schemeClr val="lt2"/>
              </a:buClr>
              <a:buSzPts val="1100"/>
              <a:buNone/>
              <a:defRPr>
                <a:solidFill>
                  <a:schemeClr val="lt2"/>
                </a:solidFill>
              </a:defRPr>
            </a:lvl8pPr>
            <a:lvl9pPr lvl="8">
              <a:spcBef>
                <a:spcPts val="0"/>
              </a:spcBef>
              <a:spcAft>
                <a:spcPts val="0"/>
              </a:spcAft>
              <a:buClr>
                <a:schemeClr val="lt2"/>
              </a:buClr>
              <a:buSzPts val="1100"/>
              <a:buNone/>
              <a:defRPr>
                <a:solidFill>
                  <a:schemeClr val="lt2"/>
                </a:solidFill>
              </a:defRPr>
            </a:lvl9pPr>
          </a:lstStyle>
          <a:p/>
        </p:txBody>
      </p:sp>
      <p:sp>
        <p:nvSpPr>
          <p:cNvPr id="438" name="Google Shape;438;p60"/>
          <p:cNvSpPr txBox="1"/>
          <p:nvPr>
            <p:ph idx="1" type="body"/>
          </p:nvPr>
        </p:nvSpPr>
        <p:spPr>
          <a:xfrm>
            <a:off x="380405" y="4187880"/>
            <a:ext cx="1773900" cy="274200"/>
          </a:xfrm>
          <a:prstGeom prst="rect">
            <a:avLst/>
          </a:prstGeom>
          <a:noFill/>
          <a:ln>
            <a:noFill/>
          </a:ln>
        </p:spPr>
        <p:txBody>
          <a:bodyPr anchorCtr="0" anchor="t" bIns="0" lIns="0" spcFirstLastPara="1" rIns="0" wrap="square" tIns="0">
            <a:spAutoFit/>
          </a:bodyPr>
          <a:lstStyle>
            <a:lvl1pPr indent="-298450" lvl="0" marL="457200" algn="l">
              <a:lnSpc>
                <a:spcPct val="100000"/>
              </a:lnSpc>
              <a:spcBef>
                <a:spcPts val="1100"/>
              </a:spcBef>
              <a:spcAft>
                <a:spcPts val="0"/>
              </a:spcAft>
              <a:buClr>
                <a:schemeClr val="lt2"/>
              </a:buClr>
              <a:buSzPts val="1100"/>
              <a:buChar char="​"/>
              <a:defRPr sz="1100">
                <a:solidFill>
                  <a:schemeClr val="lt2"/>
                </a:solidFill>
              </a:defRPr>
            </a:lvl1pPr>
            <a:lvl2pPr indent="-228600" lvl="1" marL="914400" algn="l">
              <a:lnSpc>
                <a:spcPct val="100000"/>
              </a:lnSpc>
              <a:spcBef>
                <a:spcPts val="200"/>
              </a:spcBef>
              <a:spcAft>
                <a:spcPts val="0"/>
              </a:spcAft>
              <a:buClr>
                <a:schemeClr val="lt2"/>
              </a:buClr>
              <a:buSzPts val="600"/>
              <a:buNone/>
              <a:defRPr sz="600">
                <a:solidFill>
                  <a:schemeClr val="lt2"/>
                </a:solidFill>
              </a:defRPr>
            </a:lvl2pPr>
            <a:lvl3pPr indent="-279400" lvl="2" marL="1371600" algn="l">
              <a:lnSpc>
                <a:spcPct val="100000"/>
              </a:lnSpc>
              <a:spcBef>
                <a:spcPts val="600"/>
              </a:spcBef>
              <a:spcAft>
                <a:spcPts val="0"/>
              </a:spcAft>
              <a:buClr>
                <a:schemeClr val="lt2"/>
              </a:buClr>
              <a:buSzPts val="800"/>
              <a:buChar char="－"/>
              <a:defRPr>
                <a:solidFill>
                  <a:schemeClr val="lt2"/>
                </a:solidFill>
              </a:defRPr>
            </a:lvl3pPr>
            <a:lvl4pPr indent="-279400" lvl="3" marL="1828800" algn="l">
              <a:lnSpc>
                <a:spcPct val="90000"/>
              </a:lnSpc>
              <a:spcBef>
                <a:spcPts val="1100"/>
              </a:spcBef>
              <a:spcAft>
                <a:spcPts val="0"/>
              </a:spcAft>
              <a:buClr>
                <a:schemeClr val="lt2"/>
              </a:buClr>
              <a:buSzPts val="800"/>
              <a:buChar char="​"/>
              <a:defRPr>
                <a:solidFill>
                  <a:schemeClr val="lt2"/>
                </a:solidFill>
              </a:defRPr>
            </a:lvl4pPr>
            <a:lvl5pPr indent="-279400" lvl="4" marL="2286000" algn="l">
              <a:lnSpc>
                <a:spcPct val="100000"/>
              </a:lnSpc>
              <a:spcBef>
                <a:spcPts val="1100"/>
              </a:spcBef>
              <a:spcAft>
                <a:spcPts val="0"/>
              </a:spcAft>
              <a:buClr>
                <a:schemeClr val="lt2"/>
              </a:buClr>
              <a:buSzPts val="800"/>
              <a:buChar char="​"/>
              <a:defRPr>
                <a:solidFill>
                  <a:schemeClr val="lt2"/>
                </a:solidFill>
              </a:defRPr>
            </a:lvl5pPr>
            <a:lvl6pPr indent="-317500" lvl="5" marL="2743200" algn="l">
              <a:lnSpc>
                <a:spcPct val="90000"/>
              </a:lnSpc>
              <a:spcBef>
                <a:spcPts val="1500"/>
              </a:spcBef>
              <a:spcAft>
                <a:spcPts val="0"/>
              </a:spcAft>
              <a:buClr>
                <a:schemeClr val="lt2"/>
              </a:buClr>
              <a:buSzPts val="1400"/>
              <a:buChar char="​"/>
              <a:defRPr>
                <a:solidFill>
                  <a:schemeClr val="lt2"/>
                </a:solidFill>
              </a:defRPr>
            </a:lvl6pPr>
            <a:lvl7pPr indent="-317500" lvl="6" marL="3200400" algn="l">
              <a:lnSpc>
                <a:spcPct val="90000"/>
              </a:lnSpc>
              <a:spcBef>
                <a:spcPts val="2500"/>
              </a:spcBef>
              <a:spcAft>
                <a:spcPts val="0"/>
              </a:spcAft>
              <a:buClr>
                <a:schemeClr val="lt2"/>
              </a:buClr>
              <a:buSzPts val="1400"/>
              <a:buChar char="​"/>
              <a:defRPr>
                <a:solidFill>
                  <a:schemeClr val="lt2"/>
                </a:solidFill>
              </a:defRPr>
            </a:lvl7pPr>
            <a:lvl8pPr indent="-317500" lvl="7" marL="3657600" algn="l">
              <a:lnSpc>
                <a:spcPct val="88000"/>
              </a:lnSpc>
              <a:spcBef>
                <a:spcPts val="1200"/>
              </a:spcBef>
              <a:spcAft>
                <a:spcPts val="0"/>
              </a:spcAft>
              <a:buClr>
                <a:schemeClr val="lt2"/>
              </a:buClr>
              <a:buSzPts val="1400"/>
              <a:buChar char="•"/>
              <a:defRPr>
                <a:solidFill>
                  <a:schemeClr val="lt2"/>
                </a:solidFill>
              </a:defRPr>
            </a:lvl8pPr>
            <a:lvl9pPr indent="-317500" lvl="8" marL="4114800" algn="l">
              <a:lnSpc>
                <a:spcPct val="88000"/>
              </a:lnSpc>
              <a:spcBef>
                <a:spcPts val="1200"/>
              </a:spcBef>
              <a:spcAft>
                <a:spcPts val="0"/>
              </a:spcAft>
              <a:buClr>
                <a:schemeClr val="lt2"/>
              </a:buClr>
              <a:buSzPts val="1400"/>
              <a:buChar char="•"/>
              <a:defRPr>
                <a:solidFill>
                  <a:schemeClr val="lt2"/>
                </a:solidFill>
              </a:defRPr>
            </a:lvl9pPr>
          </a:lstStyle>
          <a:p/>
        </p:txBody>
      </p:sp>
      <p:sp>
        <p:nvSpPr>
          <p:cNvPr id="439" name="Google Shape;439;p60"/>
          <p:cNvSpPr txBox="1"/>
          <p:nvPr>
            <p:ph idx="2" type="body"/>
          </p:nvPr>
        </p:nvSpPr>
        <p:spPr>
          <a:xfrm>
            <a:off x="2209339" y="4187880"/>
            <a:ext cx="1773900" cy="274200"/>
          </a:xfrm>
          <a:prstGeom prst="rect">
            <a:avLst/>
          </a:prstGeom>
          <a:noFill/>
          <a:ln>
            <a:noFill/>
          </a:ln>
        </p:spPr>
        <p:txBody>
          <a:bodyPr anchorCtr="0" anchor="t" bIns="0" lIns="0" spcFirstLastPara="1" rIns="0" wrap="square" tIns="0">
            <a:spAutoFit/>
          </a:bodyPr>
          <a:lstStyle>
            <a:lvl1pPr indent="-298450" lvl="0" marL="457200" algn="l">
              <a:lnSpc>
                <a:spcPct val="100000"/>
              </a:lnSpc>
              <a:spcBef>
                <a:spcPts val="1100"/>
              </a:spcBef>
              <a:spcAft>
                <a:spcPts val="0"/>
              </a:spcAft>
              <a:buClr>
                <a:schemeClr val="lt2"/>
              </a:buClr>
              <a:buSzPts val="1100"/>
              <a:buChar char="​"/>
              <a:defRPr sz="1100">
                <a:solidFill>
                  <a:schemeClr val="lt2"/>
                </a:solidFill>
              </a:defRPr>
            </a:lvl1pPr>
            <a:lvl2pPr indent="-228600" lvl="1" marL="914400" algn="l">
              <a:lnSpc>
                <a:spcPct val="100000"/>
              </a:lnSpc>
              <a:spcBef>
                <a:spcPts val="200"/>
              </a:spcBef>
              <a:spcAft>
                <a:spcPts val="0"/>
              </a:spcAft>
              <a:buClr>
                <a:schemeClr val="lt2"/>
              </a:buClr>
              <a:buSzPts val="600"/>
              <a:buNone/>
              <a:defRPr sz="600">
                <a:solidFill>
                  <a:schemeClr val="lt2"/>
                </a:solidFill>
              </a:defRPr>
            </a:lvl2pPr>
            <a:lvl3pPr indent="-279400" lvl="2" marL="1371600" algn="l">
              <a:lnSpc>
                <a:spcPct val="100000"/>
              </a:lnSpc>
              <a:spcBef>
                <a:spcPts val="600"/>
              </a:spcBef>
              <a:spcAft>
                <a:spcPts val="0"/>
              </a:spcAft>
              <a:buClr>
                <a:schemeClr val="lt2"/>
              </a:buClr>
              <a:buSzPts val="800"/>
              <a:buChar char="－"/>
              <a:defRPr>
                <a:solidFill>
                  <a:schemeClr val="lt2"/>
                </a:solidFill>
              </a:defRPr>
            </a:lvl3pPr>
            <a:lvl4pPr indent="-279400" lvl="3" marL="1828800" algn="l">
              <a:lnSpc>
                <a:spcPct val="90000"/>
              </a:lnSpc>
              <a:spcBef>
                <a:spcPts val="1100"/>
              </a:spcBef>
              <a:spcAft>
                <a:spcPts val="0"/>
              </a:spcAft>
              <a:buClr>
                <a:schemeClr val="lt2"/>
              </a:buClr>
              <a:buSzPts val="800"/>
              <a:buChar char="​"/>
              <a:defRPr>
                <a:solidFill>
                  <a:schemeClr val="lt2"/>
                </a:solidFill>
              </a:defRPr>
            </a:lvl4pPr>
            <a:lvl5pPr indent="-279400" lvl="4" marL="2286000" algn="l">
              <a:lnSpc>
                <a:spcPct val="100000"/>
              </a:lnSpc>
              <a:spcBef>
                <a:spcPts val="1100"/>
              </a:spcBef>
              <a:spcAft>
                <a:spcPts val="0"/>
              </a:spcAft>
              <a:buClr>
                <a:schemeClr val="lt2"/>
              </a:buClr>
              <a:buSzPts val="800"/>
              <a:buChar char="​"/>
              <a:defRPr>
                <a:solidFill>
                  <a:schemeClr val="lt2"/>
                </a:solidFill>
              </a:defRPr>
            </a:lvl5pPr>
            <a:lvl6pPr indent="-317500" lvl="5" marL="2743200" algn="l">
              <a:lnSpc>
                <a:spcPct val="90000"/>
              </a:lnSpc>
              <a:spcBef>
                <a:spcPts val="1500"/>
              </a:spcBef>
              <a:spcAft>
                <a:spcPts val="0"/>
              </a:spcAft>
              <a:buClr>
                <a:schemeClr val="lt2"/>
              </a:buClr>
              <a:buSzPts val="1400"/>
              <a:buChar char="​"/>
              <a:defRPr>
                <a:solidFill>
                  <a:schemeClr val="lt2"/>
                </a:solidFill>
              </a:defRPr>
            </a:lvl6pPr>
            <a:lvl7pPr indent="-317500" lvl="6" marL="3200400" algn="l">
              <a:lnSpc>
                <a:spcPct val="90000"/>
              </a:lnSpc>
              <a:spcBef>
                <a:spcPts val="2500"/>
              </a:spcBef>
              <a:spcAft>
                <a:spcPts val="0"/>
              </a:spcAft>
              <a:buClr>
                <a:schemeClr val="lt2"/>
              </a:buClr>
              <a:buSzPts val="1400"/>
              <a:buChar char="​"/>
              <a:defRPr>
                <a:solidFill>
                  <a:schemeClr val="lt2"/>
                </a:solidFill>
              </a:defRPr>
            </a:lvl7pPr>
            <a:lvl8pPr indent="-317500" lvl="7" marL="3657600" algn="l">
              <a:lnSpc>
                <a:spcPct val="88000"/>
              </a:lnSpc>
              <a:spcBef>
                <a:spcPts val="1200"/>
              </a:spcBef>
              <a:spcAft>
                <a:spcPts val="0"/>
              </a:spcAft>
              <a:buClr>
                <a:schemeClr val="lt2"/>
              </a:buClr>
              <a:buSzPts val="1400"/>
              <a:buChar char="•"/>
              <a:defRPr>
                <a:solidFill>
                  <a:schemeClr val="lt2"/>
                </a:solidFill>
              </a:defRPr>
            </a:lvl8pPr>
            <a:lvl9pPr indent="-317500" lvl="8" marL="4114800" algn="l">
              <a:lnSpc>
                <a:spcPct val="88000"/>
              </a:lnSpc>
              <a:spcBef>
                <a:spcPts val="1200"/>
              </a:spcBef>
              <a:spcAft>
                <a:spcPts val="0"/>
              </a:spcAft>
              <a:buClr>
                <a:schemeClr val="lt2"/>
              </a:buClr>
              <a:buSzPts val="1400"/>
              <a:buChar char="•"/>
              <a:defRPr>
                <a:solidFill>
                  <a:schemeClr val="lt2"/>
                </a:solidFill>
              </a:defRPr>
            </a:lvl9pPr>
          </a:lstStyle>
          <a:p/>
        </p:txBody>
      </p:sp>
      <p:sp>
        <p:nvSpPr>
          <p:cNvPr id="440" name="Google Shape;440;p60"/>
          <p:cNvSpPr txBox="1"/>
          <p:nvPr>
            <p:ph idx="3" type="body"/>
          </p:nvPr>
        </p:nvSpPr>
        <p:spPr>
          <a:xfrm>
            <a:off x="4038273" y="4187880"/>
            <a:ext cx="1772700" cy="274200"/>
          </a:xfrm>
          <a:prstGeom prst="rect">
            <a:avLst/>
          </a:prstGeom>
          <a:noFill/>
          <a:ln>
            <a:noFill/>
          </a:ln>
        </p:spPr>
        <p:txBody>
          <a:bodyPr anchorCtr="0" anchor="t" bIns="0" lIns="0" spcFirstLastPara="1" rIns="0" wrap="square" tIns="0">
            <a:spAutoFit/>
          </a:bodyPr>
          <a:lstStyle>
            <a:lvl1pPr indent="-298450" lvl="0" marL="457200" algn="l">
              <a:lnSpc>
                <a:spcPct val="100000"/>
              </a:lnSpc>
              <a:spcBef>
                <a:spcPts val="1100"/>
              </a:spcBef>
              <a:spcAft>
                <a:spcPts val="0"/>
              </a:spcAft>
              <a:buClr>
                <a:schemeClr val="lt2"/>
              </a:buClr>
              <a:buSzPts val="1100"/>
              <a:buChar char="​"/>
              <a:defRPr sz="1100">
                <a:solidFill>
                  <a:schemeClr val="lt2"/>
                </a:solidFill>
              </a:defRPr>
            </a:lvl1pPr>
            <a:lvl2pPr indent="-228600" lvl="1" marL="914400" algn="l">
              <a:lnSpc>
                <a:spcPct val="100000"/>
              </a:lnSpc>
              <a:spcBef>
                <a:spcPts val="200"/>
              </a:spcBef>
              <a:spcAft>
                <a:spcPts val="0"/>
              </a:spcAft>
              <a:buClr>
                <a:schemeClr val="lt2"/>
              </a:buClr>
              <a:buSzPts val="600"/>
              <a:buNone/>
              <a:defRPr sz="600">
                <a:solidFill>
                  <a:schemeClr val="lt2"/>
                </a:solidFill>
              </a:defRPr>
            </a:lvl2pPr>
            <a:lvl3pPr indent="-279400" lvl="2" marL="1371600" algn="l">
              <a:lnSpc>
                <a:spcPct val="100000"/>
              </a:lnSpc>
              <a:spcBef>
                <a:spcPts val="600"/>
              </a:spcBef>
              <a:spcAft>
                <a:spcPts val="0"/>
              </a:spcAft>
              <a:buClr>
                <a:schemeClr val="lt2"/>
              </a:buClr>
              <a:buSzPts val="800"/>
              <a:buChar char="－"/>
              <a:defRPr>
                <a:solidFill>
                  <a:schemeClr val="lt2"/>
                </a:solidFill>
              </a:defRPr>
            </a:lvl3pPr>
            <a:lvl4pPr indent="-279400" lvl="3" marL="1828800" algn="l">
              <a:lnSpc>
                <a:spcPct val="90000"/>
              </a:lnSpc>
              <a:spcBef>
                <a:spcPts val="1100"/>
              </a:spcBef>
              <a:spcAft>
                <a:spcPts val="0"/>
              </a:spcAft>
              <a:buClr>
                <a:schemeClr val="lt2"/>
              </a:buClr>
              <a:buSzPts val="800"/>
              <a:buChar char="​"/>
              <a:defRPr>
                <a:solidFill>
                  <a:schemeClr val="lt2"/>
                </a:solidFill>
              </a:defRPr>
            </a:lvl4pPr>
            <a:lvl5pPr indent="-279400" lvl="4" marL="2286000" algn="l">
              <a:lnSpc>
                <a:spcPct val="100000"/>
              </a:lnSpc>
              <a:spcBef>
                <a:spcPts val="1100"/>
              </a:spcBef>
              <a:spcAft>
                <a:spcPts val="0"/>
              </a:spcAft>
              <a:buClr>
                <a:schemeClr val="lt2"/>
              </a:buClr>
              <a:buSzPts val="800"/>
              <a:buChar char="​"/>
              <a:defRPr>
                <a:solidFill>
                  <a:schemeClr val="lt2"/>
                </a:solidFill>
              </a:defRPr>
            </a:lvl5pPr>
            <a:lvl6pPr indent="-317500" lvl="5" marL="2743200" algn="l">
              <a:lnSpc>
                <a:spcPct val="90000"/>
              </a:lnSpc>
              <a:spcBef>
                <a:spcPts val="1500"/>
              </a:spcBef>
              <a:spcAft>
                <a:spcPts val="0"/>
              </a:spcAft>
              <a:buClr>
                <a:schemeClr val="lt2"/>
              </a:buClr>
              <a:buSzPts val="1400"/>
              <a:buChar char="​"/>
              <a:defRPr>
                <a:solidFill>
                  <a:schemeClr val="lt2"/>
                </a:solidFill>
              </a:defRPr>
            </a:lvl6pPr>
            <a:lvl7pPr indent="-317500" lvl="6" marL="3200400" algn="l">
              <a:lnSpc>
                <a:spcPct val="90000"/>
              </a:lnSpc>
              <a:spcBef>
                <a:spcPts val="2500"/>
              </a:spcBef>
              <a:spcAft>
                <a:spcPts val="0"/>
              </a:spcAft>
              <a:buClr>
                <a:schemeClr val="lt2"/>
              </a:buClr>
              <a:buSzPts val="1400"/>
              <a:buChar char="​"/>
              <a:defRPr>
                <a:solidFill>
                  <a:schemeClr val="lt2"/>
                </a:solidFill>
              </a:defRPr>
            </a:lvl7pPr>
            <a:lvl8pPr indent="-317500" lvl="7" marL="3657600" algn="l">
              <a:lnSpc>
                <a:spcPct val="88000"/>
              </a:lnSpc>
              <a:spcBef>
                <a:spcPts val="1200"/>
              </a:spcBef>
              <a:spcAft>
                <a:spcPts val="0"/>
              </a:spcAft>
              <a:buClr>
                <a:schemeClr val="lt2"/>
              </a:buClr>
              <a:buSzPts val="1400"/>
              <a:buChar char="•"/>
              <a:defRPr>
                <a:solidFill>
                  <a:schemeClr val="lt2"/>
                </a:solidFill>
              </a:defRPr>
            </a:lvl8pPr>
            <a:lvl9pPr indent="-317500" lvl="8" marL="4114800" algn="l">
              <a:lnSpc>
                <a:spcPct val="88000"/>
              </a:lnSpc>
              <a:spcBef>
                <a:spcPts val="1200"/>
              </a:spcBef>
              <a:spcAft>
                <a:spcPts val="0"/>
              </a:spcAft>
              <a:buClr>
                <a:schemeClr val="lt2"/>
              </a:buClr>
              <a:buSzPts val="1400"/>
              <a:buChar char="•"/>
              <a:defRPr>
                <a:solidFill>
                  <a:schemeClr val="lt2"/>
                </a:solidFill>
              </a:defRPr>
            </a:lvl9pPr>
          </a:lstStyle>
          <a:p/>
        </p:txBody>
      </p:sp>
      <p:sp>
        <p:nvSpPr>
          <p:cNvPr id="441" name="Google Shape;441;p60"/>
          <p:cNvSpPr/>
          <p:nvPr>
            <p:ph idx="4" type="pic"/>
          </p:nvPr>
        </p:nvSpPr>
        <p:spPr>
          <a:xfrm>
            <a:off x="6395934" y="962024"/>
            <a:ext cx="2379000" cy="3500100"/>
          </a:xfrm>
          <a:prstGeom prst="roundRect">
            <a:avLst>
              <a:gd fmla="val 3616" name="adj"/>
            </a:avLst>
          </a:prstGeom>
          <a:solidFill>
            <a:srgbClr val="AFABA1"/>
          </a:solidFill>
          <a:ln>
            <a:noFill/>
          </a:ln>
        </p:spPr>
      </p:sp>
      <p:sp>
        <p:nvSpPr>
          <p:cNvPr id="442" name="Google Shape;442;p60"/>
          <p:cNvSpPr/>
          <p:nvPr/>
        </p:nvSpPr>
        <p:spPr>
          <a:xfrm>
            <a:off x="38039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chemeClr val="lt2"/>
                </a:solidFill>
                <a:latin typeface="DM Sans"/>
                <a:ea typeface="DM Sans"/>
                <a:cs typeface="DM Sans"/>
                <a:sym typeface="DM Sans"/>
              </a:rPr>
              <a:t>© Okta and/or its affiliates. All rights reserved. For Okta internal use only.</a:t>
            </a:r>
            <a:endParaRPr sz="500">
              <a:solidFill>
                <a:schemeClr val="lt2"/>
              </a:solidFill>
              <a:latin typeface="DM Sans"/>
              <a:ea typeface="DM Sans"/>
              <a:cs typeface="DM Sans"/>
              <a:sym typeface="DM Sans"/>
            </a:endParaRPr>
          </a:p>
        </p:txBody>
      </p:sp>
      <p:sp>
        <p:nvSpPr>
          <p:cNvPr id="443" name="Google Shape;443;p60"/>
          <p:cNvSpPr/>
          <p:nvPr/>
        </p:nvSpPr>
        <p:spPr>
          <a:xfrm>
            <a:off x="6070666"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chemeClr val="lt2"/>
                </a:solidFill>
                <a:latin typeface="DM Sans"/>
                <a:ea typeface="DM Sans"/>
                <a:cs typeface="DM Sans"/>
                <a:sym typeface="DM Sans"/>
              </a:rPr>
              <a:t>DATA CLASSIFICATION: OKTA INTERNAL</a:t>
            </a:r>
            <a:endParaRPr sz="500">
              <a:solidFill>
                <a:schemeClr val="lt2"/>
              </a:solidFill>
              <a:latin typeface="DM Sans"/>
              <a:ea typeface="DM Sans"/>
              <a:cs typeface="DM Sans"/>
              <a:sym typeface="DM Sans"/>
            </a:endParaRPr>
          </a:p>
        </p:txBody>
      </p:sp>
      <p:pic>
        <p:nvPicPr>
          <p:cNvPr id="444" name="Google Shape;444;p60"/>
          <p:cNvPicPr preferRelativeResize="0"/>
          <p:nvPr/>
        </p:nvPicPr>
        <p:blipFill>
          <a:blip r:embed="rId3">
            <a:alphaModFix/>
          </a:blip>
          <a:stretch>
            <a:fillRect/>
          </a:stretch>
        </p:blipFill>
        <p:spPr>
          <a:xfrm>
            <a:off x="306413" y="317306"/>
            <a:ext cx="1443077" cy="56229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_Team 2x">
  <p:cSld name="c_Team 2x">
    <p:bg>
      <p:bgPr>
        <a:gradFill>
          <a:gsLst>
            <a:gs pos="0">
              <a:srgbClr val="0F0F0F"/>
            </a:gs>
            <a:gs pos="66000">
              <a:srgbClr val="1F192C"/>
            </a:gs>
            <a:gs pos="87000">
              <a:srgbClr val="2A1951"/>
            </a:gs>
            <a:gs pos="100000">
              <a:srgbClr val="2F1863"/>
            </a:gs>
          </a:gsLst>
          <a:lin ang="18900044" scaled="0"/>
        </a:gradFill>
      </p:bgPr>
    </p:bg>
    <p:spTree>
      <p:nvGrpSpPr>
        <p:cNvPr id="445" name="Shape 445"/>
        <p:cNvGrpSpPr/>
        <p:nvPr/>
      </p:nvGrpSpPr>
      <p:grpSpPr>
        <a:xfrm>
          <a:off x="0" y="0"/>
          <a:ext cx="0" cy="0"/>
          <a:chOff x="0" y="0"/>
          <a:chExt cx="0" cy="0"/>
        </a:xfrm>
      </p:grpSpPr>
      <p:sp>
        <p:nvSpPr>
          <p:cNvPr id="446" name="Google Shape;446;p61"/>
          <p:cNvSpPr txBox="1"/>
          <p:nvPr>
            <p:ph type="ctrTitle"/>
          </p:nvPr>
        </p:nvSpPr>
        <p:spPr>
          <a:xfrm>
            <a:off x="352670" y="314740"/>
            <a:ext cx="3601200" cy="2250600"/>
          </a:xfrm>
          <a:prstGeom prst="rect">
            <a:avLst/>
          </a:prstGeom>
          <a:noFill/>
          <a:ln>
            <a:noFill/>
          </a:ln>
        </p:spPr>
        <p:txBody>
          <a:bodyPr anchorCtr="0" anchor="t" bIns="0" lIns="0" spcFirstLastPara="1" rIns="0" wrap="square" tIns="0">
            <a:noAutofit/>
          </a:bodyPr>
          <a:lstStyle>
            <a:lvl1pPr lvl="0" algn="l">
              <a:lnSpc>
                <a:spcPct val="88000"/>
              </a:lnSpc>
              <a:spcBef>
                <a:spcPts val="0"/>
              </a:spcBef>
              <a:spcAft>
                <a:spcPts val="0"/>
              </a:spcAft>
              <a:buClr>
                <a:schemeClr val="lt2"/>
              </a:buClr>
              <a:buSzPts val="4100"/>
              <a:buFont typeface="DM Sans"/>
              <a:buNone/>
              <a:defRPr sz="4100">
                <a:solidFill>
                  <a:schemeClr val="lt2"/>
                </a:solidFill>
              </a:defRPr>
            </a:lvl1pPr>
            <a:lvl2pPr lvl="1">
              <a:spcBef>
                <a:spcPts val="0"/>
              </a:spcBef>
              <a:spcAft>
                <a:spcPts val="0"/>
              </a:spcAft>
              <a:buClr>
                <a:schemeClr val="lt2"/>
              </a:buClr>
              <a:buSzPts val="1100"/>
              <a:buNone/>
              <a:defRPr>
                <a:solidFill>
                  <a:schemeClr val="lt2"/>
                </a:solidFill>
              </a:defRPr>
            </a:lvl2pPr>
            <a:lvl3pPr lvl="2">
              <a:spcBef>
                <a:spcPts val="0"/>
              </a:spcBef>
              <a:spcAft>
                <a:spcPts val="0"/>
              </a:spcAft>
              <a:buClr>
                <a:schemeClr val="lt2"/>
              </a:buClr>
              <a:buSzPts val="1100"/>
              <a:buNone/>
              <a:defRPr>
                <a:solidFill>
                  <a:schemeClr val="lt2"/>
                </a:solidFill>
              </a:defRPr>
            </a:lvl3pPr>
            <a:lvl4pPr lvl="3">
              <a:spcBef>
                <a:spcPts val="0"/>
              </a:spcBef>
              <a:spcAft>
                <a:spcPts val="0"/>
              </a:spcAft>
              <a:buClr>
                <a:schemeClr val="lt2"/>
              </a:buClr>
              <a:buSzPts val="1100"/>
              <a:buNone/>
              <a:defRPr>
                <a:solidFill>
                  <a:schemeClr val="lt2"/>
                </a:solidFill>
              </a:defRPr>
            </a:lvl4pPr>
            <a:lvl5pPr lvl="4">
              <a:spcBef>
                <a:spcPts val="0"/>
              </a:spcBef>
              <a:spcAft>
                <a:spcPts val="0"/>
              </a:spcAft>
              <a:buClr>
                <a:schemeClr val="lt2"/>
              </a:buClr>
              <a:buSzPts val="1100"/>
              <a:buNone/>
              <a:defRPr>
                <a:solidFill>
                  <a:schemeClr val="lt2"/>
                </a:solidFill>
              </a:defRPr>
            </a:lvl5pPr>
            <a:lvl6pPr lvl="5">
              <a:spcBef>
                <a:spcPts val="0"/>
              </a:spcBef>
              <a:spcAft>
                <a:spcPts val="0"/>
              </a:spcAft>
              <a:buClr>
                <a:schemeClr val="lt2"/>
              </a:buClr>
              <a:buSzPts val="1100"/>
              <a:buNone/>
              <a:defRPr>
                <a:solidFill>
                  <a:schemeClr val="lt2"/>
                </a:solidFill>
              </a:defRPr>
            </a:lvl6pPr>
            <a:lvl7pPr lvl="6">
              <a:spcBef>
                <a:spcPts val="0"/>
              </a:spcBef>
              <a:spcAft>
                <a:spcPts val="0"/>
              </a:spcAft>
              <a:buClr>
                <a:schemeClr val="lt2"/>
              </a:buClr>
              <a:buSzPts val="1100"/>
              <a:buNone/>
              <a:defRPr>
                <a:solidFill>
                  <a:schemeClr val="lt2"/>
                </a:solidFill>
              </a:defRPr>
            </a:lvl7pPr>
            <a:lvl8pPr lvl="7">
              <a:spcBef>
                <a:spcPts val="0"/>
              </a:spcBef>
              <a:spcAft>
                <a:spcPts val="0"/>
              </a:spcAft>
              <a:buClr>
                <a:schemeClr val="lt2"/>
              </a:buClr>
              <a:buSzPts val="1100"/>
              <a:buNone/>
              <a:defRPr>
                <a:solidFill>
                  <a:schemeClr val="lt2"/>
                </a:solidFill>
              </a:defRPr>
            </a:lvl8pPr>
            <a:lvl9pPr lvl="8">
              <a:spcBef>
                <a:spcPts val="0"/>
              </a:spcBef>
              <a:spcAft>
                <a:spcPts val="0"/>
              </a:spcAft>
              <a:buClr>
                <a:schemeClr val="lt2"/>
              </a:buClr>
              <a:buSzPts val="1100"/>
              <a:buNone/>
              <a:defRPr>
                <a:solidFill>
                  <a:schemeClr val="lt2"/>
                </a:solidFill>
              </a:defRPr>
            </a:lvl9pPr>
          </a:lstStyle>
          <a:p/>
        </p:txBody>
      </p:sp>
      <p:sp>
        <p:nvSpPr>
          <p:cNvPr id="447" name="Google Shape;447;p61"/>
          <p:cNvSpPr/>
          <p:nvPr>
            <p:ph idx="2" type="pic"/>
          </p:nvPr>
        </p:nvSpPr>
        <p:spPr>
          <a:xfrm>
            <a:off x="6539561" y="360803"/>
            <a:ext cx="2235300" cy="2027400"/>
          </a:xfrm>
          <a:prstGeom prst="roundRect">
            <a:avLst>
              <a:gd fmla="val 3616" name="adj"/>
            </a:avLst>
          </a:prstGeom>
          <a:solidFill>
            <a:srgbClr val="AFABA1"/>
          </a:solidFill>
          <a:ln>
            <a:noFill/>
          </a:ln>
        </p:spPr>
      </p:sp>
      <p:sp>
        <p:nvSpPr>
          <p:cNvPr id="448" name="Google Shape;448;p61"/>
          <p:cNvSpPr/>
          <p:nvPr>
            <p:ph idx="3" type="pic"/>
          </p:nvPr>
        </p:nvSpPr>
        <p:spPr>
          <a:xfrm>
            <a:off x="6539561" y="2565349"/>
            <a:ext cx="2235300" cy="2027400"/>
          </a:xfrm>
          <a:prstGeom prst="roundRect">
            <a:avLst>
              <a:gd fmla="val 3616" name="adj"/>
            </a:avLst>
          </a:prstGeom>
          <a:solidFill>
            <a:srgbClr val="AFABA1"/>
          </a:solidFill>
          <a:ln>
            <a:noFill/>
          </a:ln>
        </p:spPr>
      </p:sp>
      <p:sp>
        <p:nvSpPr>
          <p:cNvPr id="449" name="Google Shape;449;p61"/>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
        <p:nvSpPr>
          <p:cNvPr id="450" name="Google Shape;450;p61"/>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451" name="Google Shape;451;p61"/>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_Team 3x">
  <p:cSld name="c_Team 3x">
    <p:bg>
      <p:bgPr>
        <a:gradFill>
          <a:gsLst>
            <a:gs pos="0">
              <a:srgbClr val="0F0F0F"/>
            </a:gs>
            <a:gs pos="66000">
              <a:srgbClr val="1F192C"/>
            </a:gs>
            <a:gs pos="87000">
              <a:srgbClr val="2A1951"/>
            </a:gs>
            <a:gs pos="100000">
              <a:srgbClr val="2F1863"/>
            </a:gs>
          </a:gsLst>
          <a:lin ang="18900044" scaled="0"/>
        </a:gradFill>
      </p:bgPr>
    </p:bg>
    <p:spTree>
      <p:nvGrpSpPr>
        <p:cNvPr id="452" name="Shape 452"/>
        <p:cNvGrpSpPr/>
        <p:nvPr/>
      </p:nvGrpSpPr>
      <p:grpSpPr>
        <a:xfrm>
          <a:off x="0" y="0"/>
          <a:ext cx="0" cy="0"/>
          <a:chOff x="0" y="0"/>
          <a:chExt cx="0" cy="0"/>
        </a:xfrm>
      </p:grpSpPr>
      <p:sp>
        <p:nvSpPr>
          <p:cNvPr id="453" name="Google Shape;453;p62"/>
          <p:cNvSpPr txBox="1"/>
          <p:nvPr>
            <p:ph type="ctrTitle"/>
          </p:nvPr>
        </p:nvSpPr>
        <p:spPr>
          <a:xfrm>
            <a:off x="352670" y="314740"/>
            <a:ext cx="3601200" cy="2250600"/>
          </a:xfrm>
          <a:prstGeom prst="rect">
            <a:avLst/>
          </a:prstGeom>
          <a:noFill/>
          <a:ln>
            <a:noFill/>
          </a:ln>
        </p:spPr>
        <p:txBody>
          <a:bodyPr anchorCtr="0" anchor="t" bIns="0" lIns="0" spcFirstLastPara="1" rIns="0" wrap="square" tIns="0">
            <a:noAutofit/>
          </a:bodyPr>
          <a:lstStyle>
            <a:lvl1pPr lvl="0" algn="l">
              <a:lnSpc>
                <a:spcPct val="88000"/>
              </a:lnSpc>
              <a:spcBef>
                <a:spcPts val="0"/>
              </a:spcBef>
              <a:spcAft>
                <a:spcPts val="0"/>
              </a:spcAft>
              <a:buClr>
                <a:schemeClr val="lt2"/>
              </a:buClr>
              <a:buSzPts val="4100"/>
              <a:buFont typeface="DM Sans"/>
              <a:buNone/>
              <a:defRPr sz="4100">
                <a:solidFill>
                  <a:schemeClr val="lt2"/>
                </a:solidFill>
              </a:defRPr>
            </a:lvl1pPr>
            <a:lvl2pPr lvl="1">
              <a:spcBef>
                <a:spcPts val="0"/>
              </a:spcBef>
              <a:spcAft>
                <a:spcPts val="0"/>
              </a:spcAft>
              <a:buClr>
                <a:schemeClr val="lt2"/>
              </a:buClr>
              <a:buSzPts val="1100"/>
              <a:buNone/>
              <a:defRPr>
                <a:solidFill>
                  <a:schemeClr val="lt2"/>
                </a:solidFill>
              </a:defRPr>
            </a:lvl2pPr>
            <a:lvl3pPr lvl="2">
              <a:spcBef>
                <a:spcPts val="0"/>
              </a:spcBef>
              <a:spcAft>
                <a:spcPts val="0"/>
              </a:spcAft>
              <a:buClr>
                <a:schemeClr val="lt2"/>
              </a:buClr>
              <a:buSzPts val="1100"/>
              <a:buNone/>
              <a:defRPr>
                <a:solidFill>
                  <a:schemeClr val="lt2"/>
                </a:solidFill>
              </a:defRPr>
            </a:lvl3pPr>
            <a:lvl4pPr lvl="3">
              <a:spcBef>
                <a:spcPts val="0"/>
              </a:spcBef>
              <a:spcAft>
                <a:spcPts val="0"/>
              </a:spcAft>
              <a:buClr>
                <a:schemeClr val="lt2"/>
              </a:buClr>
              <a:buSzPts val="1100"/>
              <a:buNone/>
              <a:defRPr>
                <a:solidFill>
                  <a:schemeClr val="lt2"/>
                </a:solidFill>
              </a:defRPr>
            </a:lvl4pPr>
            <a:lvl5pPr lvl="4">
              <a:spcBef>
                <a:spcPts val="0"/>
              </a:spcBef>
              <a:spcAft>
                <a:spcPts val="0"/>
              </a:spcAft>
              <a:buClr>
                <a:schemeClr val="lt2"/>
              </a:buClr>
              <a:buSzPts val="1100"/>
              <a:buNone/>
              <a:defRPr>
                <a:solidFill>
                  <a:schemeClr val="lt2"/>
                </a:solidFill>
              </a:defRPr>
            </a:lvl5pPr>
            <a:lvl6pPr lvl="5">
              <a:spcBef>
                <a:spcPts val="0"/>
              </a:spcBef>
              <a:spcAft>
                <a:spcPts val="0"/>
              </a:spcAft>
              <a:buClr>
                <a:schemeClr val="lt2"/>
              </a:buClr>
              <a:buSzPts val="1100"/>
              <a:buNone/>
              <a:defRPr>
                <a:solidFill>
                  <a:schemeClr val="lt2"/>
                </a:solidFill>
              </a:defRPr>
            </a:lvl6pPr>
            <a:lvl7pPr lvl="6">
              <a:spcBef>
                <a:spcPts val="0"/>
              </a:spcBef>
              <a:spcAft>
                <a:spcPts val="0"/>
              </a:spcAft>
              <a:buClr>
                <a:schemeClr val="lt2"/>
              </a:buClr>
              <a:buSzPts val="1100"/>
              <a:buNone/>
              <a:defRPr>
                <a:solidFill>
                  <a:schemeClr val="lt2"/>
                </a:solidFill>
              </a:defRPr>
            </a:lvl7pPr>
            <a:lvl8pPr lvl="7">
              <a:spcBef>
                <a:spcPts val="0"/>
              </a:spcBef>
              <a:spcAft>
                <a:spcPts val="0"/>
              </a:spcAft>
              <a:buClr>
                <a:schemeClr val="lt2"/>
              </a:buClr>
              <a:buSzPts val="1100"/>
              <a:buNone/>
              <a:defRPr>
                <a:solidFill>
                  <a:schemeClr val="lt2"/>
                </a:solidFill>
              </a:defRPr>
            </a:lvl8pPr>
            <a:lvl9pPr lvl="8">
              <a:spcBef>
                <a:spcPts val="0"/>
              </a:spcBef>
              <a:spcAft>
                <a:spcPts val="0"/>
              </a:spcAft>
              <a:buClr>
                <a:schemeClr val="lt2"/>
              </a:buClr>
              <a:buSzPts val="1100"/>
              <a:buNone/>
              <a:defRPr>
                <a:solidFill>
                  <a:schemeClr val="lt2"/>
                </a:solidFill>
              </a:defRPr>
            </a:lvl9pPr>
          </a:lstStyle>
          <a:p/>
        </p:txBody>
      </p:sp>
      <p:sp>
        <p:nvSpPr>
          <p:cNvPr id="454" name="Google Shape;454;p62"/>
          <p:cNvSpPr/>
          <p:nvPr>
            <p:ph idx="2" type="pic"/>
          </p:nvPr>
        </p:nvSpPr>
        <p:spPr>
          <a:xfrm>
            <a:off x="4704823" y="360806"/>
            <a:ext cx="1624200" cy="1278600"/>
          </a:xfrm>
          <a:prstGeom prst="roundRect">
            <a:avLst>
              <a:gd fmla="val 3616" name="adj"/>
            </a:avLst>
          </a:prstGeom>
          <a:solidFill>
            <a:srgbClr val="AFABA1"/>
          </a:solidFill>
          <a:ln>
            <a:noFill/>
          </a:ln>
        </p:spPr>
      </p:sp>
      <p:sp>
        <p:nvSpPr>
          <p:cNvPr id="455" name="Google Shape;455;p62"/>
          <p:cNvSpPr/>
          <p:nvPr>
            <p:ph idx="3" type="pic"/>
          </p:nvPr>
        </p:nvSpPr>
        <p:spPr>
          <a:xfrm>
            <a:off x="4704823" y="1833369"/>
            <a:ext cx="1624200" cy="1278600"/>
          </a:xfrm>
          <a:prstGeom prst="roundRect">
            <a:avLst>
              <a:gd fmla="val 3616" name="adj"/>
            </a:avLst>
          </a:prstGeom>
          <a:solidFill>
            <a:srgbClr val="AFABA1"/>
          </a:solidFill>
          <a:ln>
            <a:noFill/>
          </a:ln>
        </p:spPr>
      </p:sp>
      <p:sp>
        <p:nvSpPr>
          <p:cNvPr id="456" name="Google Shape;456;p62"/>
          <p:cNvSpPr/>
          <p:nvPr>
            <p:ph idx="4" type="pic"/>
          </p:nvPr>
        </p:nvSpPr>
        <p:spPr>
          <a:xfrm>
            <a:off x="4704823" y="3305947"/>
            <a:ext cx="1624200" cy="1278600"/>
          </a:xfrm>
          <a:prstGeom prst="roundRect">
            <a:avLst>
              <a:gd fmla="val 3616" name="adj"/>
            </a:avLst>
          </a:prstGeom>
          <a:solidFill>
            <a:srgbClr val="AFABA1"/>
          </a:solidFill>
          <a:ln>
            <a:noFill/>
          </a:ln>
        </p:spPr>
      </p:sp>
      <p:sp>
        <p:nvSpPr>
          <p:cNvPr id="457" name="Google Shape;457;p62"/>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
        <p:nvSpPr>
          <p:cNvPr id="458" name="Google Shape;458;p62"/>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459" name="Google Shape;459;p62"/>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_Team 4x">
  <p:cSld name="c_Team 4x">
    <p:bg>
      <p:bgPr>
        <a:gradFill>
          <a:gsLst>
            <a:gs pos="0">
              <a:srgbClr val="0F0F0F"/>
            </a:gs>
            <a:gs pos="66000">
              <a:srgbClr val="1F192C"/>
            </a:gs>
            <a:gs pos="87000">
              <a:srgbClr val="2A1951"/>
            </a:gs>
            <a:gs pos="100000">
              <a:srgbClr val="2F1863"/>
            </a:gs>
          </a:gsLst>
          <a:lin ang="18900044" scaled="0"/>
        </a:gradFill>
      </p:bgPr>
    </p:bg>
    <p:spTree>
      <p:nvGrpSpPr>
        <p:cNvPr id="460" name="Shape 460"/>
        <p:cNvGrpSpPr/>
        <p:nvPr/>
      </p:nvGrpSpPr>
      <p:grpSpPr>
        <a:xfrm>
          <a:off x="0" y="0"/>
          <a:ext cx="0" cy="0"/>
          <a:chOff x="0" y="0"/>
          <a:chExt cx="0" cy="0"/>
        </a:xfrm>
      </p:grpSpPr>
      <p:sp>
        <p:nvSpPr>
          <p:cNvPr id="461" name="Google Shape;461;p63"/>
          <p:cNvSpPr/>
          <p:nvPr>
            <p:ph idx="2" type="pic"/>
          </p:nvPr>
        </p:nvSpPr>
        <p:spPr>
          <a:xfrm>
            <a:off x="2561034" y="1519225"/>
            <a:ext cx="1815000" cy="1406700"/>
          </a:xfrm>
          <a:prstGeom prst="roundRect">
            <a:avLst>
              <a:gd fmla="val 3616" name="adj"/>
            </a:avLst>
          </a:prstGeom>
          <a:solidFill>
            <a:srgbClr val="AFABA1"/>
          </a:solidFill>
          <a:ln>
            <a:noFill/>
          </a:ln>
        </p:spPr>
      </p:sp>
      <p:sp>
        <p:nvSpPr>
          <p:cNvPr id="462" name="Google Shape;462;p63"/>
          <p:cNvSpPr txBox="1"/>
          <p:nvPr>
            <p:ph type="ctrTitle"/>
          </p:nvPr>
        </p:nvSpPr>
        <p:spPr>
          <a:xfrm>
            <a:off x="352669" y="313548"/>
            <a:ext cx="8422800" cy="1240200"/>
          </a:xfrm>
          <a:prstGeom prst="rect">
            <a:avLst/>
          </a:prstGeom>
          <a:noFill/>
          <a:ln>
            <a:noFill/>
          </a:ln>
        </p:spPr>
        <p:txBody>
          <a:bodyPr anchorCtr="0" anchor="t" bIns="0" lIns="0" spcFirstLastPara="1" rIns="0" wrap="square" tIns="0">
            <a:noAutofit/>
          </a:bodyPr>
          <a:lstStyle>
            <a:lvl1pPr lvl="0" algn="l">
              <a:lnSpc>
                <a:spcPct val="88000"/>
              </a:lnSpc>
              <a:spcBef>
                <a:spcPts val="0"/>
              </a:spcBef>
              <a:spcAft>
                <a:spcPts val="0"/>
              </a:spcAft>
              <a:buClr>
                <a:schemeClr val="lt2"/>
              </a:buClr>
              <a:buSzPts val="4100"/>
              <a:buFont typeface="DM Sans"/>
              <a:buNone/>
              <a:defRPr sz="4100">
                <a:solidFill>
                  <a:schemeClr val="lt2"/>
                </a:solidFill>
              </a:defRPr>
            </a:lvl1pPr>
            <a:lvl2pPr lvl="1">
              <a:spcBef>
                <a:spcPts val="0"/>
              </a:spcBef>
              <a:spcAft>
                <a:spcPts val="0"/>
              </a:spcAft>
              <a:buClr>
                <a:schemeClr val="lt2"/>
              </a:buClr>
              <a:buSzPts val="1100"/>
              <a:buNone/>
              <a:defRPr>
                <a:solidFill>
                  <a:schemeClr val="lt2"/>
                </a:solidFill>
              </a:defRPr>
            </a:lvl2pPr>
            <a:lvl3pPr lvl="2">
              <a:spcBef>
                <a:spcPts val="0"/>
              </a:spcBef>
              <a:spcAft>
                <a:spcPts val="0"/>
              </a:spcAft>
              <a:buClr>
                <a:schemeClr val="lt2"/>
              </a:buClr>
              <a:buSzPts val="1100"/>
              <a:buNone/>
              <a:defRPr>
                <a:solidFill>
                  <a:schemeClr val="lt2"/>
                </a:solidFill>
              </a:defRPr>
            </a:lvl3pPr>
            <a:lvl4pPr lvl="3">
              <a:spcBef>
                <a:spcPts val="0"/>
              </a:spcBef>
              <a:spcAft>
                <a:spcPts val="0"/>
              </a:spcAft>
              <a:buClr>
                <a:schemeClr val="lt2"/>
              </a:buClr>
              <a:buSzPts val="1100"/>
              <a:buNone/>
              <a:defRPr>
                <a:solidFill>
                  <a:schemeClr val="lt2"/>
                </a:solidFill>
              </a:defRPr>
            </a:lvl4pPr>
            <a:lvl5pPr lvl="4">
              <a:spcBef>
                <a:spcPts val="0"/>
              </a:spcBef>
              <a:spcAft>
                <a:spcPts val="0"/>
              </a:spcAft>
              <a:buClr>
                <a:schemeClr val="lt2"/>
              </a:buClr>
              <a:buSzPts val="1100"/>
              <a:buNone/>
              <a:defRPr>
                <a:solidFill>
                  <a:schemeClr val="lt2"/>
                </a:solidFill>
              </a:defRPr>
            </a:lvl5pPr>
            <a:lvl6pPr lvl="5">
              <a:spcBef>
                <a:spcPts val="0"/>
              </a:spcBef>
              <a:spcAft>
                <a:spcPts val="0"/>
              </a:spcAft>
              <a:buClr>
                <a:schemeClr val="lt2"/>
              </a:buClr>
              <a:buSzPts val="1100"/>
              <a:buNone/>
              <a:defRPr>
                <a:solidFill>
                  <a:schemeClr val="lt2"/>
                </a:solidFill>
              </a:defRPr>
            </a:lvl6pPr>
            <a:lvl7pPr lvl="6">
              <a:spcBef>
                <a:spcPts val="0"/>
              </a:spcBef>
              <a:spcAft>
                <a:spcPts val="0"/>
              </a:spcAft>
              <a:buClr>
                <a:schemeClr val="lt2"/>
              </a:buClr>
              <a:buSzPts val="1100"/>
              <a:buNone/>
              <a:defRPr>
                <a:solidFill>
                  <a:schemeClr val="lt2"/>
                </a:solidFill>
              </a:defRPr>
            </a:lvl7pPr>
            <a:lvl8pPr lvl="7">
              <a:spcBef>
                <a:spcPts val="0"/>
              </a:spcBef>
              <a:spcAft>
                <a:spcPts val="0"/>
              </a:spcAft>
              <a:buClr>
                <a:schemeClr val="lt2"/>
              </a:buClr>
              <a:buSzPts val="1100"/>
              <a:buNone/>
              <a:defRPr>
                <a:solidFill>
                  <a:schemeClr val="lt2"/>
                </a:solidFill>
              </a:defRPr>
            </a:lvl8pPr>
            <a:lvl9pPr lvl="8">
              <a:spcBef>
                <a:spcPts val="0"/>
              </a:spcBef>
              <a:spcAft>
                <a:spcPts val="0"/>
              </a:spcAft>
              <a:buClr>
                <a:schemeClr val="lt2"/>
              </a:buClr>
              <a:buSzPts val="1100"/>
              <a:buNone/>
              <a:defRPr>
                <a:solidFill>
                  <a:schemeClr val="lt2"/>
                </a:solidFill>
              </a:defRPr>
            </a:lvl9pPr>
          </a:lstStyle>
          <a:p/>
        </p:txBody>
      </p:sp>
      <p:sp>
        <p:nvSpPr>
          <p:cNvPr id="463" name="Google Shape;463;p63"/>
          <p:cNvSpPr/>
          <p:nvPr>
            <p:ph idx="3" type="pic"/>
          </p:nvPr>
        </p:nvSpPr>
        <p:spPr>
          <a:xfrm>
            <a:off x="6952519" y="1519225"/>
            <a:ext cx="1815000" cy="1406700"/>
          </a:xfrm>
          <a:prstGeom prst="roundRect">
            <a:avLst>
              <a:gd fmla="val 3616" name="adj"/>
            </a:avLst>
          </a:prstGeom>
          <a:solidFill>
            <a:srgbClr val="AFABA1"/>
          </a:solidFill>
          <a:ln>
            <a:noFill/>
          </a:ln>
        </p:spPr>
      </p:sp>
      <p:sp>
        <p:nvSpPr>
          <p:cNvPr id="464" name="Google Shape;464;p63"/>
          <p:cNvSpPr/>
          <p:nvPr>
            <p:ph idx="4" type="pic"/>
          </p:nvPr>
        </p:nvSpPr>
        <p:spPr>
          <a:xfrm>
            <a:off x="2561034" y="3204095"/>
            <a:ext cx="1815000" cy="1406700"/>
          </a:xfrm>
          <a:prstGeom prst="roundRect">
            <a:avLst>
              <a:gd fmla="val 3616" name="adj"/>
            </a:avLst>
          </a:prstGeom>
          <a:solidFill>
            <a:srgbClr val="AFABA1"/>
          </a:solidFill>
          <a:ln>
            <a:noFill/>
          </a:ln>
        </p:spPr>
      </p:sp>
      <p:sp>
        <p:nvSpPr>
          <p:cNvPr id="465" name="Google Shape;465;p63"/>
          <p:cNvSpPr/>
          <p:nvPr>
            <p:ph idx="5" type="pic"/>
          </p:nvPr>
        </p:nvSpPr>
        <p:spPr>
          <a:xfrm>
            <a:off x="6952519" y="3204095"/>
            <a:ext cx="1815000" cy="1406700"/>
          </a:xfrm>
          <a:prstGeom prst="roundRect">
            <a:avLst>
              <a:gd fmla="val 3616" name="adj"/>
            </a:avLst>
          </a:prstGeom>
          <a:solidFill>
            <a:srgbClr val="AFABA1"/>
          </a:solidFill>
          <a:ln>
            <a:noFill/>
          </a:ln>
        </p:spPr>
      </p:sp>
      <p:sp>
        <p:nvSpPr>
          <p:cNvPr id="466" name="Google Shape;466;p63"/>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
        <p:nvSpPr>
          <p:cNvPr id="467" name="Google Shape;467;p63"/>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468" name="Google Shape;468;p63"/>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_Agenda">
  <p:cSld name="a_Agenda 10x">
    <p:bg>
      <p:bgPr>
        <a:gradFill>
          <a:gsLst>
            <a:gs pos="0">
              <a:srgbClr val="0F0F0F"/>
            </a:gs>
            <a:gs pos="66000">
              <a:srgbClr val="1F192C"/>
            </a:gs>
            <a:gs pos="87000">
              <a:srgbClr val="2A1951"/>
            </a:gs>
            <a:gs pos="100000">
              <a:srgbClr val="2F1863"/>
            </a:gs>
          </a:gsLst>
          <a:lin ang="18900044" scaled="0"/>
        </a:gradFill>
      </p:bgPr>
    </p:bg>
    <p:spTree>
      <p:nvGrpSpPr>
        <p:cNvPr id="469" name="Shape 469"/>
        <p:cNvGrpSpPr/>
        <p:nvPr/>
      </p:nvGrpSpPr>
      <p:grpSpPr>
        <a:xfrm>
          <a:off x="0" y="0"/>
          <a:ext cx="0" cy="0"/>
          <a:chOff x="0" y="0"/>
          <a:chExt cx="0" cy="0"/>
        </a:xfrm>
      </p:grpSpPr>
      <p:sp>
        <p:nvSpPr>
          <p:cNvPr id="470" name="Google Shape;470;p64"/>
          <p:cNvSpPr txBox="1"/>
          <p:nvPr>
            <p:ph type="title"/>
          </p:nvPr>
        </p:nvSpPr>
        <p:spPr>
          <a:xfrm>
            <a:off x="300132" y="263044"/>
            <a:ext cx="3601500" cy="41592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lt2"/>
              </a:buClr>
              <a:buSzPts val="4100"/>
              <a:buFont typeface="DM Sans"/>
              <a:buNone/>
              <a:defRPr sz="4100">
                <a:solidFill>
                  <a:schemeClr val="lt2"/>
                </a:solidFill>
              </a:defRPr>
            </a:lvl1pPr>
            <a:lvl2pPr lvl="1">
              <a:spcBef>
                <a:spcPts val="0"/>
              </a:spcBef>
              <a:spcAft>
                <a:spcPts val="0"/>
              </a:spcAft>
              <a:buClr>
                <a:schemeClr val="lt2"/>
              </a:buClr>
              <a:buSzPts val="1100"/>
              <a:buNone/>
              <a:defRPr>
                <a:solidFill>
                  <a:schemeClr val="lt2"/>
                </a:solidFill>
              </a:defRPr>
            </a:lvl2pPr>
            <a:lvl3pPr lvl="2">
              <a:spcBef>
                <a:spcPts val="0"/>
              </a:spcBef>
              <a:spcAft>
                <a:spcPts val="0"/>
              </a:spcAft>
              <a:buClr>
                <a:schemeClr val="lt2"/>
              </a:buClr>
              <a:buSzPts val="1100"/>
              <a:buNone/>
              <a:defRPr>
                <a:solidFill>
                  <a:schemeClr val="lt2"/>
                </a:solidFill>
              </a:defRPr>
            </a:lvl3pPr>
            <a:lvl4pPr lvl="3">
              <a:spcBef>
                <a:spcPts val="0"/>
              </a:spcBef>
              <a:spcAft>
                <a:spcPts val="0"/>
              </a:spcAft>
              <a:buClr>
                <a:schemeClr val="lt2"/>
              </a:buClr>
              <a:buSzPts val="1100"/>
              <a:buNone/>
              <a:defRPr>
                <a:solidFill>
                  <a:schemeClr val="lt2"/>
                </a:solidFill>
              </a:defRPr>
            </a:lvl4pPr>
            <a:lvl5pPr lvl="4">
              <a:spcBef>
                <a:spcPts val="0"/>
              </a:spcBef>
              <a:spcAft>
                <a:spcPts val="0"/>
              </a:spcAft>
              <a:buClr>
                <a:schemeClr val="lt2"/>
              </a:buClr>
              <a:buSzPts val="1100"/>
              <a:buNone/>
              <a:defRPr>
                <a:solidFill>
                  <a:schemeClr val="lt2"/>
                </a:solidFill>
              </a:defRPr>
            </a:lvl5pPr>
            <a:lvl6pPr lvl="5">
              <a:spcBef>
                <a:spcPts val="0"/>
              </a:spcBef>
              <a:spcAft>
                <a:spcPts val="0"/>
              </a:spcAft>
              <a:buClr>
                <a:schemeClr val="lt2"/>
              </a:buClr>
              <a:buSzPts val="1100"/>
              <a:buNone/>
              <a:defRPr>
                <a:solidFill>
                  <a:schemeClr val="lt2"/>
                </a:solidFill>
              </a:defRPr>
            </a:lvl6pPr>
            <a:lvl7pPr lvl="6">
              <a:spcBef>
                <a:spcPts val="0"/>
              </a:spcBef>
              <a:spcAft>
                <a:spcPts val="0"/>
              </a:spcAft>
              <a:buClr>
                <a:schemeClr val="lt2"/>
              </a:buClr>
              <a:buSzPts val="1100"/>
              <a:buNone/>
              <a:defRPr>
                <a:solidFill>
                  <a:schemeClr val="lt2"/>
                </a:solidFill>
              </a:defRPr>
            </a:lvl7pPr>
            <a:lvl8pPr lvl="7">
              <a:spcBef>
                <a:spcPts val="0"/>
              </a:spcBef>
              <a:spcAft>
                <a:spcPts val="0"/>
              </a:spcAft>
              <a:buClr>
                <a:schemeClr val="lt2"/>
              </a:buClr>
              <a:buSzPts val="1100"/>
              <a:buNone/>
              <a:defRPr>
                <a:solidFill>
                  <a:schemeClr val="lt2"/>
                </a:solidFill>
              </a:defRPr>
            </a:lvl8pPr>
            <a:lvl9pPr lvl="8">
              <a:spcBef>
                <a:spcPts val="0"/>
              </a:spcBef>
              <a:spcAft>
                <a:spcPts val="0"/>
              </a:spcAft>
              <a:buClr>
                <a:schemeClr val="lt2"/>
              </a:buClr>
              <a:buSzPts val="1100"/>
              <a:buNone/>
              <a:defRPr>
                <a:solidFill>
                  <a:schemeClr val="lt2"/>
                </a:solidFill>
              </a:defRPr>
            </a:lvl9pPr>
          </a:lstStyle>
          <a:p/>
        </p:txBody>
      </p:sp>
      <p:pic>
        <p:nvPicPr>
          <p:cNvPr id="471" name="Google Shape;471;p64"/>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Content">
  <p:cSld name="e_Title + Content">
    <p:spTree>
      <p:nvGrpSpPr>
        <p:cNvPr id="472" name="Shape 472"/>
        <p:cNvGrpSpPr/>
        <p:nvPr/>
      </p:nvGrpSpPr>
      <p:grpSpPr>
        <a:xfrm>
          <a:off x="0" y="0"/>
          <a:ext cx="0" cy="0"/>
          <a:chOff x="0" y="0"/>
          <a:chExt cx="0" cy="0"/>
        </a:xfrm>
      </p:grpSpPr>
      <p:sp>
        <p:nvSpPr>
          <p:cNvPr id="473" name="Google Shape;473;p65"/>
          <p:cNvSpPr txBox="1"/>
          <p:nvPr>
            <p:ph idx="1" type="body"/>
          </p:nvPr>
        </p:nvSpPr>
        <p:spPr>
          <a:xfrm>
            <a:off x="356600" y="1176128"/>
            <a:ext cx="8412300" cy="32376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1100"/>
              </a:spcBef>
              <a:spcAft>
                <a:spcPts val="0"/>
              </a:spcAft>
              <a:buClr>
                <a:schemeClr val="dk1"/>
              </a:buClr>
              <a:buSzPts val="1400"/>
              <a:buChar char="​"/>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279400" lvl="4" marL="2286000" algn="l">
              <a:lnSpc>
                <a:spcPct val="100000"/>
              </a:lnSpc>
              <a:spcBef>
                <a:spcPts val="1100"/>
              </a:spcBef>
              <a:spcAft>
                <a:spcPts val="0"/>
              </a:spcAft>
              <a:buSzPts val="800"/>
              <a:buChar char="​"/>
              <a:defRPr b="0" i="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474" name="Google Shape;474;p65"/>
          <p:cNvSpPr txBox="1"/>
          <p:nvPr>
            <p:ph idx="2" type="body"/>
          </p:nvPr>
        </p:nvSpPr>
        <p:spPr>
          <a:xfrm>
            <a:off x="361950" y="755510"/>
            <a:ext cx="84363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475" name="Google Shape;475;p65"/>
          <p:cNvSpPr txBox="1"/>
          <p:nvPr>
            <p:ph type="title"/>
          </p:nvPr>
        </p:nvSpPr>
        <p:spPr>
          <a:xfrm>
            <a:off x="292227" y="331051"/>
            <a:ext cx="8499300" cy="417000"/>
          </a:xfrm>
          <a:prstGeom prst="rect">
            <a:avLst/>
          </a:prstGeom>
          <a:noFill/>
          <a:ln>
            <a:noFill/>
          </a:ln>
        </p:spPr>
        <p:txBody>
          <a:bodyPr anchorCtr="0" anchor="b" bIns="34275" lIns="68575" spcFirstLastPara="1" rIns="68575" wrap="square" tIns="34275">
            <a:noAutofit/>
          </a:bodyPr>
          <a:lstStyle>
            <a:lvl1pPr lvl="0" algn="l">
              <a:lnSpc>
                <a:spcPct val="80000"/>
              </a:lnSpc>
              <a:spcBef>
                <a:spcPts val="0"/>
              </a:spcBef>
              <a:spcAft>
                <a:spcPts val="0"/>
              </a:spcAft>
              <a:buClr>
                <a:schemeClr val="dk1"/>
              </a:buClr>
              <a:buSzPts val="2400"/>
              <a:buFont typeface="DM San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3 Column">
  <p:cSld name="e_Title + 3 Column">
    <p:spTree>
      <p:nvGrpSpPr>
        <p:cNvPr id="476" name="Shape 476"/>
        <p:cNvGrpSpPr/>
        <p:nvPr/>
      </p:nvGrpSpPr>
      <p:grpSpPr>
        <a:xfrm>
          <a:off x="0" y="0"/>
          <a:ext cx="0" cy="0"/>
          <a:chOff x="0" y="0"/>
          <a:chExt cx="0" cy="0"/>
        </a:xfrm>
      </p:grpSpPr>
      <p:sp>
        <p:nvSpPr>
          <p:cNvPr id="477" name="Google Shape;477;p66"/>
          <p:cNvSpPr txBox="1"/>
          <p:nvPr>
            <p:ph type="title"/>
          </p:nvPr>
        </p:nvSpPr>
        <p:spPr>
          <a:xfrm>
            <a:off x="292227" y="331051"/>
            <a:ext cx="8499300" cy="417000"/>
          </a:xfrm>
          <a:prstGeom prst="rect">
            <a:avLst/>
          </a:prstGeom>
          <a:noFill/>
          <a:ln>
            <a:noFill/>
          </a:ln>
        </p:spPr>
        <p:txBody>
          <a:bodyPr anchorCtr="0" anchor="b" bIns="34275" lIns="68575" spcFirstLastPara="1" rIns="68575" wrap="square" tIns="34275">
            <a:noAutofit/>
          </a:bodyPr>
          <a:lstStyle>
            <a:lvl1pPr lvl="0" algn="l">
              <a:lnSpc>
                <a:spcPct val="80000"/>
              </a:lnSpc>
              <a:spcBef>
                <a:spcPts val="0"/>
              </a:spcBef>
              <a:spcAft>
                <a:spcPts val="0"/>
              </a:spcAft>
              <a:buClr>
                <a:schemeClr val="dk1"/>
              </a:buClr>
              <a:buSzPts val="2400"/>
              <a:buFont typeface="DM San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78" name="Google Shape;478;p66"/>
          <p:cNvSpPr txBox="1"/>
          <p:nvPr>
            <p:ph idx="1" type="body"/>
          </p:nvPr>
        </p:nvSpPr>
        <p:spPr>
          <a:xfrm>
            <a:off x="356600" y="1176128"/>
            <a:ext cx="2573700" cy="32316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479" name="Google Shape;479;p66"/>
          <p:cNvSpPr txBox="1"/>
          <p:nvPr>
            <p:ph idx="2" type="body"/>
          </p:nvPr>
        </p:nvSpPr>
        <p:spPr>
          <a:xfrm>
            <a:off x="3287294" y="1176128"/>
            <a:ext cx="2573700" cy="32316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480" name="Google Shape;480;p66"/>
          <p:cNvSpPr txBox="1"/>
          <p:nvPr>
            <p:ph idx="3" type="body"/>
          </p:nvPr>
        </p:nvSpPr>
        <p:spPr>
          <a:xfrm>
            <a:off x="6208624" y="1176128"/>
            <a:ext cx="2573700" cy="32316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481" name="Google Shape;481;p66"/>
          <p:cNvSpPr txBox="1"/>
          <p:nvPr>
            <p:ph idx="4" type="body"/>
          </p:nvPr>
        </p:nvSpPr>
        <p:spPr>
          <a:xfrm>
            <a:off x="361950" y="755510"/>
            <a:ext cx="84363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4 Column">
  <p:cSld name="e_Title + 4 Column">
    <p:spTree>
      <p:nvGrpSpPr>
        <p:cNvPr id="482" name="Shape 482"/>
        <p:cNvGrpSpPr/>
        <p:nvPr/>
      </p:nvGrpSpPr>
      <p:grpSpPr>
        <a:xfrm>
          <a:off x="0" y="0"/>
          <a:ext cx="0" cy="0"/>
          <a:chOff x="0" y="0"/>
          <a:chExt cx="0" cy="0"/>
        </a:xfrm>
      </p:grpSpPr>
      <p:sp>
        <p:nvSpPr>
          <p:cNvPr id="483" name="Google Shape;483;p67"/>
          <p:cNvSpPr txBox="1"/>
          <p:nvPr>
            <p:ph type="title"/>
          </p:nvPr>
        </p:nvSpPr>
        <p:spPr>
          <a:xfrm>
            <a:off x="292227" y="331051"/>
            <a:ext cx="8499300" cy="417000"/>
          </a:xfrm>
          <a:prstGeom prst="rect">
            <a:avLst/>
          </a:prstGeom>
          <a:noFill/>
          <a:ln>
            <a:noFill/>
          </a:ln>
        </p:spPr>
        <p:txBody>
          <a:bodyPr anchorCtr="0" anchor="b" bIns="34275" lIns="68575" spcFirstLastPara="1" rIns="68575" wrap="square" tIns="34275">
            <a:noAutofit/>
          </a:bodyPr>
          <a:lstStyle>
            <a:lvl1pPr lvl="0" algn="l">
              <a:lnSpc>
                <a:spcPct val="80000"/>
              </a:lnSpc>
              <a:spcBef>
                <a:spcPts val="0"/>
              </a:spcBef>
              <a:spcAft>
                <a:spcPts val="0"/>
              </a:spcAft>
              <a:buClr>
                <a:schemeClr val="dk1"/>
              </a:buClr>
              <a:buSzPts val="2400"/>
              <a:buFont typeface="DM San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84" name="Google Shape;484;p67"/>
          <p:cNvSpPr txBox="1"/>
          <p:nvPr>
            <p:ph idx="1" type="body"/>
          </p:nvPr>
        </p:nvSpPr>
        <p:spPr>
          <a:xfrm>
            <a:off x="356600" y="1176128"/>
            <a:ext cx="1812300" cy="3236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485" name="Google Shape;485;p67"/>
          <p:cNvSpPr txBox="1"/>
          <p:nvPr>
            <p:ph idx="2" type="body"/>
          </p:nvPr>
        </p:nvSpPr>
        <p:spPr>
          <a:xfrm>
            <a:off x="2570257" y="1176128"/>
            <a:ext cx="1812300" cy="3236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486" name="Google Shape;486;p67"/>
          <p:cNvSpPr txBox="1"/>
          <p:nvPr>
            <p:ph idx="3" type="body"/>
          </p:nvPr>
        </p:nvSpPr>
        <p:spPr>
          <a:xfrm>
            <a:off x="4751255" y="1176128"/>
            <a:ext cx="1812300" cy="3236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487" name="Google Shape;487;p67"/>
          <p:cNvSpPr txBox="1"/>
          <p:nvPr>
            <p:ph idx="4" type="body"/>
          </p:nvPr>
        </p:nvSpPr>
        <p:spPr>
          <a:xfrm>
            <a:off x="6960269" y="1176128"/>
            <a:ext cx="1812300" cy="3236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488" name="Google Shape;488;p67"/>
          <p:cNvSpPr txBox="1"/>
          <p:nvPr>
            <p:ph idx="5" type="body"/>
          </p:nvPr>
        </p:nvSpPr>
        <p:spPr>
          <a:xfrm>
            <a:off x="361950" y="755510"/>
            <a:ext cx="84363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5 Column">
  <p:cSld name="e_Title + 5 Column">
    <p:spTree>
      <p:nvGrpSpPr>
        <p:cNvPr id="489" name="Shape 489"/>
        <p:cNvGrpSpPr/>
        <p:nvPr/>
      </p:nvGrpSpPr>
      <p:grpSpPr>
        <a:xfrm>
          <a:off x="0" y="0"/>
          <a:ext cx="0" cy="0"/>
          <a:chOff x="0" y="0"/>
          <a:chExt cx="0" cy="0"/>
        </a:xfrm>
      </p:grpSpPr>
      <p:sp>
        <p:nvSpPr>
          <p:cNvPr id="490" name="Google Shape;490;p68"/>
          <p:cNvSpPr txBox="1"/>
          <p:nvPr>
            <p:ph type="title"/>
          </p:nvPr>
        </p:nvSpPr>
        <p:spPr>
          <a:xfrm>
            <a:off x="292227" y="331051"/>
            <a:ext cx="8499300" cy="417000"/>
          </a:xfrm>
          <a:prstGeom prst="rect">
            <a:avLst/>
          </a:prstGeom>
          <a:noFill/>
          <a:ln>
            <a:noFill/>
          </a:ln>
        </p:spPr>
        <p:txBody>
          <a:bodyPr anchorCtr="0" anchor="b" bIns="34275" lIns="68575" spcFirstLastPara="1" rIns="68575" wrap="square" tIns="34275">
            <a:noAutofit/>
          </a:bodyPr>
          <a:lstStyle>
            <a:lvl1pPr lvl="0" algn="l">
              <a:lnSpc>
                <a:spcPct val="80000"/>
              </a:lnSpc>
              <a:spcBef>
                <a:spcPts val="0"/>
              </a:spcBef>
              <a:spcAft>
                <a:spcPts val="0"/>
              </a:spcAft>
              <a:buClr>
                <a:schemeClr val="dk1"/>
              </a:buClr>
              <a:buSzPts val="2400"/>
              <a:buFont typeface="DM San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91" name="Google Shape;491;p68"/>
          <p:cNvSpPr/>
          <p:nvPr>
            <p:ph idx="1" type="body"/>
          </p:nvPr>
        </p:nvSpPr>
        <p:spPr>
          <a:xfrm>
            <a:off x="356599" y="1176128"/>
            <a:ext cx="1611600" cy="3236400"/>
          </a:xfrm>
          <a:prstGeom prst="roundRect">
            <a:avLst>
              <a:gd fmla="val 7533" name="adj"/>
            </a:avLst>
          </a:prstGeom>
          <a:solidFill>
            <a:schemeClr val="lt1"/>
          </a:solidFill>
          <a:ln>
            <a:noFill/>
          </a:ln>
        </p:spPr>
        <p:txBody>
          <a:bodyPr anchorCtr="0" anchor="t" bIns="0" lIns="137150" spcFirstLastPara="1" rIns="137150" wrap="square" tIns="13715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492" name="Google Shape;492;p68"/>
          <p:cNvSpPr/>
          <p:nvPr>
            <p:ph idx="2" type="body"/>
          </p:nvPr>
        </p:nvSpPr>
        <p:spPr>
          <a:xfrm>
            <a:off x="2061392" y="1176128"/>
            <a:ext cx="1611600" cy="3236400"/>
          </a:xfrm>
          <a:prstGeom prst="roundRect">
            <a:avLst>
              <a:gd fmla="val 6128" name="adj"/>
            </a:avLst>
          </a:prstGeom>
          <a:solidFill>
            <a:schemeClr val="lt1"/>
          </a:solidFill>
          <a:ln>
            <a:noFill/>
          </a:ln>
        </p:spPr>
        <p:txBody>
          <a:bodyPr anchorCtr="0" anchor="t" bIns="0" lIns="137150" spcFirstLastPara="1" rIns="137150" wrap="square" tIns="13715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493" name="Google Shape;493;p68"/>
          <p:cNvSpPr/>
          <p:nvPr>
            <p:ph idx="3" type="body"/>
          </p:nvPr>
        </p:nvSpPr>
        <p:spPr>
          <a:xfrm>
            <a:off x="3766185" y="1176128"/>
            <a:ext cx="1611600" cy="3236400"/>
          </a:xfrm>
          <a:prstGeom prst="roundRect">
            <a:avLst>
              <a:gd fmla="val 6128" name="adj"/>
            </a:avLst>
          </a:prstGeom>
          <a:solidFill>
            <a:schemeClr val="lt1"/>
          </a:solidFill>
          <a:ln>
            <a:noFill/>
          </a:ln>
        </p:spPr>
        <p:txBody>
          <a:bodyPr anchorCtr="0" anchor="t" bIns="0" lIns="137150" spcFirstLastPara="1" rIns="137150" wrap="square" tIns="13715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494" name="Google Shape;494;p68"/>
          <p:cNvSpPr/>
          <p:nvPr>
            <p:ph idx="4" type="body"/>
          </p:nvPr>
        </p:nvSpPr>
        <p:spPr>
          <a:xfrm>
            <a:off x="5470978" y="1176128"/>
            <a:ext cx="1611600" cy="3236400"/>
          </a:xfrm>
          <a:prstGeom prst="roundRect">
            <a:avLst>
              <a:gd fmla="val 7533" name="adj"/>
            </a:avLst>
          </a:prstGeom>
          <a:solidFill>
            <a:schemeClr val="lt1"/>
          </a:solidFill>
          <a:ln>
            <a:noFill/>
          </a:ln>
        </p:spPr>
        <p:txBody>
          <a:bodyPr anchorCtr="0" anchor="t" bIns="0" lIns="137150" spcFirstLastPara="1" rIns="137150" wrap="square" tIns="13715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495" name="Google Shape;495;p68"/>
          <p:cNvSpPr txBox="1"/>
          <p:nvPr>
            <p:ph idx="5" type="body"/>
          </p:nvPr>
        </p:nvSpPr>
        <p:spPr>
          <a:xfrm>
            <a:off x="361950" y="755510"/>
            <a:ext cx="84363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496" name="Google Shape;496;p68"/>
          <p:cNvSpPr/>
          <p:nvPr>
            <p:ph idx="6" type="body"/>
          </p:nvPr>
        </p:nvSpPr>
        <p:spPr>
          <a:xfrm>
            <a:off x="7175771" y="1176128"/>
            <a:ext cx="1611600" cy="3236400"/>
          </a:xfrm>
          <a:prstGeom prst="roundRect">
            <a:avLst>
              <a:gd fmla="val 6831" name="adj"/>
            </a:avLst>
          </a:prstGeom>
          <a:solidFill>
            <a:schemeClr val="lt1"/>
          </a:solidFill>
          <a:ln>
            <a:noFill/>
          </a:ln>
        </p:spPr>
        <p:txBody>
          <a:bodyPr anchorCtr="0" anchor="t" bIns="0" lIns="137150" spcFirstLastPara="1" rIns="137150" wrap="square" tIns="13715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6 Column">
  <p:cSld name="e_Title + 6 Column">
    <p:spTree>
      <p:nvGrpSpPr>
        <p:cNvPr id="497" name="Shape 497"/>
        <p:cNvGrpSpPr/>
        <p:nvPr/>
      </p:nvGrpSpPr>
      <p:grpSpPr>
        <a:xfrm>
          <a:off x="0" y="0"/>
          <a:ext cx="0" cy="0"/>
          <a:chOff x="0" y="0"/>
          <a:chExt cx="0" cy="0"/>
        </a:xfrm>
      </p:grpSpPr>
      <p:sp>
        <p:nvSpPr>
          <p:cNvPr id="498" name="Google Shape;498;p69"/>
          <p:cNvSpPr txBox="1"/>
          <p:nvPr>
            <p:ph type="title"/>
          </p:nvPr>
        </p:nvSpPr>
        <p:spPr>
          <a:xfrm>
            <a:off x="292227" y="331051"/>
            <a:ext cx="8499300" cy="417000"/>
          </a:xfrm>
          <a:prstGeom prst="rect">
            <a:avLst/>
          </a:prstGeom>
          <a:noFill/>
          <a:ln>
            <a:noFill/>
          </a:ln>
        </p:spPr>
        <p:txBody>
          <a:bodyPr anchorCtr="0" anchor="b" bIns="34275" lIns="68575" spcFirstLastPara="1" rIns="68575" wrap="square" tIns="34275">
            <a:noAutofit/>
          </a:bodyPr>
          <a:lstStyle>
            <a:lvl1pPr lvl="0" algn="l">
              <a:lnSpc>
                <a:spcPct val="80000"/>
              </a:lnSpc>
              <a:spcBef>
                <a:spcPts val="0"/>
              </a:spcBef>
              <a:spcAft>
                <a:spcPts val="0"/>
              </a:spcAft>
              <a:buClr>
                <a:schemeClr val="dk1"/>
              </a:buClr>
              <a:buSzPts val="2400"/>
              <a:buFont typeface="DM San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99" name="Google Shape;499;p69"/>
          <p:cNvSpPr txBox="1"/>
          <p:nvPr>
            <p:ph idx="1" type="body"/>
          </p:nvPr>
        </p:nvSpPr>
        <p:spPr>
          <a:xfrm>
            <a:off x="361950" y="755510"/>
            <a:ext cx="84363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500" name="Google Shape;500;p69"/>
          <p:cNvSpPr txBox="1"/>
          <p:nvPr>
            <p:ph idx="2" type="body"/>
          </p:nvPr>
        </p:nvSpPr>
        <p:spPr>
          <a:xfrm>
            <a:off x="356600" y="1305526"/>
            <a:ext cx="25737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501" name="Google Shape;501;p69"/>
          <p:cNvSpPr txBox="1"/>
          <p:nvPr>
            <p:ph idx="3" type="body"/>
          </p:nvPr>
        </p:nvSpPr>
        <p:spPr>
          <a:xfrm>
            <a:off x="3287294" y="1305526"/>
            <a:ext cx="25737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502" name="Google Shape;502;p69"/>
          <p:cNvSpPr txBox="1"/>
          <p:nvPr>
            <p:ph idx="4" type="body"/>
          </p:nvPr>
        </p:nvSpPr>
        <p:spPr>
          <a:xfrm>
            <a:off x="6208624" y="1305526"/>
            <a:ext cx="25737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503" name="Google Shape;503;p69"/>
          <p:cNvSpPr txBox="1"/>
          <p:nvPr>
            <p:ph idx="5" type="body"/>
          </p:nvPr>
        </p:nvSpPr>
        <p:spPr>
          <a:xfrm>
            <a:off x="356600" y="2960543"/>
            <a:ext cx="25737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504" name="Google Shape;504;p69"/>
          <p:cNvSpPr txBox="1"/>
          <p:nvPr>
            <p:ph idx="6" type="body"/>
          </p:nvPr>
        </p:nvSpPr>
        <p:spPr>
          <a:xfrm>
            <a:off x="3287294" y="2960543"/>
            <a:ext cx="25737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505" name="Google Shape;505;p69"/>
          <p:cNvSpPr txBox="1"/>
          <p:nvPr>
            <p:ph idx="7" type="body"/>
          </p:nvPr>
        </p:nvSpPr>
        <p:spPr>
          <a:xfrm>
            <a:off x="6208624" y="2960543"/>
            <a:ext cx="25737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6 Icon">
  <p:cSld name="e_Title + 6 Icon">
    <p:spTree>
      <p:nvGrpSpPr>
        <p:cNvPr id="506" name="Shape 506"/>
        <p:cNvGrpSpPr/>
        <p:nvPr/>
      </p:nvGrpSpPr>
      <p:grpSpPr>
        <a:xfrm>
          <a:off x="0" y="0"/>
          <a:ext cx="0" cy="0"/>
          <a:chOff x="0" y="0"/>
          <a:chExt cx="0" cy="0"/>
        </a:xfrm>
      </p:grpSpPr>
      <p:sp>
        <p:nvSpPr>
          <p:cNvPr id="507" name="Google Shape;507;p70"/>
          <p:cNvSpPr txBox="1"/>
          <p:nvPr>
            <p:ph type="title"/>
          </p:nvPr>
        </p:nvSpPr>
        <p:spPr>
          <a:xfrm>
            <a:off x="292228" y="387850"/>
            <a:ext cx="3178200" cy="653700"/>
          </a:xfrm>
          <a:prstGeom prst="rect">
            <a:avLst/>
          </a:prstGeom>
          <a:noFill/>
          <a:ln>
            <a:noFill/>
          </a:ln>
        </p:spPr>
        <p:txBody>
          <a:bodyPr anchorCtr="0" anchor="t" bIns="34275" lIns="68575" spcFirstLastPara="1" rIns="68575" wrap="square" tIns="34275">
            <a:noAutofit/>
          </a:bodyPr>
          <a:lstStyle>
            <a:lvl1pPr lvl="0" algn="l">
              <a:lnSpc>
                <a:spcPct val="80000"/>
              </a:lnSpc>
              <a:spcBef>
                <a:spcPts val="0"/>
              </a:spcBef>
              <a:spcAft>
                <a:spcPts val="0"/>
              </a:spcAft>
              <a:buClr>
                <a:schemeClr val="dk1"/>
              </a:buClr>
              <a:buSzPts val="2400"/>
              <a:buFont typeface="DM San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08" name="Google Shape;508;p70"/>
          <p:cNvSpPr txBox="1"/>
          <p:nvPr>
            <p:ph idx="1" type="body"/>
          </p:nvPr>
        </p:nvSpPr>
        <p:spPr>
          <a:xfrm>
            <a:off x="361950" y="1078427"/>
            <a:ext cx="31545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509" name="Google Shape;509;p70"/>
          <p:cNvSpPr txBox="1"/>
          <p:nvPr>
            <p:ph idx="2" type="body"/>
          </p:nvPr>
        </p:nvSpPr>
        <p:spPr>
          <a:xfrm>
            <a:off x="3462618" y="1305526"/>
            <a:ext cx="16515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510" name="Google Shape;510;p70"/>
          <p:cNvSpPr txBox="1"/>
          <p:nvPr>
            <p:ph idx="3" type="body"/>
          </p:nvPr>
        </p:nvSpPr>
        <p:spPr>
          <a:xfrm>
            <a:off x="5303849" y="1305526"/>
            <a:ext cx="16515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511" name="Google Shape;511;p70"/>
          <p:cNvSpPr txBox="1"/>
          <p:nvPr>
            <p:ph idx="4" type="body"/>
          </p:nvPr>
        </p:nvSpPr>
        <p:spPr>
          <a:xfrm>
            <a:off x="7130652" y="1305526"/>
            <a:ext cx="16515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512" name="Google Shape;512;p70"/>
          <p:cNvSpPr txBox="1"/>
          <p:nvPr>
            <p:ph idx="5" type="body"/>
          </p:nvPr>
        </p:nvSpPr>
        <p:spPr>
          <a:xfrm>
            <a:off x="3462618" y="3316050"/>
            <a:ext cx="16515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513" name="Google Shape;513;p70"/>
          <p:cNvSpPr txBox="1"/>
          <p:nvPr>
            <p:ph idx="6" type="body"/>
          </p:nvPr>
        </p:nvSpPr>
        <p:spPr>
          <a:xfrm>
            <a:off x="5303849" y="3316050"/>
            <a:ext cx="16515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514" name="Google Shape;514;p70"/>
          <p:cNvSpPr txBox="1"/>
          <p:nvPr>
            <p:ph idx="7" type="body"/>
          </p:nvPr>
        </p:nvSpPr>
        <p:spPr>
          <a:xfrm>
            <a:off x="7130652" y="3316050"/>
            <a:ext cx="1651500" cy="12663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 Content (4x)">
  <p:cSld name="g_Image + Content (4x)">
    <p:spTree>
      <p:nvGrpSpPr>
        <p:cNvPr id="515" name="Shape 515"/>
        <p:cNvGrpSpPr/>
        <p:nvPr/>
      </p:nvGrpSpPr>
      <p:grpSpPr>
        <a:xfrm>
          <a:off x="0" y="0"/>
          <a:ext cx="0" cy="0"/>
          <a:chOff x="0" y="0"/>
          <a:chExt cx="0" cy="0"/>
        </a:xfrm>
      </p:grpSpPr>
      <p:sp>
        <p:nvSpPr>
          <p:cNvPr id="516" name="Google Shape;516;p71"/>
          <p:cNvSpPr/>
          <p:nvPr>
            <p:ph idx="2" type="pic"/>
          </p:nvPr>
        </p:nvSpPr>
        <p:spPr>
          <a:xfrm>
            <a:off x="2561033" y="589505"/>
            <a:ext cx="1819800" cy="1667700"/>
          </a:xfrm>
          <a:prstGeom prst="roundRect">
            <a:avLst>
              <a:gd fmla="val 2960" name="adj"/>
            </a:avLst>
          </a:prstGeom>
          <a:solidFill>
            <a:srgbClr val="AFABA1"/>
          </a:solidFill>
          <a:ln>
            <a:noFill/>
          </a:ln>
        </p:spPr>
      </p:sp>
      <p:sp>
        <p:nvSpPr>
          <p:cNvPr id="517" name="Google Shape;517;p71"/>
          <p:cNvSpPr/>
          <p:nvPr>
            <p:ph idx="3" type="pic"/>
          </p:nvPr>
        </p:nvSpPr>
        <p:spPr>
          <a:xfrm>
            <a:off x="6955532" y="589505"/>
            <a:ext cx="1819800" cy="1667700"/>
          </a:xfrm>
          <a:prstGeom prst="roundRect">
            <a:avLst>
              <a:gd fmla="val 2960" name="adj"/>
            </a:avLst>
          </a:prstGeom>
          <a:solidFill>
            <a:srgbClr val="AFABA1"/>
          </a:solidFill>
          <a:ln>
            <a:noFill/>
          </a:ln>
        </p:spPr>
      </p:sp>
      <p:sp>
        <p:nvSpPr>
          <p:cNvPr id="518" name="Google Shape;518;p71"/>
          <p:cNvSpPr/>
          <p:nvPr>
            <p:ph idx="4" type="pic"/>
          </p:nvPr>
        </p:nvSpPr>
        <p:spPr>
          <a:xfrm>
            <a:off x="2561033" y="2749430"/>
            <a:ext cx="1819800" cy="1667700"/>
          </a:xfrm>
          <a:prstGeom prst="roundRect">
            <a:avLst>
              <a:gd fmla="val 2960" name="adj"/>
            </a:avLst>
          </a:prstGeom>
          <a:solidFill>
            <a:srgbClr val="AFABA1"/>
          </a:solidFill>
          <a:ln>
            <a:noFill/>
          </a:ln>
        </p:spPr>
      </p:sp>
      <p:sp>
        <p:nvSpPr>
          <p:cNvPr id="519" name="Google Shape;519;p71"/>
          <p:cNvSpPr/>
          <p:nvPr>
            <p:ph idx="5" type="pic"/>
          </p:nvPr>
        </p:nvSpPr>
        <p:spPr>
          <a:xfrm>
            <a:off x="6955532" y="2749430"/>
            <a:ext cx="1819800" cy="1667700"/>
          </a:xfrm>
          <a:prstGeom prst="roundRect">
            <a:avLst>
              <a:gd fmla="val 2960" name="adj"/>
            </a:avLst>
          </a:prstGeom>
          <a:solidFill>
            <a:srgbClr val="AFABA1"/>
          </a:solid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 Content Left (lrg)">
  <p:cSld name="g_Image + Content Left (lrg)">
    <p:bg>
      <p:bgPr>
        <a:gradFill>
          <a:gsLst>
            <a:gs pos="0">
              <a:srgbClr val="0F0F0F"/>
            </a:gs>
            <a:gs pos="66000">
              <a:srgbClr val="1F192C"/>
            </a:gs>
            <a:gs pos="87000">
              <a:srgbClr val="2A1951"/>
            </a:gs>
            <a:gs pos="100000">
              <a:srgbClr val="2F1863"/>
            </a:gs>
          </a:gsLst>
          <a:lin ang="18900044" scaled="0"/>
        </a:gradFill>
      </p:bgPr>
    </p:bg>
    <p:spTree>
      <p:nvGrpSpPr>
        <p:cNvPr id="520" name="Shape 520"/>
        <p:cNvGrpSpPr/>
        <p:nvPr/>
      </p:nvGrpSpPr>
      <p:grpSpPr>
        <a:xfrm>
          <a:off x="0" y="0"/>
          <a:ext cx="0" cy="0"/>
          <a:chOff x="0" y="0"/>
          <a:chExt cx="0" cy="0"/>
        </a:xfrm>
      </p:grpSpPr>
      <p:pic>
        <p:nvPicPr>
          <p:cNvPr id="521" name="Google Shape;521;p72"/>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
        <p:nvSpPr>
          <p:cNvPr id="522" name="Google Shape;522;p72"/>
          <p:cNvSpPr txBox="1"/>
          <p:nvPr>
            <p:ph idx="1" type="body"/>
          </p:nvPr>
        </p:nvSpPr>
        <p:spPr>
          <a:xfrm>
            <a:off x="371468" y="1021622"/>
            <a:ext cx="3470100" cy="28296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85750" lvl="1" marL="914400" algn="l">
              <a:lnSpc>
                <a:spcPct val="100000"/>
              </a:lnSpc>
              <a:spcBef>
                <a:spcPts val="600"/>
              </a:spcBef>
              <a:spcAft>
                <a:spcPts val="0"/>
              </a:spcAft>
              <a:buClr>
                <a:schemeClr val="lt2"/>
              </a:buClr>
              <a:buSzPts val="900"/>
              <a:buChar char="•"/>
              <a:defRPr sz="900">
                <a:solidFill>
                  <a:schemeClr val="lt2"/>
                </a:solidFill>
              </a:defRPr>
            </a:lvl2pPr>
            <a:lvl3pPr indent="-279400" lvl="2" marL="1371600" algn="l">
              <a:lnSpc>
                <a:spcPct val="100000"/>
              </a:lnSpc>
              <a:spcBef>
                <a:spcPts val="600"/>
              </a:spcBef>
              <a:spcAft>
                <a:spcPts val="0"/>
              </a:spcAft>
              <a:buClr>
                <a:schemeClr val="lt2"/>
              </a:buClr>
              <a:buSzPts val="800"/>
              <a:buChar char="－"/>
              <a:defRPr sz="800">
                <a:solidFill>
                  <a:schemeClr val="lt2"/>
                </a:solidFill>
              </a:defRPr>
            </a:lvl3pPr>
            <a:lvl4pPr indent="-285750" lvl="3" marL="1828800" algn="l">
              <a:lnSpc>
                <a:spcPct val="90000"/>
              </a:lnSpc>
              <a:spcBef>
                <a:spcPts val="1100"/>
              </a:spcBef>
              <a:spcAft>
                <a:spcPts val="0"/>
              </a:spcAft>
              <a:buClr>
                <a:schemeClr val="lt2"/>
              </a:buClr>
              <a:buSzPts val="900"/>
              <a:buChar char="​"/>
              <a:defRPr sz="900">
                <a:solidFill>
                  <a:schemeClr val="lt2"/>
                </a:solidFill>
              </a:defRPr>
            </a:lvl4pPr>
            <a:lvl5pPr indent="-285750" lvl="4" marL="2286000" algn="l">
              <a:lnSpc>
                <a:spcPct val="100000"/>
              </a:lnSpc>
              <a:spcBef>
                <a:spcPts val="1100"/>
              </a:spcBef>
              <a:spcAft>
                <a:spcPts val="0"/>
              </a:spcAft>
              <a:buClr>
                <a:schemeClr val="lt2"/>
              </a:buClr>
              <a:buSzPts val="900"/>
              <a:buChar char="​"/>
              <a:defRPr b="0" i="0" sz="900">
                <a:solidFill>
                  <a:schemeClr val="lt2"/>
                </a:solidFill>
              </a:defRPr>
            </a:lvl5pPr>
            <a:lvl6pPr indent="-317500" lvl="5" marL="2743200" algn="l">
              <a:lnSpc>
                <a:spcPct val="90000"/>
              </a:lnSpc>
              <a:spcBef>
                <a:spcPts val="1500"/>
              </a:spcBef>
              <a:spcAft>
                <a:spcPts val="0"/>
              </a:spcAft>
              <a:buClr>
                <a:schemeClr val="lt2"/>
              </a:buClr>
              <a:buSzPts val="1400"/>
              <a:buChar char="​"/>
              <a:defRPr>
                <a:solidFill>
                  <a:schemeClr val="lt2"/>
                </a:solidFill>
              </a:defRPr>
            </a:lvl6pPr>
            <a:lvl7pPr indent="-317500" lvl="6" marL="3200400" algn="l">
              <a:lnSpc>
                <a:spcPct val="90000"/>
              </a:lnSpc>
              <a:spcBef>
                <a:spcPts val="2500"/>
              </a:spcBef>
              <a:spcAft>
                <a:spcPts val="0"/>
              </a:spcAft>
              <a:buClr>
                <a:schemeClr val="lt2"/>
              </a:buClr>
              <a:buSzPts val="1400"/>
              <a:buChar char="​"/>
              <a:defRPr>
                <a:solidFill>
                  <a:schemeClr val="lt2"/>
                </a:solidFill>
              </a:defRPr>
            </a:lvl7pPr>
            <a:lvl8pPr indent="-317500" lvl="7" marL="3657600" algn="l">
              <a:lnSpc>
                <a:spcPct val="88000"/>
              </a:lnSpc>
              <a:spcBef>
                <a:spcPts val="1200"/>
              </a:spcBef>
              <a:spcAft>
                <a:spcPts val="0"/>
              </a:spcAft>
              <a:buClr>
                <a:schemeClr val="lt2"/>
              </a:buClr>
              <a:buSzPts val="1400"/>
              <a:buChar char="•"/>
              <a:defRPr>
                <a:solidFill>
                  <a:schemeClr val="lt2"/>
                </a:solidFill>
              </a:defRPr>
            </a:lvl8pPr>
            <a:lvl9pPr indent="-317500" lvl="8" marL="4114800" algn="l">
              <a:lnSpc>
                <a:spcPct val="88000"/>
              </a:lnSpc>
              <a:spcBef>
                <a:spcPts val="1200"/>
              </a:spcBef>
              <a:spcAft>
                <a:spcPts val="0"/>
              </a:spcAft>
              <a:buClr>
                <a:schemeClr val="lt2"/>
              </a:buClr>
              <a:buSzPts val="1400"/>
              <a:buChar char="•"/>
              <a:defRPr>
                <a:solidFill>
                  <a:schemeClr val="lt2"/>
                </a:solidFill>
              </a:defRPr>
            </a:lvl9pPr>
          </a:lstStyle>
          <a:p/>
        </p:txBody>
      </p:sp>
      <p:sp>
        <p:nvSpPr>
          <p:cNvPr id="523" name="Google Shape;523;p72"/>
          <p:cNvSpPr txBox="1"/>
          <p:nvPr>
            <p:ph type="title"/>
          </p:nvPr>
        </p:nvSpPr>
        <p:spPr>
          <a:xfrm>
            <a:off x="300616" y="314364"/>
            <a:ext cx="3543900" cy="948000"/>
          </a:xfrm>
          <a:prstGeom prst="rect">
            <a:avLst/>
          </a:prstGeom>
          <a:noFill/>
          <a:ln>
            <a:noFill/>
          </a:ln>
        </p:spPr>
        <p:txBody>
          <a:bodyPr anchorCtr="0" anchor="t" bIns="34275" lIns="68575" spcFirstLastPara="1" rIns="68575" wrap="square" tIns="34275">
            <a:noAutofit/>
          </a:bodyPr>
          <a:lstStyle>
            <a:lvl1pPr lvl="0" algn="l">
              <a:lnSpc>
                <a:spcPct val="85000"/>
              </a:lnSpc>
              <a:spcBef>
                <a:spcPts val="0"/>
              </a:spcBef>
              <a:spcAft>
                <a:spcPts val="0"/>
              </a:spcAft>
              <a:buClr>
                <a:schemeClr val="lt2"/>
              </a:buClr>
              <a:buSzPts val="2400"/>
              <a:buFont typeface="DM Sans"/>
              <a:buNone/>
              <a:defRPr sz="2400">
                <a:solidFill>
                  <a:schemeClr val="lt2"/>
                </a:solidFill>
              </a:defRPr>
            </a:lvl1pPr>
            <a:lvl2pPr lvl="1">
              <a:spcBef>
                <a:spcPts val="0"/>
              </a:spcBef>
              <a:spcAft>
                <a:spcPts val="0"/>
              </a:spcAft>
              <a:buClr>
                <a:schemeClr val="lt2"/>
              </a:buClr>
              <a:buSzPts val="1100"/>
              <a:buNone/>
              <a:defRPr>
                <a:solidFill>
                  <a:schemeClr val="lt2"/>
                </a:solidFill>
              </a:defRPr>
            </a:lvl2pPr>
            <a:lvl3pPr lvl="2">
              <a:spcBef>
                <a:spcPts val="0"/>
              </a:spcBef>
              <a:spcAft>
                <a:spcPts val="0"/>
              </a:spcAft>
              <a:buClr>
                <a:schemeClr val="lt2"/>
              </a:buClr>
              <a:buSzPts val="1100"/>
              <a:buNone/>
              <a:defRPr>
                <a:solidFill>
                  <a:schemeClr val="lt2"/>
                </a:solidFill>
              </a:defRPr>
            </a:lvl3pPr>
            <a:lvl4pPr lvl="3">
              <a:spcBef>
                <a:spcPts val="0"/>
              </a:spcBef>
              <a:spcAft>
                <a:spcPts val="0"/>
              </a:spcAft>
              <a:buClr>
                <a:schemeClr val="lt2"/>
              </a:buClr>
              <a:buSzPts val="1100"/>
              <a:buNone/>
              <a:defRPr>
                <a:solidFill>
                  <a:schemeClr val="lt2"/>
                </a:solidFill>
              </a:defRPr>
            </a:lvl4pPr>
            <a:lvl5pPr lvl="4">
              <a:spcBef>
                <a:spcPts val="0"/>
              </a:spcBef>
              <a:spcAft>
                <a:spcPts val="0"/>
              </a:spcAft>
              <a:buClr>
                <a:schemeClr val="lt2"/>
              </a:buClr>
              <a:buSzPts val="1100"/>
              <a:buNone/>
              <a:defRPr>
                <a:solidFill>
                  <a:schemeClr val="lt2"/>
                </a:solidFill>
              </a:defRPr>
            </a:lvl5pPr>
            <a:lvl6pPr lvl="5">
              <a:spcBef>
                <a:spcPts val="0"/>
              </a:spcBef>
              <a:spcAft>
                <a:spcPts val="0"/>
              </a:spcAft>
              <a:buClr>
                <a:schemeClr val="lt2"/>
              </a:buClr>
              <a:buSzPts val="1100"/>
              <a:buNone/>
              <a:defRPr>
                <a:solidFill>
                  <a:schemeClr val="lt2"/>
                </a:solidFill>
              </a:defRPr>
            </a:lvl6pPr>
            <a:lvl7pPr lvl="6">
              <a:spcBef>
                <a:spcPts val="0"/>
              </a:spcBef>
              <a:spcAft>
                <a:spcPts val="0"/>
              </a:spcAft>
              <a:buClr>
                <a:schemeClr val="lt2"/>
              </a:buClr>
              <a:buSzPts val="1100"/>
              <a:buNone/>
              <a:defRPr>
                <a:solidFill>
                  <a:schemeClr val="lt2"/>
                </a:solidFill>
              </a:defRPr>
            </a:lvl7pPr>
            <a:lvl8pPr lvl="7">
              <a:spcBef>
                <a:spcPts val="0"/>
              </a:spcBef>
              <a:spcAft>
                <a:spcPts val="0"/>
              </a:spcAft>
              <a:buClr>
                <a:schemeClr val="lt2"/>
              </a:buClr>
              <a:buSzPts val="1100"/>
              <a:buNone/>
              <a:defRPr>
                <a:solidFill>
                  <a:schemeClr val="lt2"/>
                </a:solidFill>
              </a:defRPr>
            </a:lvl8pPr>
            <a:lvl9pPr lvl="8">
              <a:spcBef>
                <a:spcPts val="0"/>
              </a:spcBef>
              <a:spcAft>
                <a:spcPts val="0"/>
              </a:spcAft>
              <a:buClr>
                <a:schemeClr val="lt2"/>
              </a:buClr>
              <a:buSzPts val="1100"/>
              <a:buNone/>
              <a:defRPr>
                <a:solidFill>
                  <a:schemeClr val="lt2"/>
                </a:solidFill>
              </a:defRPr>
            </a:lvl9pPr>
          </a:lstStyle>
          <a:p/>
        </p:txBody>
      </p:sp>
      <p:sp>
        <p:nvSpPr>
          <p:cNvPr id="524" name="Google Shape;524;p72"/>
          <p:cNvSpPr/>
          <p:nvPr/>
        </p:nvSpPr>
        <p:spPr>
          <a:xfrm>
            <a:off x="4207668" y="363141"/>
            <a:ext cx="4561800" cy="4229100"/>
          </a:xfrm>
          <a:prstGeom prst="roundRect">
            <a:avLst>
              <a:gd fmla="val 3646" name="adj"/>
            </a:avLst>
          </a:prstGeom>
          <a:solidFill>
            <a:schemeClr val="lt1"/>
          </a:soli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 Content Left (lrg2)">
  <p:cSld name="g_Image + Content Left (lrg2)">
    <p:bg>
      <p:bgPr>
        <a:gradFill>
          <a:gsLst>
            <a:gs pos="0">
              <a:srgbClr val="0F0F0F"/>
            </a:gs>
            <a:gs pos="66000">
              <a:srgbClr val="1F192C"/>
            </a:gs>
            <a:gs pos="87000">
              <a:srgbClr val="2A1951"/>
            </a:gs>
            <a:gs pos="100000">
              <a:srgbClr val="2F1863"/>
            </a:gs>
          </a:gsLst>
          <a:lin ang="18900044" scaled="0"/>
        </a:gradFill>
      </p:bgPr>
    </p:bg>
    <p:spTree>
      <p:nvGrpSpPr>
        <p:cNvPr id="525" name="Shape 525"/>
        <p:cNvGrpSpPr/>
        <p:nvPr/>
      </p:nvGrpSpPr>
      <p:grpSpPr>
        <a:xfrm>
          <a:off x="0" y="0"/>
          <a:ext cx="0" cy="0"/>
          <a:chOff x="0" y="0"/>
          <a:chExt cx="0" cy="0"/>
        </a:xfrm>
      </p:grpSpPr>
      <p:sp>
        <p:nvSpPr>
          <p:cNvPr id="526" name="Google Shape;526;p73"/>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527" name="Google Shape;527;p73"/>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
        <p:nvSpPr>
          <p:cNvPr id="528" name="Google Shape;528;p73"/>
          <p:cNvSpPr txBox="1"/>
          <p:nvPr>
            <p:ph idx="1" type="body"/>
          </p:nvPr>
        </p:nvSpPr>
        <p:spPr>
          <a:xfrm>
            <a:off x="374643" y="1762572"/>
            <a:ext cx="2193000" cy="28296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85750" lvl="1" marL="914400" algn="l">
              <a:lnSpc>
                <a:spcPct val="100000"/>
              </a:lnSpc>
              <a:spcBef>
                <a:spcPts val="600"/>
              </a:spcBef>
              <a:spcAft>
                <a:spcPts val="0"/>
              </a:spcAft>
              <a:buClr>
                <a:schemeClr val="lt2"/>
              </a:buClr>
              <a:buSzPts val="900"/>
              <a:buChar char="•"/>
              <a:defRPr sz="900">
                <a:solidFill>
                  <a:schemeClr val="lt2"/>
                </a:solidFill>
              </a:defRPr>
            </a:lvl2pPr>
            <a:lvl3pPr indent="-279400" lvl="2" marL="1371600" algn="l">
              <a:lnSpc>
                <a:spcPct val="100000"/>
              </a:lnSpc>
              <a:spcBef>
                <a:spcPts val="600"/>
              </a:spcBef>
              <a:spcAft>
                <a:spcPts val="0"/>
              </a:spcAft>
              <a:buClr>
                <a:schemeClr val="lt2"/>
              </a:buClr>
              <a:buSzPts val="800"/>
              <a:buChar char="－"/>
              <a:defRPr sz="800">
                <a:solidFill>
                  <a:schemeClr val="lt2"/>
                </a:solidFill>
              </a:defRPr>
            </a:lvl3pPr>
            <a:lvl4pPr indent="-285750" lvl="3" marL="1828800" algn="l">
              <a:lnSpc>
                <a:spcPct val="90000"/>
              </a:lnSpc>
              <a:spcBef>
                <a:spcPts val="1100"/>
              </a:spcBef>
              <a:spcAft>
                <a:spcPts val="0"/>
              </a:spcAft>
              <a:buClr>
                <a:schemeClr val="lt2"/>
              </a:buClr>
              <a:buSzPts val="900"/>
              <a:buChar char="​"/>
              <a:defRPr sz="900">
                <a:solidFill>
                  <a:schemeClr val="lt2"/>
                </a:solidFill>
              </a:defRPr>
            </a:lvl4pPr>
            <a:lvl5pPr indent="-285750" lvl="4" marL="2286000" algn="l">
              <a:lnSpc>
                <a:spcPct val="100000"/>
              </a:lnSpc>
              <a:spcBef>
                <a:spcPts val="1100"/>
              </a:spcBef>
              <a:spcAft>
                <a:spcPts val="0"/>
              </a:spcAft>
              <a:buClr>
                <a:schemeClr val="lt2"/>
              </a:buClr>
              <a:buSzPts val="900"/>
              <a:buChar char="​"/>
              <a:defRPr b="0" i="0" sz="900">
                <a:solidFill>
                  <a:schemeClr val="lt2"/>
                </a:solidFill>
              </a:defRPr>
            </a:lvl5pPr>
            <a:lvl6pPr indent="-317500" lvl="5" marL="2743200" algn="l">
              <a:lnSpc>
                <a:spcPct val="90000"/>
              </a:lnSpc>
              <a:spcBef>
                <a:spcPts val="1500"/>
              </a:spcBef>
              <a:spcAft>
                <a:spcPts val="0"/>
              </a:spcAft>
              <a:buClr>
                <a:schemeClr val="lt2"/>
              </a:buClr>
              <a:buSzPts val="1400"/>
              <a:buChar char="​"/>
              <a:defRPr>
                <a:solidFill>
                  <a:schemeClr val="lt2"/>
                </a:solidFill>
              </a:defRPr>
            </a:lvl6pPr>
            <a:lvl7pPr indent="-317500" lvl="6" marL="3200400" algn="l">
              <a:lnSpc>
                <a:spcPct val="90000"/>
              </a:lnSpc>
              <a:spcBef>
                <a:spcPts val="2500"/>
              </a:spcBef>
              <a:spcAft>
                <a:spcPts val="0"/>
              </a:spcAft>
              <a:buClr>
                <a:schemeClr val="lt2"/>
              </a:buClr>
              <a:buSzPts val="1400"/>
              <a:buChar char="​"/>
              <a:defRPr>
                <a:solidFill>
                  <a:schemeClr val="lt2"/>
                </a:solidFill>
              </a:defRPr>
            </a:lvl7pPr>
            <a:lvl8pPr indent="-317500" lvl="7" marL="3657600" algn="l">
              <a:lnSpc>
                <a:spcPct val="88000"/>
              </a:lnSpc>
              <a:spcBef>
                <a:spcPts val="1200"/>
              </a:spcBef>
              <a:spcAft>
                <a:spcPts val="0"/>
              </a:spcAft>
              <a:buClr>
                <a:schemeClr val="lt2"/>
              </a:buClr>
              <a:buSzPts val="1400"/>
              <a:buChar char="•"/>
              <a:defRPr>
                <a:solidFill>
                  <a:schemeClr val="lt2"/>
                </a:solidFill>
              </a:defRPr>
            </a:lvl8pPr>
            <a:lvl9pPr indent="-317500" lvl="8" marL="4114800" algn="l">
              <a:lnSpc>
                <a:spcPct val="88000"/>
              </a:lnSpc>
              <a:spcBef>
                <a:spcPts val="1200"/>
              </a:spcBef>
              <a:spcAft>
                <a:spcPts val="0"/>
              </a:spcAft>
              <a:buClr>
                <a:schemeClr val="lt2"/>
              </a:buClr>
              <a:buSzPts val="1400"/>
              <a:buChar char="•"/>
              <a:defRPr>
                <a:solidFill>
                  <a:schemeClr val="lt2"/>
                </a:solidFill>
              </a:defRPr>
            </a:lvl9pPr>
          </a:lstStyle>
          <a:p/>
        </p:txBody>
      </p:sp>
      <p:sp>
        <p:nvSpPr>
          <p:cNvPr id="529" name="Google Shape;529;p73"/>
          <p:cNvSpPr txBox="1"/>
          <p:nvPr>
            <p:ph type="title"/>
          </p:nvPr>
        </p:nvSpPr>
        <p:spPr>
          <a:xfrm>
            <a:off x="300616" y="314365"/>
            <a:ext cx="2239800" cy="1365300"/>
          </a:xfrm>
          <a:prstGeom prst="rect">
            <a:avLst/>
          </a:prstGeom>
          <a:noFill/>
          <a:ln>
            <a:noFill/>
          </a:ln>
        </p:spPr>
        <p:txBody>
          <a:bodyPr anchorCtr="0" anchor="t" bIns="34275" lIns="68575" spcFirstLastPara="1" rIns="68575" wrap="square" tIns="34275">
            <a:noAutofit/>
          </a:bodyPr>
          <a:lstStyle>
            <a:lvl1pPr lvl="0" algn="l">
              <a:lnSpc>
                <a:spcPct val="85000"/>
              </a:lnSpc>
              <a:spcBef>
                <a:spcPts val="0"/>
              </a:spcBef>
              <a:spcAft>
                <a:spcPts val="0"/>
              </a:spcAft>
              <a:buClr>
                <a:schemeClr val="lt2"/>
              </a:buClr>
              <a:buSzPts val="2400"/>
              <a:buFont typeface="DM Sans"/>
              <a:buNone/>
              <a:defRPr sz="2400">
                <a:solidFill>
                  <a:schemeClr val="lt2"/>
                </a:solidFill>
              </a:defRPr>
            </a:lvl1pPr>
            <a:lvl2pPr lvl="1">
              <a:spcBef>
                <a:spcPts val="0"/>
              </a:spcBef>
              <a:spcAft>
                <a:spcPts val="0"/>
              </a:spcAft>
              <a:buClr>
                <a:schemeClr val="lt2"/>
              </a:buClr>
              <a:buSzPts val="1100"/>
              <a:buNone/>
              <a:defRPr>
                <a:solidFill>
                  <a:schemeClr val="lt2"/>
                </a:solidFill>
              </a:defRPr>
            </a:lvl2pPr>
            <a:lvl3pPr lvl="2">
              <a:spcBef>
                <a:spcPts val="0"/>
              </a:spcBef>
              <a:spcAft>
                <a:spcPts val="0"/>
              </a:spcAft>
              <a:buClr>
                <a:schemeClr val="lt2"/>
              </a:buClr>
              <a:buSzPts val="1100"/>
              <a:buNone/>
              <a:defRPr>
                <a:solidFill>
                  <a:schemeClr val="lt2"/>
                </a:solidFill>
              </a:defRPr>
            </a:lvl3pPr>
            <a:lvl4pPr lvl="3">
              <a:spcBef>
                <a:spcPts val="0"/>
              </a:spcBef>
              <a:spcAft>
                <a:spcPts val="0"/>
              </a:spcAft>
              <a:buClr>
                <a:schemeClr val="lt2"/>
              </a:buClr>
              <a:buSzPts val="1100"/>
              <a:buNone/>
              <a:defRPr>
                <a:solidFill>
                  <a:schemeClr val="lt2"/>
                </a:solidFill>
              </a:defRPr>
            </a:lvl4pPr>
            <a:lvl5pPr lvl="4">
              <a:spcBef>
                <a:spcPts val="0"/>
              </a:spcBef>
              <a:spcAft>
                <a:spcPts val="0"/>
              </a:spcAft>
              <a:buClr>
                <a:schemeClr val="lt2"/>
              </a:buClr>
              <a:buSzPts val="1100"/>
              <a:buNone/>
              <a:defRPr>
                <a:solidFill>
                  <a:schemeClr val="lt2"/>
                </a:solidFill>
              </a:defRPr>
            </a:lvl5pPr>
            <a:lvl6pPr lvl="5">
              <a:spcBef>
                <a:spcPts val="0"/>
              </a:spcBef>
              <a:spcAft>
                <a:spcPts val="0"/>
              </a:spcAft>
              <a:buClr>
                <a:schemeClr val="lt2"/>
              </a:buClr>
              <a:buSzPts val="1100"/>
              <a:buNone/>
              <a:defRPr>
                <a:solidFill>
                  <a:schemeClr val="lt2"/>
                </a:solidFill>
              </a:defRPr>
            </a:lvl6pPr>
            <a:lvl7pPr lvl="6">
              <a:spcBef>
                <a:spcPts val="0"/>
              </a:spcBef>
              <a:spcAft>
                <a:spcPts val="0"/>
              </a:spcAft>
              <a:buClr>
                <a:schemeClr val="lt2"/>
              </a:buClr>
              <a:buSzPts val="1100"/>
              <a:buNone/>
              <a:defRPr>
                <a:solidFill>
                  <a:schemeClr val="lt2"/>
                </a:solidFill>
              </a:defRPr>
            </a:lvl7pPr>
            <a:lvl8pPr lvl="7">
              <a:spcBef>
                <a:spcPts val="0"/>
              </a:spcBef>
              <a:spcAft>
                <a:spcPts val="0"/>
              </a:spcAft>
              <a:buClr>
                <a:schemeClr val="lt2"/>
              </a:buClr>
              <a:buSzPts val="1100"/>
              <a:buNone/>
              <a:defRPr>
                <a:solidFill>
                  <a:schemeClr val="lt2"/>
                </a:solidFill>
              </a:defRPr>
            </a:lvl8pPr>
            <a:lvl9pPr lvl="8">
              <a:spcBef>
                <a:spcPts val="0"/>
              </a:spcBef>
              <a:spcAft>
                <a:spcPts val="0"/>
              </a:spcAft>
              <a:buClr>
                <a:schemeClr val="lt2"/>
              </a:buClr>
              <a:buSzPts val="1100"/>
              <a:buNone/>
              <a:defRPr>
                <a:solidFill>
                  <a:schemeClr val="lt2"/>
                </a:solidFill>
              </a:defRPr>
            </a:lvl9pPr>
          </a:lstStyle>
          <a:p/>
        </p:txBody>
      </p:sp>
      <p:sp>
        <p:nvSpPr>
          <p:cNvPr id="530" name="Google Shape;530;p73"/>
          <p:cNvSpPr/>
          <p:nvPr/>
        </p:nvSpPr>
        <p:spPr>
          <a:xfrm>
            <a:off x="2739629" y="363141"/>
            <a:ext cx="6029700" cy="4229100"/>
          </a:xfrm>
          <a:prstGeom prst="roundRect">
            <a:avLst>
              <a:gd fmla="val 3646" name="adj"/>
            </a:avLst>
          </a:prstGeom>
          <a:solidFill>
            <a:schemeClr val="lt1"/>
          </a:soli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531" name="Google Shape;531;p73"/>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 Content right (lrg)">
  <p:cSld name="g_Image + Content right (lrg)">
    <p:bg>
      <p:bgPr>
        <a:gradFill>
          <a:gsLst>
            <a:gs pos="0">
              <a:srgbClr val="0F0F0F"/>
            </a:gs>
            <a:gs pos="66000">
              <a:srgbClr val="1F192C"/>
            </a:gs>
            <a:gs pos="87000">
              <a:srgbClr val="2A1951"/>
            </a:gs>
            <a:gs pos="100000">
              <a:srgbClr val="2F1863"/>
            </a:gs>
          </a:gsLst>
          <a:lin ang="18900044" scaled="0"/>
        </a:gradFill>
      </p:bgPr>
    </p:bg>
    <p:spTree>
      <p:nvGrpSpPr>
        <p:cNvPr id="532" name="Shape 532"/>
        <p:cNvGrpSpPr/>
        <p:nvPr/>
      </p:nvGrpSpPr>
      <p:grpSpPr>
        <a:xfrm>
          <a:off x="0" y="0"/>
          <a:ext cx="0" cy="0"/>
          <a:chOff x="0" y="0"/>
          <a:chExt cx="0" cy="0"/>
        </a:xfrm>
      </p:grpSpPr>
      <p:sp>
        <p:nvSpPr>
          <p:cNvPr id="533" name="Google Shape;533;p74"/>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534" name="Google Shape;534;p74"/>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
        <p:nvSpPr>
          <p:cNvPr id="535" name="Google Shape;535;p74"/>
          <p:cNvSpPr txBox="1"/>
          <p:nvPr>
            <p:ph type="title"/>
          </p:nvPr>
        </p:nvSpPr>
        <p:spPr>
          <a:xfrm>
            <a:off x="5247404" y="314365"/>
            <a:ext cx="3543900" cy="830700"/>
          </a:xfrm>
          <a:prstGeom prst="rect">
            <a:avLst/>
          </a:prstGeom>
          <a:noFill/>
          <a:ln>
            <a:noFill/>
          </a:ln>
        </p:spPr>
        <p:txBody>
          <a:bodyPr anchorCtr="0" anchor="t" bIns="34275" lIns="68575" spcFirstLastPara="1" rIns="68575" wrap="square" tIns="34275">
            <a:noAutofit/>
          </a:bodyPr>
          <a:lstStyle>
            <a:lvl1pPr lvl="0" algn="l">
              <a:lnSpc>
                <a:spcPct val="85000"/>
              </a:lnSpc>
              <a:spcBef>
                <a:spcPts val="0"/>
              </a:spcBef>
              <a:spcAft>
                <a:spcPts val="0"/>
              </a:spcAft>
              <a:buClr>
                <a:schemeClr val="lt2"/>
              </a:buClr>
              <a:buSzPts val="1400"/>
              <a:buNone/>
              <a:defRPr>
                <a:solidFill>
                  <a:schemeClr val="lt2"/>
                </a:solidFill>
              </a:defRPr>
            </a:lvl1pPr>
            <a:lvl2pPr lvl="1">
              <a:spcBef>
                <a:spcPts val="0"/>
              </a:spcBef>
              <a:spcAft>
                <a:spcPts val="0"/>
              </a:spcAft>
              <a:buClr>
                <a:schemeClr val="lt2"/>
              </a:buClr>
              <a:buSzPts val="1100"/>
              <a:buNone/>
              <a:defRPr>
                <a:solidFill>
                  <a:schemeClr val="lt2"/>
                </a:solidFill>
              </a:defRPr>
            </a:lvl2pPr>
            <a:lvl3pPr lvl="2">
              <a:spcBef>
                <a:spcPts val="0"/>
              </a:spcBef>
              <a:spcAft>
                <a:spcPts val="0"/>
              </a:spcAft>
              <a:buClr>
                <a:schemeClr val="lt2"/>
              </a:buClr>
              <a:buSzPts val="1100"/>
              <a:buNone/>
              <a:defRPr>
                <a:solidFill>
                  <a:schemeClr val="lt2"/>
                </a:solidFill>
              </a:defRPr>
            </a:lvl3pPr>
            <a:lvl4pPr lvl="3">
              <a:spcBef>
                <a:spcPts val="0"/>
              </a:spcBef>
              <a:spcAft>
                <a:spcPts val="0"/>
              </a:spcAft>
              <a:buClr>
                <a:schemeClr val="lt2"/>
              </a:buClr>
              <a:buSzPts val="1100"/>
              <a:buNone/>
              <a:defRPr>
                <a:solidFill>
                  <a:schemeClr val="lt2"/>
                </a:solidFill>
              </a:defRPr>
            </a:lvl4pPr>
            <a:lvl5pPr lvl="4">
              <a:spcBef>
                <a:spcPts val="0"/>
              </a:spcBef>
              <a:spcAft>
                <a:spcPts val="0"/>
              </a:spcAft>
              <a:buClr>
                <a:schemeClr val="lt2"/>
              </a:buClr>
              <a:buSzPts val="1100"/>
              <a:buNone/>
              <a:defRPr>
                <a:solidFill>
                  <a:schemeClr val="lt2"/>
                </a:solidFill>
              </a:defRPr>
            </a:lvl5pPr>
            <a:lvl6pPr lvl="5">
              <a:spcBef>
                <a:spcPts val="0"/>
              </a:spcBef>
              <a:spcAft>
                <a:spcPts val="0"/>
              </a:spcAft>
              <a:buClr>
                <a:schemeClr val="lt2"/>
              </a:buClr>
              <a:buSzPts val="1100"/>
              <a:buNone/>
              <a:defRPr>
                <a:solidFill>
                  <a:schemeClr val="lt2"/>
                </a:solidFill>
              </a:defRPr>
            </a:lvl6pPr>
            <a:lvl7pPr lvl="6">
              <a:spcBef>
                <a:spcPts val="0"/>
              </a:spcBef>
              <a:spcAft>
                <a:spcPts val="0"/>
              </a:spcAft>
              <a:buClr>
                <a:schemeClr val="lt2"/>
              </a:buClr>
              <a:buSzPts val="1100"/>
              <a:buNone/>
              <a:defRPr>
                <a:solidFill>
                  <a:schemeClr val="lt2"/>
                </a:solidFill>
              </a:defRPr>
            </a:lvl7pPr>
            <a:lvl8pPr lvl="7">
              <a:spcBef>
                <a:spcPts val="0"/>
              </a:spcBef>
              <a:spcAft>
                <a:spcPts val="0"/>
              </a:spcAft>
              <a:buClr>
                <a:schemeClr val="lt2"/>
              </a:buClr>
              <a:buSzPts val="1100"/>
              <a:buNone/>
              <a:defRPr>
                <a:solidFill>
                  <a:schemeClr val="lt2"/>
                </a:solidFill>
              </a:defRPr>
            </a:lvl8pPr>
            <a:lvl9pPr lvl="8">
              <a:spcBef>
                <a:spcPts val="0"/>
              </a:spcBef>
              <a:spcAft>
                <a:spcPts val="0"/>
              </a:spcAft>
              <a:buClr>
                <a:schemeClr val="lt2"/>
              </a:buClr>
              <a:buSzPts val="1100"/>
              <a:buNone/>
              <a:defRPr>
                <a:solidFill>
                  <a:schemeClr val="lt2"/>
                </a:solidFill>
              </a:defRPr>
            </a:lvl9pPr>
          </a:lstStyle>
          <a:p/>
        </p:txBody>
      </p:sp>
      <p:sp>
        <p:nvSpPr>
          <p:cNvPr id="536" name="Google Shape;536;p74"/>
          <p:cNvSpPr txBox="1"/>
          <p:nvPr>
            <p:ph idx="1" type="body"/>
          </p:nvPr>
        </p:nvSpPr>
        <p:spPr>
          <a:xfrm>
            <a:off x="5321432" y="1762572"/>
            <a:ext cx="3470100" cy="28296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85750" lvl="1" marL="914400" algn="l">
              <a:lnSpc>
                <a:spcPct val="100000"/>
              </a:lnSpc>
              <a:spcBef>
                <a:spcPts val="600"/>
              </a:spcBef>
              <a:spcAft>
                <a:spcPts val="0"/>
              </a:spcAft>
              <a:buClr>
                <a:schemeClr val="lt2"/>
              </a:buClr>
              <a:buSzPts val="900"/>
              <a:buChar char="•"/>
              <a:defRPr sz="900">
                <a:solidFill>
                  <a:schemeClr val="lt2"/>
                </a:solidFill>
              </a:defRPr>
            </a:lvl2pPr>
            <a:lvl3pPr indent="-279400" lvl="2" marL="1371600" algn="l">
              <a:lnSpc>
                <a:spcPct val="100000"/>
              </a:lnSpc>
              <a:spcBef>
                <a:spcPts val="600"/>
              </a:spcBef>
              <a:spcAft>
                <a:spcPts val="0"/>
              </a:spcAft>
              <a:buClr>
                <a:schemeClr val="lt2"/>
              </a:buClr>
              <a:buSzPts val="800"/>
              <a:buChar char="－"/>
              <a:defRPr sz="800">
                <a:solidFill>
                  <a:schemeClr val="lt2"/>
                </a:solidFill>
              </a:defRPr>
            </a:lvl3pPr>
            <a:lvl4pPr indent="-285750" lvl="3" marL="1828800" algn="l">
              <a:lnSpc>
                <a:spcPct val="90000"/>
              </a:lnSpc>
              <a:spcBef>
                <a:spcPts val="1100"/>
              </a:spcBef>
              <a:spcAft>
                <a:spcPts val="0"/>
              </a:spcAft>
              <a:buClr>
                <a:schemeClr val="lt2"/>
              </a:buClr>
              <a:buSzPts val="900"/>
              <a:buChar char="​"/>
              <a:defRPr sz="900">
                <a:solidFill>
                  <a:schemeClr val="lt2"/>
                </a:solidFill>
              </a:defRPr>
            </a:lvl4pPr>
            <a:lvl5pPr indent="-285750" lvl="4" marL="2286000" algn="l">
              <a:lnSpc>
                <a:spcPct val="100000"/>
              </a:lnSpc>
              <a:spcBef>
                <a:spcPts val="1100"/>
              </a:spcBef>
              <a:spcAft>
                <a:spcPts val="0"/>
              </a:spcAft>
              <a:buClr>
                <a:schemeClr val="lt2"/>
              </a:buClr>
              <a:buSzPts val="900"/>
              <a:buChar char="​"/>
              <a:defRPr b="0" i="0" sz="900">
                <a:solidFill>
                  <a:schemeClr val="lt2"/>
                </a:solidFill>
              </a:defRPr>
            </a:lvl5pPr>
            <a:lvl6pPr indent="-317500" lvl="5" marL="2743200" algn="l">
              <a:lnSpc>
                <a:spcPct val="90000"/>
              </a:lnSpc>
              <a:spcBef>
                <a:spcPts val="1500"/>
              </a:spcBef>
              <a:spcAft>
                <a:spcPts val="0"/>
              </a:spcAft>
              <a:buClr>
                <a:schemeClr val="lt2"/>
              </a:buClr>
              <a:buSzPts val="1400"/>
              <a:buChar char="​"/>
              <a:defRPr>
                <a:solidFill>
                  <a:schemeClr val="lt2"/>
                </a:solidFill>
              </a:defRPr>
            </a:lvl6pPr>
            <a:lvl7pPr indent="-317500" lvl="6" marL="3200400" algn="l">
              <a:lnSpc>
                <a:spcPct val="90000"/>
              </a:lnSpc>
              <a:spcBef>
                <a:spcPts val="2500"/>
              </a:spcBef>
              <a:spcAft>
                <a:spcPts val="0"/>
              </a:spcAft>
              <a:buClr>
                <a:schemeClr val="lt2"/>
              </a:buClr>
              <a:buSzPts val="1400"/>
              <a:buChar char="​"/>
              <a:defRPr>
                <a:solidFill>
                  <a:schemeClr val="lt2"/>
                </a:solidFill>
              </a:defRPr>
            </a:lvl7pPr>
            <a:lvl8pPr indent="-317500" lvl="7" marL="3657600" algn="l">
              <a:lnSpc>
                <a:spcPct val="88000"/>
              </a:lnSpc>
              <a:spcBef>
                <a:spcPts val="1200"/>
              </a:spcBef>
              <a:spcAft>
                <a:spcPts val="0"/>
              </a:spcAft>
              <a:buClr>
                <a:schemeClr val="lt2"/>
              </a:buClr>
              <a:buSzPts val="1400"/>
              <a:buChar char="•"/>
              <a:defRPr>
                <a:solidFill>
                  <a:schemeClr val="lt2"/>
                </a:solidFill>
              </a:defRPr>
            </a:lvl8pPr>
            <a:lvl9pPr indent="-317500" lvl="8" marL="4114800" algn="l">
              <a:lnSpc>
                <a:spcPct val="88000"/>
              </a:lnSpc>
              <a:spcBef>
                <a:spcPts val="1200"/>
              </a:spcBef>
              <a:spcAft>
                <a:spcPts val="0"/>
              </a:spcAft>
              <a:buClr>
                <a:schemeClr val="lt2"/>
              </a:buClr>
              <a:buSzPts val="1400"/>
              <a:buChar char="•"/>
              <a:defRPr>
                <a:solidFill>
                  <a:schemeClr val="lt2"/>
                </a:solidFill>
              </a:defRPr>
            </a:lvl9pPr>
          </a:lstStyle>
          <a:p/>
        </p:txBody>
      </p:sp>
      <p:sp>
        <p:nvSpPr>
          <p:cNvPr id="537" name="Google Shape;537;p74"/>
          <p:cNvSpPr/>
          <p:nvPr/>
        </p:nvSpPr>
        <p:spPr>
          <a:xfrm>
            <a:off x="352679" y="363141"/>
            <a:ext cx="4561800" cy="4229100"/>
          </a:xfrm>
          <a:prstGeom prst="roundRect">
            <a:avLst>
              <a:gd fmla="val 3646" name="adj"/>
            </a:avLst>
          </a:prstGeom>
          <a:solidFill>
            <a:schemeClr val="lt1"/>
          </a:soli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538" name="Google Shape;538;p74"/>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 Content Right (lrg2)">
  <p:cSld name="g_Image + Content Right (lrg2)">
    <p:bg>
      <p:bgPr>
        <a:gradFill>
          <a:gsLst>
            <a:gs pos="0">
              <a:srgbClr val="0F0F0F"/>
            </a:gs>
            <a:gs pos="66000">
              <a:srgbClr val="1F192C"/>
            </a:gs>
            <a:gs pos="87000">
              <a:srgbClr val="2A1951"/>
            </a:gs>
            <a:gs pos="100000">
              <a:srgbClr val="2F1863"/>
            </a:gs>
          </a:gsLst>
          <a:lin ang="18900044" scaled="0"/>
        </a:gradFill>
      </p:bgPr>
    </p:bg>
    <p:spTree>
      <p:nvGrpSpPr>
        <p:cNvPr id="539" name="Shape 539"/>
        <p:cNvGrpSpPr/>
        <p:nvPr/>
      </p:nvGrpSpPr>
      <p:grpSpPr>
        <a:xfrm>
          <a:off x="0" y="0"/>
          <a:ext cx="0" cy="0"/>
          <a:chOff x="0" y="0"/>
          <a:chExt cx="0" cy="0"/>
        </a:xfrm>
      </p:grpSpPr>
      <p:sp>
        <p:nvSpPr>
          <p:cNvPr id="540" name="Google Shape;540;p75"/>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541" name="Google Shape;541;p75"/>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
        <p:nvSpPr>
          <p:cNvPr id="542" name="Google Shape;542;p75"/>
          <p:cNvSpPr txBox="1"/>
          <p:nvPr>
            <p:ph type="title"/>
          </p:nvPr>
        </p:nvSpPr>
        <p:spPr>
          <a:xfrm>
            <a:off x="6548968" y="314365"/>
            <a:ext cx="2242500" cy="830700"/>
          </a:xfrm>
          <a:prstGeom prst="rect">
            <a:avLst/>
          </a:prstGeom>
          <a:noFill/>
          <a:ln>
            <a:noFill/>
          </a:ln>
        </p:spPr>
        <p:txBody>
          <a:bodyPr anchorCtr="0" anchor="t" bIns="34275" lIns="68575" spcFirstLastPara="1" rIns="68575" wrap="square" tIns="34275">
            <a:noAutofit/>
          </a:bodyPr>
          <a:lstStyle>
            <a:lvl1pPr lvl="0" algn="l">
              <a:lnSpc>
                <a:spcPct val="85000"/>
              </a:lnSpc>
              <a:spcBef>
                <a:spcPts val="0"/>
              </a:spcBef>
              <a:spcAft>
                <a:spcPts val="0"/>
              </a:spcAft>
              <a:buClr>
                <a:schemeClr val="lt2"/>
              </a:buClr>
              <a:buSzPts val="1400"/>
              <a:buNone/>
              <a:defRPr>
                <a:solidFill>
                  <a:schemeClr val="lt2"/>
                </a:solidFill>
              </a:defRPr>
            </a:lvl1pPr>
            <a:lvl2pPr lvl="1">
              <a:spcBef>
                <a:spcPts val="0"/>
              </a:spcBef>
              <a:spcAft>
                <a:spcPts val="0"/>
              </a:spcAft>
              <a:buClr>
                <a:schemeClr val="lt2"/>
              </a:buClr>
              <a:buSzPts val="1100"/>
              <a:buNone/>
              <a:defRPr>
                <a:solidFill>
                  <a:schemeClr val="lt2"/>
                </a:solidFill>
              </a:defRPr>
            </a:lvl2pPr>
            <a:lvl3pPr lvl="2">
              <a:spcBef>
                <a:spcPts val="0"/>
              </a:spcBef>
              <a:spcAft>
                <a:spcPts val="0"/>
              </a:spcAft>
              <a:buClr>
                <a:schemeClr val="lt2"/>
              </a:buClr>
              <a:buSzPts val="1100"/>
              <a:buNone/>
              <a:defRPr>
                <a:solidFill>
                  <a:schemeClr val="lt2"/>
                </a:solidFill>
              </a:defRPr>
            </a:lvl3pPr>
            <a:lvl4pPr lvl="3">
              <a:spcBef>
                <a:spcPts val="0"/>
              </a:spcBef>
              <a:spcAft>
                <a:spcPts val="0"/>
              </a:spcAft>
              <a:buClr>
                <a:schemeClr val="lt2"/>
              </a:buClr>
              <a:buSzPts val="1100"/>
              <a:buNone/>
              <a:defRPr>
                <a:solidFill>
                  <a:schemeClr val="lt2"/>
                </a:solidFill>
              </a:defRPr>
            </a:lvl4pPr>
            <a:lvl5pPr lvl="4">
              <a:spcBef>
                <a:spcPts val="0"/>
              </a:spcBef>
              <a:spcAft>
                <a:spcPts val="0"/>
              </a:spcAft>
              <a:buClr>
                <a:schemeClr val="lt2"/>
              </a:buClr>
              <a:buSzPts val="1100"/>
              <a:buNone/>
              <a:defRPr>
                <a:solidFill>
                  <a:schemeClr val="lt2"/>
                </a:solidFill>
              </a:defRPr>
            </a:lvl5pPr>
            <a:lvl6pPr lvl="5">
              <a:spcBef>
                <a:spcPts val="0"/>
              </a:spcBef>
              <a:spcAft>
                <a:spcPts val="0"/>
              </a:spcAft>
              <a:buClr>
                <a:schemeClr val="lt2"/>
              </a:buClr>
              <a:buSzPts val="1100"/>
              <a:buNone/>
              <a:defRPr>
                <a:solidFill>
                  <a:schemeClr val="lt2"/>
                </a:solidFill>
              </a:defRPr>
            </a:lvl6pPr>
            <a:lvl7pPr lvl="6">
              <a:spcBef>
                <a:spcPts val="0"/>
              </a:spcBef>
              <a:spcAft>
                <a:spcPts val="0"/>
              </a:spcAft>
              <a:buClr>
                <a:schemeClr val="lt2"/>
              </a:buClr>
              <a:buSzPts val="1100"/>
              <a:buNone/>
              <a:defRPr>
                <a:solidFill>
                  <a:schemeClr val="lt2"/>
                </a:solidFill>
              </a:defRPr>
            </a:lvl7pPr>
            <a:lvl8pPr lvl="7">
              <a:spcBef>
                <a:spcPts val="0"/>
              </a:spcBef>
              <a:spcAft>
                <a:spcPts val="0"/>
              </a:spcAft>
              <a:buClr>
                <a:schemeClr val="lt2"/>
              </a:buClr>
              <a:buSzPts val="1100"/>
              <a:buNone/>
              <a:defRPr>
                <a:solidFill>
                  <a:schemeClr val="lt2"/>
                </a:solidFill>
              </a:defRPr>
            </a:lvl8pPr>
            <a:lvl9pPr lvl="8">
              <a:spcBef>
                <a:spcPts val="0"/>
              </a:spcBef>
              <a:spcAft>
                <a:spcPts val="0"/>
              </a:spcAft>
              <a:buClr>
                <a:schemeClr val="lt2"/>
              </a:buClr>
              <a:buSzPts val="1100"/>
              <a:buNone/>
              <a:defRPr>
                <a:solidFill>
                  <a:schemeClr val="lt2"/>
                </a:solidFill>
              </a:defRPr>
            </a:lvl9pPr>
          </a:lstStyle>
          <a:p/>
        </p:txBody>
      </p:sp>
      <p:sp>
        <p:nvSpPr>
          <p:cNvPr id="543" name="Google Shape;543;p75"/>
          <p:cNvSpPr txBox="1"/>
          <p:nvPr>
            <p:ph idx="1" type="body"/>
          </p:nvPr>
        </p:nvSpPr>
        <p:spPr>
          <a:xfrm>
            <a:off x="6595807" y="1762572"/>
            <a:ext cx="2195700" cy="28296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85750" lvl="1" marL="914400" algn="l">
              <a:lnSpc>
                <a:spcPct val="100000"/>
              </a:lnSpc>
              <a:spcBef>
                <a:spcPts val="600"/>
              </a:spcBef>
              <a:spcAft>
                <a:spcPts val="0"/>
              </a:spcAft>
              <a:buClr>
                <a:schemeClr val="lt2"/>
              </a:buClr>
              <a:buSzPts val="900"/>
              <a:buChar char="•"/>
              <a:defRPr sz="900">
                <a:solidFill>
                  <a:schemeClr val="lt2"/>
                </a:solidFill>
              </a:defRPr>
            </a:lvl2pPr>
            <a:lvl3pPr indent="-279400" lvl="2" marL="1371600" algn="l">
              <a:lnSpc>
                <a:spcPct val="100000"/>
              </a:lnSpc>
              <a:spcBef>
                <a:spcPts val="600"/>
              </a:spcBef>
              <a:spcAft>
                <a:spcPts val="0"/>
              </a:spcAft>
              <a:buClr>
                <a:schemeClr val="lt2"/>
              </a:buClr>
              <a:buSzPts val="800"/>
              <a:buChar char="－"/>
              <a:defRPr sz="800">
                <a:solidFill>
                  <a:schemeClr val="lt2"/>
                </a:solidFill>
              </a:defRPr>
            </a:lvl3pPr>
            <a:lvl4pPr indent="-285750" lvl="3" marL="1828800" algn="l">
              <a:lnSpc>
                <a:spcPct val="90000"/>
              </a:lnSpc>
              <a:spcBef>
                <a:spcPts val="1100"/>
              </a:spcBef>
              <a:spcAft>
                <a:spcPts val="0"/>
              </a:spcAft>
              <a:buClr>
                <a:schemeClr val="lt2"/>
              </a:buClr>
              <a:buSzPts val="900"/>
              <a:buChar char="​"/>
              <a:defRPr sz="900">
                <a:solidFill>
                  <a:schemeClr val="lt2"/>
                </a:solidFill>
              </a:defRPr>
            </a:lvl4pPr>
            <a:lvl5pPr indent="-285750" lvl="4" marL="2286000" algn="l">
              <a:lnSpc>
                <a:spcPct val="100000"/>
              </a:lnSpc>
              <a:spcBef>
                <a:spcPts val="1100"/>
              </a:spcBef>
              <a:spcAft>
                <a:spcPts val="0"/>
              </a:spcAft>
              <a:buClr>
                <a:schemeClr val="lt2"/>
              </a:buClr>
              <a:buSzPts val="900"/>
              <a:buChar char="​"/>
              <a:defRPr b="0" i="0" sz="900">
                <a:solidFill>
                  <a:schemeClr val="lt2"/>
                </a:solidFill>
              </a:defRPr>
            </a:lvl5pPr>
            <a:lvl6pPr indent="-317500" lvl="5" marL="2743200" algn="l">
              <a:lnSpc>
                <a:spcPct val="90000"/>
              </a:lnSpc>
              <a:spcBef>
                <a:spcPts val="1500"/>
              </a:spcBef>
              <a:spcAft>
                <a:spcPts val="0"/>
              </a:spcAft>
              <a:buClr>
                <a:schemeClr val="lt2"/>
              </a:buClr>
              <a:buSzPts val="1400"/>
              <a:buChar char="​"/>
              <a:defRPr>
                <a:solidFill>
                  <a:schemeClr val="lt2"/>
                </a:solidFill>
              </a:defRPr>
            </a:lvl6pPr>
            <a:lvl7pPr indent="-317500" lvl="6" marL="3200400" algn="l">
              <a:lnSpc>
                <a:spcPct val="90000"/>
              </a:lnSpc>
              <a:spcBef>
                <a:spcPts val="2500"/>
              </a:spcBef>
              <a:spcAft>
                <a:spcPts val="0"/>
              </a:spcAft>
              <a:buClr>
                <a:schemeClr val="lt2"/>
              </a:buClr>
              <a:buSzPts val="1400"/>
              <a:buChar char="​"/>
              <a:defRPr>
                <a:solidFill>
                  <a:schemeClr val="lt2"/>
                </a:solidFill>
              </a:defRPr>
            </a:lvl7pPr>
            <a:lvl8pPr indent="-317500" lvl="7" marL="3657600" algn="l">
              <a:lnSpc>
                <a:spcPct val="88000"/>
              </a:lnSpc>
              <a:spcBef>
                <a:spcPts val="1200"/>
              </a:spcBef>
              <a:spcAft>
                <a:spcPts val="0"/>
              </a:spcAft>
              <a:buClr>
                <a:schemeClr val="lt2"/>
              </a:buClr>
              <a:buSzPts val="1400"/>
              <a:buChar char="•"/>
              <a:defRPr>
                <a:solidFill>
                  <a:schemeClr val="lt2"/>
                </a:solidFill>
              </a:defRPr>
            </a:lvl8pPr>
            <a:lvl9pPr indent="-317500" lvl="8" marL="4114800" algn="l">
              <a:lnSpc>
                <a:spcPct val="88000"/>
              </a:lnSpc>
              <a:spcBef>
                <a:spcPts val="1200"/>
              </a:spcBef>
              <a:spcAft>
                <a:spcPts val="0"/>
              </a:spcAft>
              <a:buClr>
                <a:schemeClr val="lt2"/>
              </a:buClr>
              <a:buSzPts val="1400"/>
              <a:buChar char="•"/>
              <a:defRPr>
                <a:solidFill>
                  <a:schemeClr val="lt2"/>
                </a:solidFill>
              </a:defRPr>
            </a:lvl9pPr>
          </a:lstStyle>
          <a:p/>
        </p:txBody>
      </p:sp>
      <p:sp>
        <p:nvSpPr>
          <p:cNvPr id="544" name="Google Shape;544;p75"/>
          <p:cNvSpPr/>
          <p:nvPr/>
        </p:nvSpPr>
        <p:spPr>
          <a:xfrm>
            <a:off x="349758" y="363141"/>
            <a:ext cx="6022500" cy="4229100"/>
          </a:xfrm>
          <a:prstGeom prst="roundRect">
            <a:avLst>
              <a:gd fmla="val 3646" name="adj"/>
            </a:avLst>
          </a:prstGeom>
          <a:solidFill>
            <a:schemeClr val="lt1"/>
          </a:soli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545" name="Google Shape;545;p75"/>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Full Right" showMasterSp="0">
  <p:cSld name="g_Image Full Right">
    <p:bg>
      <p:bgPr>
        <a:solidFill>
          <a:schemeClr val="dk1"/>
        </a:solidFill>
      </p:bgPr>
    </p:bg>
    <p:spTree>
      <p:nvGrpSpPr>
        <p:cNvPr id="546" name="Shape 546"/>
        <p:cNvGrpSpPr/>
        <p:nvPr/>
      </p:nvGrpSpPr>
      <p:grpSpPr>
        <a:xfrm>
          <a:off x="0" y="0"/>
          <a:ext cx="0" cy="0"/>
          <a:chOff x="0" y="0"/>
          <a:chExt cx="0" cy="0"/>
        </a:xfrm>
      </p:grpSpPr>
      <p:sp>
        <p:nvSpPr>
          <p:cNvPr id="547" name="Google Shape;547;p76"/>
          <p:cNvSpPr/>
          <p:nvPr>
            <p:ph idx="2" type="pic"/>
          </p:nvPr>
        </p:nvSpPr>
        <p:spPr>
          <a:xfrm>
            <a:off x="0" y="0"/>
            <a:ext cx="9144000" cy="5143500"/>
          </a:xfrm>
          <a:prstGeom prst="rect">
            <a:avLst/>
          </a:prstGeom>
          <a:solidFill>
            <a:srgbClr val="AFABA1"/>
          </a:solidFill>
          <a:ln>
            <a:noFill/>
          </a:ln>
        </p:spPr>
      </p:sp>
      <p:sp>
        <p:nvSpPr>
          <p:cNvPr id="548" name="Google Shape;548;p76"/>
          <p:cNvSpPr/>
          <p:nvPr>
            <p:ph idx="1" type="body"/>
          </p:nvPr>
        </p:nvSpPr>
        <p:spPr>
          <a:xfrm>
            <a:off x="5680382" y="363140"/>
            <a:ext cx="3095700" cy="4227900"/>
          </a:xfrm>
          <a:prstGeom prst="roundRect">
            <a:avLst>
              <a:gd fmla="val 2917" name="adj"/>
            </a:avLst>
          </a:prstGeom>
          <a:solidFill>
            <a:schemeClr val="lt2"/>
          </a:solidFill>
          <a:ln>
            <a:noFill/>
          </a:ln>
        </p:spPr>
        <p:txBody>
          <a:bodyPr anchorCtr="0" anchor="t" bIns="205725" lIns="205725" spcFirstLastPara="1" rIns="205725" wrap="square" tIns="205725">
            <a:no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549" name="Google Shape;549;p76"/>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chemeClr val="dk1"/>
                </a:solidFill>
                <a:latin typeface="DM Sans"/>
                <a:ea typeface="DM Sans"/>
                <a:cs typeface="DM Sans"/>
                <a:sym typeface="DM Sans"/>
              </a:rPr>
              <a:t>DATA CLASSIFICATION: OKTA INTERNAL</a:t>
            </a:r>
            <a:endParaRPr sz="500">
              <a:solidFill>
                <a:schemeClr val="dk1"/>
              </a:solidFill>
              <a:latin typeface="DM Sans"/>
              <a:ea typeface="DM Sans"/>
              <a:cs typeface="DM Sans"/>
              <a:sym typeface="DM Sans"/>
            </a:endParaRPr>
          </a:p>
        </p:txBody>
      </p:sp>
      <p:sp>
        <p:nvSpPr>
          <p:cNvPr id="550" name="Google Shape;550;p76"/>
          <p:cNvSpPr/>
          <p:nvPr/>
        </p:nvSpPr>
        <p:spPr>
          <a:xfrm>
            <a:off x="1221164" y="4834436"/>
            <a:ext cx="5486400" cy="69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rgbClr val="191919"/>
                </a:solidFill>
                <a:latin typeface="DM Sans"/>
                <a:ea typeface="DM Sans"/>
                <a:cs typeface="DM Sans"/>
                <a:sym typeface="DM Sans"/>
              </a:rPr>
              <a:t>© Okta and/or its affiliates. All rights reserved. For Okta internal use only.</a:t>
            </a:r>
            <a:endParaRPr sz="1100"/>
          </a:p>
        </p:txBody>
      </p:sp>
      <p:pic>
        <p:nvPicPr>
          <p:cNvPr id="551" name="Google Shape;551;p76"/>
          <p:cNvPicPr preferRelativeResize="0"/>
          <p:nvPr/>
        </p:nvPicPr>
        <p:blipFill>
          <a:blip r:embed="rId2">
            <a:alphaModFix/>
          </a:blip>
          <a:stretch>
            <a:fillRect/>
          </a:stretch>
        </p:blipFill>
        <p:spPr>
          <a:xfrm>
            <a:off x="305162" y="4704394"/>
            <a:ext cx="844104" cy="328874"/>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Full Right Dark" showMasterSp="0">
  <p:cSld name="g_Image Full Right Dark">
    <p:bg>
      <p:bgPr>
        <a:solidFill>
          <a:schemeClr val="dk1"/>
        </a:solidFill>
      </p:bgPr>
    </p:bg>
    <p:spTree>
      <p:nvGrpSpPr>
        <p:cNvPr id="552" name="Shape 552"/>
        <p:cNvGrpSpPr/>
        <p:nvPr/>
      </p:nvGrpSpPr>
      <p:grpSpPr>
        <a:xfrm>
          <a:off x="0" y="0"/>
          <a:ext cx="0" cy="0"/>
          <a:chOff x="0" y="0"/>
          <a:chExt cx="0" cy="0"/>
        </a:xfrm>
      </p:grpSpPr>
      <p:sp>
        <p:nvSpPr>
          <p:cNvPr id="553" name="Google Shape;553;p77"/>
          <p:cNvSpPr/>
          <p:nvPr>
            <p:ph idx="2" type="pic"/>
          </p:nvPr>
        </p:nvSpPr>
        <p:spPr>
          <a:xfrm>
            <a:off x="0" y="-19"/>
            <a:ext cx="9144000" cy="5143500"/>
          </a:xfrm>
          <a:prstGeom prst="rect">
            <a:avLst/>
          </a:prstGeom>
          <a:solidFill>
            <a:srgbClr val="AFABA1"/>
          </a:solidFill>
          <a:ln>
            <a:noFill/>
          </a:ln>
        </p:spPr>
      </p:sp>
      <p:sp>
        <p:nvSpPr>
          <p:cNvPr id="554" name="Google Shape;554;p77"/>
          <p:cNvSpPr/>
          <p:nvPr>
            <p:ph idx="1" type="body"/>
          </p:nvPr>
        </p:nvSpPr>
        <p:spPr>
          <a:xfrm>
            <a:off x="5680382" y="363140"/>
            <a:ext cx="3095700" cy="4227900"/>
          </a:xfrm>
          <a:prstGeom prst="roundRect">
            <a:avLst>
              <a:gd fmla="val 2917" name="adj"/>
            </a:avLst>
          </a:prstGeom>
          <a:solidFill>
            <a:schemeClr val="dk1"/>
          </a:solidFill>
          <a:ln>
            <a:noFill/>
          </a:ln>
        </p:spPr>
        <p:txBody>
          <a:bodyPr anchorCtr="0" anchor="t" bIns="205725" lIns="205725" spcFirstLastPara="1" rIns="205725" wrap="square" tIns="205725">
            <a:noAutofit/>
          </a:bodyPr>
          <a:lstStyle>
            <a:lvl1pPr indent="-304800" lvl="0" marL="457200" algn="l">
              <a:lnSpc>
                <a:spcPct val="100000"/>
              </a:lnSpc>
              <a:spcBef>
                <a:spcPts val="1100"/>
              </a:spcBef>
              <a:spcAft>
                <a:spcPts val="0"/>
              </a:spcAft>
              <a:buClr>
                <a:schemeClr val="lt2"/>
              </a:buClr>
              <a:buSzPts val="1200"/>
              <a:buChar char="​"/>
              <a:defRPr sz="1200">
                <a:solidFill>
                  <a:schemeClr val="lt2"/>
                </a:solidFill>
              </a:defRPr>
            </a:lvl1pPr>
            <a:lvl2pPr indent="-285750" lvl="1" marL="914400" algn="l">
              <a:lnSpc>
                <a:spcPct val="100000"/>
              </a:lnSpc>
              <a:spcBef>
                <a:spcPts val="600"/>
              </a:spcBef>
              <a:spcAft>
                <a:spcPts val="0"/>
              </a:spcAft>
              <a:buClr>
                <a:schemeClr val="lt2"/>
              </a:buClr>
              <a:buSzPts val="900"/>
              <a:buChar char="•"/>
              <a:defRPr sz="900">
                <a:solidFill>
                  <a:schemeClr val="lt2"/>
                </a:solidFill>
              </a:defRPr>
            </a:lvl2pPr>
            <a:lvl3pPr indent="-279400" lvl="2" marL="1371600" algn="l">
              <a:lnSpc>
                <a:spcPct val="100000"/>
              </a:lnSpc>
              <a:spcBef>
                <a:spcPts val="600"/>
              </a:spcBef>
              <a:spcAft>
                <a:spcPts val="0"/>
              </a:spcAft>
              <a:buClr>
                <a:schemeClr val="lt2"/>
              </a:buClr>
              <a:buSzPts val="800"/>
              <a:buChar char="－"/>
              <a:defRPr sz="800">
                <a:solidFill>
                  <a:schemeClr val="lt2"/>
                </a:solidFill>
              </a:defRPr>
            </a:lvl3pPr>
            <a:lvl4pPr indent="-285750" lvl="3" marL="1828800" algn="l">
              <a:lnSpc>
                <a:spcPct val="90000"/>
              </a:lnSpc>
              <a:spcBef>
                <a:spcPts val="1100"/>
              </a:spcBef>
              <a:spcAft>
                <a:spcPts val="0"/>
              </a:spcAft>
              <a:buSzPts val="900"/>
              <a:buChar char="​"/>
              <a:defRPr sz="900">
                <a:solidFill>
                  <a:schemeClr val="lt2"/>
                </a:solidFill>
              </a:defRPr>
            </a:lvl4pPr>
            <a:lvl5pPr indent="-285750" lvl="4" marL="2286000" algn="l">
              <a:lnSpc>
                <a:spcPct val="100000"/>
              </a:lnSpc>
              <a:spcBef>
                <a:spcPts val="1100"/>
              </a:spcBef>
              <a:spcAft>
                <a:spcPts val="0"/>
              </a:spcAft>
              <a:buSzPts val="900"/>
              <a:buChar char="​"/>
              <a:defRPr b="0" i="0" sz="900">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555" name="Google Shape;555;p77"/>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chemeClr val="dk1"/>
                </a:solidFill>
                <a:latin typeface="DM Sans"/>
                <a:ea typeface="DM Sans"/>
                <a:cs typeface="DM Sans"/>
                <a:sym typeface="DM Sans"/>
              </a:rPr>
              <a:t>DATA CLASSIFICATION: OKTA INTERNAL</a:t>
            </a:r>
            <a:endParaRPr sz="500">
              <a:solidFill>
                <a:schemeClr val="dk1"/>
              </a:solidFill>
              <a:latin typeface="DM Sans"/>
              <a:ea typeface="DM Sans"/>
              <a:cs typeface="DM Sans"/>
              <a:sym typeface="DM Sans"/>
            </a:endParaRPr>
          </a:p>
        </p:txBody>
      </p:sp>
      <p:sp>
        <p:nvSpPr>
          <p:cNvPr id="556" name="Google Shape;556;p77"/>
          <p:cNvSpPr/>
          <p:nvPr/>
        </p:nvSpPr>
        <p:spPr>
          <a:xfrm>
            <a:off x="1221164" y="4834436"/>
            <a:ext cx="5486400" cy="69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rgbClr val="191919"/>
                </a:solidFill>
                <a:latin typeface="DM Sans"/>
                <a:ea typeface="DM Sans"/>
                <a:cs typeface="DM Sans"/>
                <a:sym typeface="DM Sans"/>
              </a:rPr>
              <a:t>© Okta and/or its affiliates. All rights reserved. For Okta internal use only.</a:t>
            </a:r>
            <a:endParaRPr sz="1100"/>
          </a:p>
        </p:txBody>
      </p:sp>
      <p:pic>
        <p:nvPicPr>
          <p:cNvPr id="557" name="Google Shape;557;p77"/>
          <p:cNvPicPr preferRelativeResize="0"/>
          <p:nvPr/>
        </p:nvPicPr>
        <p:blipFill>
          <a:blip r:embed="rId2">
            <a:alphaModFix/>
          </a:blip>
          <a:stretch>
            <a:fillRect/>
          </a:stretch>
        </p:blipFill>
        <p:spPr>
          <a:xfrm>
            <a:off x="305162" y="4704394"/>
            <a:ext cx="844104" cy="328874"/>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Full + 3 Column" showMasterSp="0">
  <p:cSld name="g_Image Full + 3 Column">
    <p:bg>
      <p:bgPr>
        <a:solidFill>
          <a:schemeClr val="dk1"/>
        </a:solidFill>
      </p:bgPr>
    </p:bg>
    <p:spTree>
      <p:nvGrpSpPr>
        <p:cNvPr id="558" name="Shape 558"/>
        <p:cNvGrpSpPr/>
        <p:nvPr/>
      </p:nvGrpSpPr>
      <p:grpSpPr>
        <a:xfrm>
          <a:off x="0" y="0"/>
          <a:ext cx="0" cy="0"/>
          <a:chOff x="0" y="0"/>
          <a:chExt cx="0" cy="0"/>
        </a:xfrm>
      </p:grpSpPr>
      <p:sp>
        <p:nvSpPr>
          <p:cNvPr id="559" name="Google Shape;559;p78"/>
          <p:cNvSpPr/>
          <p:nvPr>
            <p:ph idx="2" type="pic"/>
          </p:nvPr>
        </p:nvSpPr>
        <p:spPr>
          <a:xfrm>
            <a:off x="0" y="-19"/>
            <a:ext cx="9144000" cy="5143500"/>
          </a:xfrm>
          <a:prstGeom prst="rect">
            <a:avLst/>
          </a:prstGeom>
          <a:solidFill>
            <a:srgbClr val="AFABA1"/>
          </a:solidFill>
          <a:ln>
            <a:noFill/>
          </a:ln>
        </p:spPr>
      </p:sp>
      <p:sp>
        <p:nvSpPr>
          <p:cNvPr id="560" name="Google Shape;560;p78"/>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chemeClr val="dk1"/>
                </a:solidFill>
                <a:latin typeface="DM Sans"/>
                <a:ea typeface="DM Sans"/>
                <a:cs typeface="DM Sans"/>
                <a:sym typeface="DM Sans"/>
              </a:rPr>
              <a:t>DATA CLASSIFICATION: OKTA INTERNAL</a:t>
            </a:r>
            <a:endParaRPr sz="500">
              <a:solidFill>
                <a:schemeClr val="dk1"/>
              </a:solidFill>
              <a:latin typeface="DM Sans"/>
              <a:ea typeface="DM Sans"/>
              <a:cs typeface="DM Sans"/>
              <a:sym typeface="DM Sans"/>
            </a:endParaRPr>
          </a:p>
        </p:txBody>
      </p:sp>
      <p:sp>
        <p:nvSpPr>
          <p:cNvPr id="561" name="Google Shape;561;p78"/>
          <p:cNvSpPr/>
          <p:nvPr/>
        </p:nvSpPr>
        <p:spPr>
          <a:xfrm>
            <a:off x="1221164" y="4834436"/>
            <a:ext cx="5486400" cy="69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rgbClr val="191919"/>
                </a:solidFill>
                <a:latin typeface="DM Sans"/>
                <a:ea typeface="DM Sans"/>
                <a:cs typeface="DM Sans"/>
                <a:sym typeface="DM Sans"/>
              </a:rPr>
              <a:t>© Okta and/or its affiliates. All rights reserved. For Okta internal use only.</a:t>
            </a:r>
            <a:endParaRPr sz="1100"/>
          </a:p>
        </p:txBody>
      </p:sp>
      <p:pic>
        <p:nvPicPr>
          <p:cNvPr id="562" name="Google Shape;562;p78"/>
          <p:cNvPicPr preferRelativeResize="0"/>
          <p:nvPr/>
        </p:nvPicPr>
        <p:blipFill>
          <a:blip r:embed="rId2">
            <a:alphaModFix/>
          </a:blip>
          <a:stretch>
            <a:fillRect/>
          </a:stretch>
        </p:blipFill>
        <p:spPr>
          <a:xfrm>
            <a:off x="305162" y="4704394"/>
            <a:ext cx="844104" cy="328874"/>
          </a:xfrm>
          <a:prstGeom prst="rect">
            <a:avLst/>
          </a:prstGeom>
          <a:noFill/>
          <a:ln>
            <a:noFill/>
          </a:ln>
        </p:spPr>
      </p:pic>
      <p:sp>
        <p:nvSpPr>
          <p:cNvPr id="563" name="Google Shape;563;p78"/>
          <p:cNvSpPr/>
          <p:nvPr>
            <p:ph idx="1" type="body"/>
          </p:nvPr>
        </p:nvSpPr>
        <p:spPr>
          <a:xfrm>
            <a:off x="6216253" y="2990849"/>
            <a:ext cx="2561100" cy="1605000"/>
          </a:xfrm>
          <a:prstGeom prst="roundRect">
            <a:avLst>
              <a:gd fmla="val 3897" name="adj"/>
            </a:avLst>
          </a:prstGeom>
          <a:solidFill>
            <a:schemeClr val="lt2"/>
          </a:solidFill>
          <a:ln>
            <a:noFill/>
          </a:ln>
        </p:spPr>
        <p:txBody>
          <a:bodyPr anchorCtr="0" anchor="t" bIns="102875" lIns="102875" spcFirstLastPara="1" rIns="102875" wrap="square" tIns="102875">
            <a:noAutofit/>
          </a:bodyPr>
          <a:lstStyle>
            <a:lvl1pPr indent="-279400" lvl="0" marL="457200" algn="l">
              <a:lnSpc>
                <a:spcPct val="100000"/>
              </a:lnSpc>
              <a:spcBef>
                <a:spcPts val="1100"/>
              </a:spcBef>
              <a:spcAft>
                <a:spcPts val="0"/>
              </a:spcAft>
              <a:buClr>
                <a:schemeClr val="dk1"/>
              </a:buClr>
              <a:buSzPts val="800"/>
              <a:buChar char="​"/>
              <a:defRPr sz="800"/>
            </a:lvl1pPr>
            <a:lvl2pPr indent="-279400" lvl="1" marL="914400" algn="l">
              <a:lnSpc>
                <a:spcPct val="100000"/>
              </a:lnSpc>
              <a:spcBef>
                <a:spcPts val="600"/>
              </a:spcBef>
              <a:spcAft>
                <a:spcPts val="0"/>
              </a:spcAft>
              <a:buClr>
                <a:schemeClr val="dk1"/>
              </a:buClr>
              <a:buSzPts val="800"/>
              <a:buChar char="•"/>
              <a:defRPr sz="800"/>
            </a:lvl2pPr>
            <a:lvl3pPr indent="-273050" lvl="2" marL="1371600" algn="l">
              <a:lnSpc>
                <a:spcPct val="100000"/>
              </a:lnSpc>
              <a:spcBef>
                <a:spcPts val="600"/>
              </a:spcBef>
              <a:spcAft>
                <a:spcPts val="0"/>
              </a:spcAft>
              <a:buClr>
                <a:srgbClr val="6B665F"/>
              </a:buClr>
              <a:buSzPts val="700"/>
              <a:buChar char="－"/>
              <a:defRPr sz="7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564" name="Google Shape;564;p78"/>
          <p:cNvSpPr/>
          <p:nvPr>
            <p:ph idx="3" type="body"/>
          </p:nvPr>
        </p:nvSpPr>
        <p:spPr>
          <a:xfrm>
            <a:off x="3292079" y="2990849"/>
            <a:ext cx="2561100" cy="1605000"/>
          </a:xfrm>
          <a:prstGeom prst="roundRect">
            <a:avLst>
              <a:gd fmla="val 3406" name="adj"/>
            </a:avLst>
          </a:prstGeom>
          <a:solidFill>
            <a:schemeClr val="lt2"/>
          </a:solidFill>
          <a:ln>
            <a:noFill/>
          </a:ln>
        </p:spPr>
        <p:txBody>
          <a:bodyPr anchorCtr="0" anchor="t" bIns="102875" lIns="102875" spcFirstLastPara="1" rIns="102875" wrap="square" tIns="102875">
            <a:noAutofit/>
          </a:bodyPr>
          <a:lstStyle>
            <a:lvl1pPr indent="-279400" lvl="0" marL="457200" algn="l">
              <a:lnSpc>
                <a:spcPct val="100000"/>
              </a:lnSpc>
              <a:spcBef>
                <a:spcPts val="1100"/>
              </a:spcBef>
              <a:spcAft>
                <a:spcPts val="0"/>
              </a:spcAft>
              <a:buClr>
                <a:schemeClr val="dk1"/>
              </a:buClr>
              <a:buSzPts val="800"/>
              <a:buChar char="​"/>
              <a:defRPr sz="800"/>
            </a:lvl1pPr>
            <a:lvl2pPr indent="-279400" lvl="1" marL="914400" algn="l">
              <a:lnSpc>
                <a:spcPct val="100000"/>
              </a:lnSpc>
              <a:spcBef>
                <a:spcPts val="600"/>
              </a:spcBef>
              <a:spcAft>
                <a:spcPts val="0"/>
              </a:spcAft>
              <a:buClr>
                <a:schemeClr val="dk1"/>
              </a:buClr>
              <a:buSzPts val="800"/>
              <a:buChar char="•"/>
              <a:defRPr sz="800"/>
            </a:lvl2pPr>
            <a:lvl3pPr indent="-273050" lvl="2" marL="1371600" algn="l">
              <a:lnSpc>
                <a:spcPct val="100000"/>
              </a:lnSpc>
              <a:spcBef>
                <a:spcPts val="600"/>
              </a:spcBef>
              <a:spcAft>
                <a:spcPts val="0"/>
              </a:spcAft>
              <a:buClr>
                <a:srgbClr val="6B665F"/>
              </a:buClr>
              <a:buSzPts val="700"/>
              <a:buChar char="－"/>
              <a:defRPr sz="7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565" name="Google Shape;565;p78"/>
          <p:cNvSpPr/>
          <p:nvPr>
            <p:ph idx="4" type="body"/>
          </p:nvPr>
        </p:nvSpPr>
        <p:spPr>
          <a:xfrm>
            <a:off x="369094" y="2990849"/>
            <a:ext cx="2561100" cy="1605000"/>
          </a:xfrm>
          <a:prstGeom prst="roundRect">
            <a:avLst>
              <a:gd fmla="val 3897" name="adj"/>
            </a:avLst>
          </a:prstGeom>
          <a:solidFill>
            <a:schemeClr val="lt2"/>
          </a:solidFill>
          <a:ln>
            <a:noFill/>
          </a:ln>
        </p:spPr>
        <p:txBody>
          <a:bodyPr anchorCtr="0" anchor="t" bIns="102875" lIns="102875" spcFirstLastPara="1" rIns="102875" wrap="square" tIns="102875">
            <a:noAutofit/>
          </a:bodyPr>
          <a:lstStyle>
            <a:lvl1pPr indent="-279400" lvl="0" marL="457200" algn="l">
              <a:lnSpc>
                <a:spcPct val="100000"/>
              </a:lnSpc>
              <a:spcBef>
                <a:spcPts val="1100"/>
              </a:spcBef>
              <a:spcAft>
                <a:spcPts val="0"/>
              </a:spcAft>
              <a:buClr>
                <a:schemeClr val="dk1"/>
              </a:buClr>
              <a:buSzPts val="800"/>
              <a:buChar char="​"/>
              <a:defRPr sz="800"/>
            </a:lvl1pPr>
            <a:lvl2pPr indent="-279400" lvl="1" marL="914400" algn="l">
              <a:lnSpc>
                <a:spcPct val="100000"/>
              </a:lnSpc>
              <a:spcBef>
                <a:spcPts val="600"/>
              </a:spcBef>
              <a:spcAft>
                <a:spcPts val="0"/>
              </a:spcAft>
              <a:buClr>
                <a:schemeClr val="dk1"/>
              </a:buClr>
              <a:buSzPts val="800"/>
              <a:buChar char="•"/>
              <a:defRPr sz="800"/>
            </a:lvl2pPr>
            <a:lvl3pPr indent="-273050" lvl="2" marL="1371600" algn="l">
              <a:lnSpc>
                <a:spcPct val="100000"/>
              </a:lnSpc>
              <a:spcBef>
                <a:spcPts val="600"/>
              </a:spcBef>
              <a:spcAft>
                <a:spcPts val="0"/>
              </a:spcAft>
              <a:buClr>
                <a:srgbClr val="6B665F"/>
              </a:buClr>
              <a:buSzPts val="700"/>
              <a:buChar char="－"/>
              <a:defRPr sz="7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Full + 3 Column Dark" showMasterSp="0">
  <p:cSld name="g_Image Full + 3 Column Dark">
    <p:bg>
      <p:bgPr>
        <a:solidFill>
          <a:schemeClr val="dk1"/>
        </a:solidFill>
      </p:bgPr>
    </p:bg>
    <p:spTree>
      <p:nvGrpSpPr>
        <p:cNvPr id="566" name="Shape 566"/>
        <p:cNvGrpSpPr/>
        <p:nvPr/>
      </p:nvGrpSpPr>
      <p:grpSpPr>
        <a:xfrm>
          <a:off x="0" y="0"/>
          <a:ext cx="0" cy="0"/>
          <a:chOff x="0" y="0"/>
          <a:chExt cx="0" cy="0"/>
        </a:xfrm>
      </p:grpSpPr>
      <p:sp>
        <p:nvSpPr>
          <p:cNvPr id="567" name="Google Shape;567;p79"/>
          <p:cNvSpPr/>
          <p:nvPr>
            <p:ph idx="2" type="pic"/>
          </p:nvPr>
        </p:nvSpPr>
        <p:spPr>
          <a:xfrm>
            <a:off x="0" y="-38"/>
            <a:ext cx="9144000" cy="5143500"/>
          </a:xfrm>
          <a:prstGeom prst="rect">
            <a:avLst/>
          </a:prstGeom>
          <a:solidFill>
            <a:srgbClr val="AFABA1"/>
          </a:solidFill>
          <a:ln>
            <a:noFill/>
          </a:ln>
        </p:spPr>
      </p:sp>
      <p:sp>
        <p:nvSpPr>
          <p:cNvPr id="568" name="Google Shape;568;p79"/>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chemeClr val="dk1"/>
                </a:solidFill>
                <a:latin typeface="DM Sans"/>
                <a:ea typeface="DM Sans"/>
                <a:cs typeface="DM Sans"/>
                <a:sym typeface="DM Sans"/>
              </a:rPr>
              <a:t>DATA CLASSIFICATION: OKTA INTERNAL</a:t>
            </a:r>
            <a:endParaRPr sz="500">
              <a:solidFill>
                <a:schemeClr val="dk1"/>
              </a:solidFill>
              <a:latin typeface="DM Sans"/>
              <a:ea typeface="DM Sans"/>
              <a:cs typeface="DM Sans"/>
              <a:sym typeface="DM Sans"/>
            </a:endParaRPr>
          </a:p>
        </p:txBody>
      </p:sp>
      <p:sp>
        <p:nvSpPr>
          <p:cNvPr id="569" name="Google Shape;569;p79"/>
          <p:cNvSpPr/>
          <p:nvPr/>
        </p:nvSpPr>
        <p:spPr>
          <a:xfrm>
            <a:off x="1221164" y="4834436"/>
            <a:ext cx="5486400" cy="69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rgbClr val="191919"/>
                </a:solidFill>
                <a:latin typeface="DM Sans"/>
                <a:ea typeface="DM Sans"/>
                <a:cs typeface="DM Sans"/>
                <a:sym typeface="DM Sans"/>
              </a:rPr>
              <a:t>© Okta and/or its affiliates. All rights reserved. For Okta internal use only.</a:t>
            </a:r>
            <a:endParaRPr sz="1100"/>
          </a:p>
        </p:txBody>
      </p:sp>
      <p:pic>
        <p:nvPicPr>
          <p:cNvPr id="570" name="Google Shape;570;p79"/>
          <p:cNvPicPr preferRelativeResize="0"/>
          <p:nvPr/>
        </p:nvPicPr>
        <p:blipFill>
          <a:blip r:embed="rId2">
            <a:alphaModFix/>
          </a:blip>
          <a:stretch>
            <a:fillRect/>
          </a:stretch>
        </p:blipFill>
        <p:spPr>
          <a:xfrm>
            <a:off x="305162" y="4704394"/>
            <a:ext cx="844104" cy="328874"/>
          </a:xfrm>
          <a:prstGeom prst="rect">
            <a:avLst/>
          </a:prstGeom>
          <a:noFill/>
          <a:ln>
            <a:noFill/>
          </a:ln>
        </p:spPr>
      </p:pic>
      <p:sp>
        <p:nvSpPr>
          <p:cNvPr id="571" name="Google Shape;571;p79"/>
          <p:cNvSpPr/>
          <p:nvPr>
            <p:ph idx="1" type="body"/>
          </p:nvPr>
        </p:nvSpPr>
        <p:spPr>
          <a:xfrm>
            <a:off x="6216253" y="2990849"/>
            <a:ext cx="2561100" cy="1605000"/>
          </a:xfrm>
          <a:prstGeom prst="roundRect">
            <a:avLst>
              <a:gd fmla="val 3897" name="adj"/>
            </a:avLst>
          </a:prstGeom>
          <a:solidFill>
            <a:schemeClr val="dk1"/>
          </a:solidFill>
          <a:ln>
            <a:noFill/>
          </a:ln>
        </p:spPr>
        <p:txBody>
          <a:bodyPr anchorCtr="0" anchor="t" bIns="102875" lIns="102875" spcFirstLastPara="1" rIns="102875" wrap="square" tIns="102875">
            <a:noAutofit/>
          </a:bodyPr>
          <a:lstStyle>
            <a:lvl1pPr indent="-279400" lvl="0" marL="457200" algn="l">
              <a:lnSpc>
                <a:spcPct val="100000"/>
              </a:lnSpc>
              <a:spcBef>
                <a:spcPts val="1100"/>
              </a:spcBef>
              <a:spcAft>
                <a:spcPts val="0"/>
              </a:spcAft>
              <a:buClr>
                <a:schemeClr val="lt2"/>
              </a:buClr>
              <a:buSzPts val="800"/>
              <a:buChar char="​"/>
              <a:defRPr sz="800">
                <a:solidFill>
                  <a:schemeClr val="lt2"/>
                </a:solidFill>
              </a:defRPr>
            </a:lvl1pPr>
            <a:lvl2pPr indent="-279400" lvl="1" marL="914400" algn="l">
              <a:lnSpc>
                <a:spcPct val="100000"/>
              </a:lnSpc>
              <a:spcBef>
                <a:spcPts val="600"/>
              </a:spcBef>
              <a:spcAft>
                <a:spcPts val="0"/>
              </a:spcAft>
              <a:buClr>
                <a:schemeClr val="lt2"/>
              </a:buClr>
              <a:buSzPts val="800"/>
              <a:buChar char="•"/>
              <a:defRPr sz="800">
                <a:solidFill>
                  <a:schemeClr val="lt2"/>
                </a:solidFill>
              </a:defRPr>
            </a:lvl2pPr>
            <a:lvl3pPr indent="-273050" lvl="2" marL="1371600" algn="l">
              <a:lnSpc>
                <a:spcPct val="100000"/>
              </a:lnSpc>
              <a:spcBef>
                <a:spcPts val="600"/>
              </a:spcBef>
              <a:spcAft>
                <a:spcPts val="0"/>
              </a:spcAft>
              <a:buClr>
                <a:schemeClr val="lt2"/>
              </a:buClr>
              <a:buSzPts val="700"/>
              <a:buChar char="－"/>
              <a:defRPr sz="700">
                <a:solidFill>
                  <a:schemeClr val="lt2"/>
                </a:solidFill>
              </a:defRPr>
            </a:lvl3pPr>
            <a:lvl4pPr indent="-279400" lvl="3" marL="1828800" algn="l">
              <a:lnSpc>
                <a:spcPct val="90000"/>
              </a:lnSpc>
              <a:spcBef>
                <a:spcPts val="1100"/>
              </a:spcBef>
              <a:spcAft>
                <a:spcPts val="0"/>
              </a:spcAft>
              <a:buSzPts val="800"/>
              <a:buChar char="​"/>
              <a:defRPr sz="800">
                <a:solidFill>
                  <a:schemeClr val="lt2"/>
                </a:solidFill>
              </a:defRPr>
            </a:lvl4pPr>
            <a:lvl5pPr indent="-279400" lvl="4" marL="2286000" algn="l">
              <a:lnSpc>
                <a:spcPct val="100000"/>
              </a:lnSpc>
              <a:spcBef>
                <a:spcPts val="1100"/>
              </a:spcBef>
              <a:spcAft>
                <a:spcPts val="0"/>
              </a:spcAft>
              <a:buSzPts val="800"/>
              <a:buChar char="​"/>
              <a:defRPr b="0" i="0" sz="800">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572" name="Google Shape;572;p79"/>
          <p:cNvSpPr/>
          <p:nvPr>
            <p:ph idx="3" type="body"/>
          </p:nvPr>
        </p:nvSpPr>
        <p:spPr>
          <a:xfrm>
            <a:off x="3292079" y="2990849"/>
            <a:ext cx="2561100" cy="1605000"/>
          </a:xfrm>
          <a:prstGeom prst="roundRect">
            <a:avLst>
              <a:gd fmla="val 3406" name="adj"/>
            </a:avLst>
          </a:prstGeom>
          <a:solidFill>
            <a:schemeClr val="dk1"/>
          </a:solidFill>
          <a:ln>
            <a:noFill/>
          </a:ln>
        </p:spPr>
        <p:txBody>
          <a:bodyPr anchorCtr="0" anchor="t" bIns="102875" lIns="102875" spcFirstLastPara="1" rIns="102875" wrap="square" tIns="102875">
            <a:noAutofit/>
          </a:bodyPr>
          <a:lstStyle>
            <a:lvl1pPr indent="-279400" lvl="0" marL="457200" algn="l">
              <a:lnSpc>
                <a:spcPct val="100000"/>
              </a:lnSpc>
              <a:spcBef>
                <a:spcPts val="1100"/>
              </a:spcBef>
              <a:spcAft>
                <a:spcPts val="0"/>
              </a:spcAft>
              <a:buClr>
                <a:schemeClr val="lt2"/>
              </a:buClr>
              <a:buSzPts val="800"/>
              <a:buChar char="​"/>
              <a:defRPr sz="800">
                <a:solidFill>
                  <a:schemeClr val="lt2"/>
                </a:solidFill>
              </a:defRPr>
            </a:lvl1pPr>
            <a:lvl2pPr indent="-279400" lvl="1" marL="914400" algn="l">
              <a:lnSpc>
                <a:spcPct val="100000"/>
              </a:lnSpc>
              <a:spcBef>
                <a:spcPts val="600"/>
              </a:spcBef>
              <a:spcAft>
                <a:spcPts val="0"/>
              </a:spcAft>
              <a:buClr>
                <a:schemeClr val="lt2"/>
              </a:buClr>
              <a:buSzPts val="800"/>
              <a:buChar char="•"/>
              <a:defRPr sz="800">
                <a:solidFill>
                  <a:schemeClr val="lt2"/>
                </a:solidFill>
              </a:defRPr>
            </a:lvl2pPr>
            <a:lvl3pPr indent="-273050" lvl="2" marL="1371600" algn="l">
              <a:lnSpc>
                <a:spcPct val="100000"/>
              </a:lnSpc>
              <a:spcBef>
                <a:spcPts val="600"/>
              </a:spcBef>
              <a:spcAft>
                <a:spcPts val="0"/>
              </a:spcAft>
              <a:buClr>
                <a:schemeClr val="lt2"/>
              </a:buClr>
              <a:buSzPts val="700"/>
              <a:buChar char="－"/>
              <a:defRPr sz="700">
                <a:solidFill>
                  <a:schemeClr val="lt2"/>
                </a:solidFill>
              </a:defRPr>
            </a:lvl3pPr>
            <a:lvl4pPr indent="-279400" lvl="3" marL="1828800" algn="l">
              <a:lnSpc>
                <a:spcPct val="90000"/>
              </a:lnSpc>
              <a:spcBef>
                <a:spcPts val="1100"/>
              </a:spcBef>
              <a:spcAft>
                <a:spcPts val="0"/>
              </a:spcAft>
              <a:buSzPts val="800"/>
              <a:buChar char="​"/>
              <a:defRPr sz="800">
                <a:solidFill>
                  <a:schemeClr val="lt2"/>
                </a:solidFill>
              </a:defRPr>
            </a:lvl4pPr>
            <a:lvl5pPr indent="-279400" lvl="4" marL="2286000" algn="l">
              <a:lnSpc>
                <a:spcPct val="100000"/>
              </a:lnSpc>
              <a:spcBef>
                <a:spcPts val="1100"/>
              </a:spcBef>
              <a:spcAft>
                <a:spcPts val="0"/>
              </a:spcAft>
              <a:buSzPts val="800"/>
              <a:buChar char="​"/>
              <a:defRPr b="0" i="0" sz="800">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573" name="Google Shape;573;p79"/>
          <p:cNvSpPr/>
          <p:nvPr>
            <p:ph idx="4" type="body"/>
          </p:nvPr>
        </p:nvSpPr>
        <p:spPr>
          <a:xfrm>
            <a:off x="369094" y="2990849"/>
            <a:ext cx="2561100" cy="1605000"/>
          </a:xfrm>
          <a:prstGeom prst="roundRect">
            <a:avLst>
              <a:gd fmla="val 3897" name="adj"/>
            </a:avLst>
          </a:prstGeom>
          <a:solidFill>
            <a:schemeClr val="dk1"/>
          </a:solidFill>
          <a:ln>
            <a:noFill/>
          </a:ln>
        </p:spPr>
        <p:txBody>
          <a:bodyPr anchorCtr="0" anchor="t" bIns="102875" lIns="102875" spcFirstLastPara="1" rIns="102875" wrap="square" tIns="102875">
            <a:noAutofit/>
          </a:bodyPr>
          <a:lstStyle>
            <a:lvl1pPr indent="-279400" lvl="0" marL="457200" algn="l">
              <a:lnSpc>
                <a:spcPct val="100000"/>
              </a:lnSpc>
              <a:spcBef>
                <a:spcPts val="1100"/>
              </a:spcBef>
              <a:spcAft>
                <a:spcPts val="0"/>
              </a:spcAft>
              <a:buClr>
                <a:schemeClr val="lt2"/>
              </a:buClr>
              <a:buSzPts val="800"/>
              <a:buChar char="​"/>
              <a:defRPr sz="800">
                <a:solidFill>
                  <a:schemeClr val="lt2"/>
                </a:solidFill>
              </a:defRPr>
            </a:lvl1pPr>
            <a:lvl2pPr indent="-279400" lvl="1" marL="914400" algn="l">
              <a:lnSpc>
                <a:spcPct val="100000"/>
              </a:lnSpc>
              <a:spcBef>
                <a:spcPts val="600"/>
              </a:spcBef>
              <a:spcAft>
                <a:spcPts val="0"/>
              </a:spcAft>
              <a:buClr>
                <a:schemeClr val="lt2"/>
              </a:buClr>
              <a:buSzPts val="800"/>
              <a:buChar char="•"/>
              <a:defRPr sz="800">
                <a:solidFill>
                  <a:schemeClr val="lt2"/>
                </a:solidFill>
              </a:defRPr>
            </a:lvl2pPr>
            <a:lvl3pPr indent="-273050" lvl="2" marL="1371600" algn="l">
              <a:lnSpc>
                <a:spcPct val="100000"/>
              </a:lnSpc>
              <a:spcBef>
                <a:spcPts val="600"/>
              </a:spcBef>
              <a:spcAft>
                <a:spcPts val="0"/>
              </a:spcAft>
              <a:buClr>
                <a:schemeClr val="lt2"/>
              </a:buClr>
              <a:buSzPts val="700"/>
              <a:buChar char="－"/>
              <a:defRPr sz="700">
                <a:solidFill>
                  <a:schemeClr val="lt2"/>
                </a:solidFill>
              </a:defRPr>
            </a:lvl3pPr>
            <a:lvl4pPr indent="-279400" lvl="3" marL="1828800" algn="l">
              <a:lnSpc>
                <a:spcPct val="90000"/>
              </a:lnSpc>
              <a:spcBef>
                <a:spcPts val="1100"/>
              </a:spcBef>
              <a:spcAft>
                <a:spcPts val="0"/>
              </a:spcAft>
              <a:buSzPts val="800"/>
              <a:buChar char="​"/>
              <a:defRPr sz="800">
                <a:solidFill>
                  <a:schemeClr val="lt2"/>
                </a:solidFill>
              </a:defRPr>
            </a:lvl4pPr>
            <a:lvl5pPr indent="-279400" lvl="4" marL="2286000" algn="l">
              <a:lnSpc>
                <a:spcPct val="100000"/>
              </a:lnSpc>
              <a:spcBef>
                <a:spcPts val="1100"/>
              </a:spcBef>
              <a:spcAft>
                <a:spcPts val="0"/>
              </a:spcAft>
              <a:buSzPts val="800"/>
              <a:buChar char="​"/>
              <a:defRPr b="0" i="0" sz="800">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Collage (6x)">
  <p:cSld name="g_Image Collage (6x)">
    <p:bg>
      <p:bgPr>
        <a:solidFill>
          <a:srgbClr val="FFFEFA"/>
        </a:solidFill>
      </p:bgPr>
    </p:bg>
    <p:spTree>
      <p:nvGrpSpPr>
        <p:cNvPr id="574" name="Shape 574"/>
        <p:cNvGrpSpPr/>
        <p:nvPr/>
      </p:nvGrpSpPr>
      <p:grpSpPr>
        <a:xfrm>
          <a:off x="0" y="0"/>
          <a:ext cx="0" cy="0"/>
          <a:chOff x="0" y="0"/>
          <a:chExt cx="0" cy="0"/>
        </a:xfrm>
      </p:grpSpPr>
      <p:sp>
        <p:nvSpPr>
          <p:cNvPr id="575" name="Google Shape;575;p80"/>
          <p:cNvSpPr/>
          <p:nvPr>
            <p:ph idx="2" type="pic"/>
          </p:nvPr>
        </p:nvSpPr>
        <p:spPr>
          <a:xfrm>
            <a:off x="370285" y="369093"/>
            <a:ext cx="4136700" cy="2012700"/>
          </a:xfrm>
          <a:prstGeom prst="roundRect">
            <a:avLst>
              <a:gd fmla="val 4023" name="adj"/>
            </a:avLst>
          </a:prstGeom>
          <a:solidFill>
            <a:srgbClr val="AFABA1"/>
          </a:solidFill>
          <a:ln>
            <a:noFill/>
          </a:ln>
        </p:spPr>
      </p:sp>
      <p:sp>
        <p:nvSpPr>
          <p:cNvPr id="576" name="Google Shape;576;p80"/>
          <p:cNvSpPr/>
          <p:nvPr>
            <p:ph idx="3" type="pic"/>
          </p:nvPr>
        </p:nvSpPr>
        <p:spPr>
          <a:xfrm>
            <a:off x="364331" y="2486024"/>
            <a:ext cx="2004300" cy="2117700"/>
          </a:xfrm>
          <a:prstGeom prst="roundRect">
            <a:avLst>
              <a:gd fmla="val 4023" name="adj"/>
            </a:avLst>
          </a:prstGeom>
          <a:solidFill>
            <a:srgbClr val="AFABA1"/>
          </a:solidFill>
          <a:ln>
            <a:noFill/>
          </a:ln>
        </p:spPr>
      </p:sp>
      <p:sp>
        <p:nvSpPr>
          <p:cNvPr id="577" name="Google Shape;577;p80"/>
          <p:cNvSpPr/>
          <p:nvPr>
            <p:ph idx="4" type="pic"/>
          </p:nvPr>
        </p:nvSpPr>
        <p:spPr>
          <a:xfrm>
            <a:off x="2502517" y="2486024"/>
            <a:ext cx="2004300" cy="2117700"/>
          </a:xfrm>
          <a:prstGeom prst="roundRect">
            <a:avLst>
              <a:gd fmla="val 4023" name="adj"/>
            </a:avLst>
          </a:prstGeom>
          <a:solidFill>
            <a:srgbClr val="AFABA1"/>
          </a:solidFill>
          <a:ln>
            <a:noFill/>
          </a:ln>
        </p:spPr>
      </p:sp>
      <p:sp>
        <p:nvSpPr>
          <p:cNvPr id="578" name="Google Shape;578;p80"/>
          <p:cNvSpPr/>
          <p:nvPr>
            <p:ph idx="5" type="pic"/>
          </p:nvPr>
        </p:nvSpPr>
        <p:spPr>
          <a:xfrm>
            <a:off x="4637108" y="2486024"/>
            <a:ext cx="4141500" cy="2117700"/>
          </a:xfrm>
          <a:prstGeom prst="roundRect">
            <a:avLst>
              <a:gd fmla="val 4023" name="adj"/>
            </a:avLst>
          </a:prstGeom>
          <a:solidFill>
            <a:srgbClr val="AFABA1"/>
          </a:solidFill>
          <a:ln>
            <a:noFill/>
          </a:ln>
        </p:spPr>
      </p:sp>
      <p:sp>
        <p:nvSpPr>
          <p:cNvPr id="579" name="Google Shape;579;p80"/>
          <p:cNvSpPr/>
          <p:nvPr>
            <p:ph idx="6" type="pic"/>
          </p:nvPr>
        </p:nvSpPr>
        <p:spPr>
          <a:xfrm>
            <a:off x="4637108" y="369094"/>
            <a:ext cx="2004300" cy="2012700"/>
          </a:xfrm>
          <a:prstGeom prst="roundRect">
            <a:avLst>
              <a:gd fmla="val 4023" name="adj"/>
            </a:avLst>
          </a:prstGeom>
          <a:solidFill>
            <a:srgbClr val="AFABA1"/>
          </a:solidFill>
          <a:ln>
            <a:noFill/>
          </a:ln>
        </p:spPr>
      </p:sp>
      <p:sp>
        <p:nvSpPr>
          <p:cNvPr id="580" name="Google Shape;580;p80"/>
          <p:cNvSpPr/>
          <p:nvPr>
            <p:ph idx="7" type="pic"/>
          </p:nvPr>
        </p:nvSpPr>
        <p:spPr>
          <a:xfrm>
            <a:off x="6774103" y="369094"/>
            <a:ext cx="2004300" cy="2012700"/>
          </a:xfrm>
          <a:prstGeom prst="roundRect">
            <a:avLst>
              <a:gd fmla="val 4023" name="adj"/>
            </a:avLst>
          </a:prstGeom>
          <a:solidFill>
            <a:srgbClr val="AFABA1"/>
          </a:solidFill>
          <a:ln>
            <a:no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Collage Dark (6x)">
  <p:cSld name="g_Image Collage Dark (6x)">
    <p:bg>
      <p:bgPr>
        <a:gradFill>
          <a:gsLst>
            <a:gs pos="0">
              <a:srgbClr val="0F0F0F"/>
            </a:gs>
            <a:gs pos="66000">
              <a:srgbClr val="1F192C"/>
            </a:gs>
            <a:gs pos="87000">
              <a:srgbClr val="2A1951"/>
            </a:gs>
            <a:gs pos="100000">
              <a:srgbClr val="2F1863"/>
            </a:gs>
          </a:gsLst>
          <a:lin ang="18900044" scaled="0"/>
        </a:gradFill>
      </p:bgPr>
    </p:bg>
    <p:spTree>
      <p:nvGrpSpPr>
        <p:cNvPr id="581" name="Shape 581"/>
        <p:cNvGrpSpPr/>
        <p:nvPr/>
      </p:nvGrpSpPr>
      <p:grpSpPr>
        <a:xfrm>
          <a:off x="0" y="0"/>
          <a:ext cx="0" cy="0"/>
          <a:chOff x="0" y="0"/>
          <a:chExt cx="0" cy="0"/>
        </a:xfrm>
      </p:grpSpPr>
      <p:sp>
        <p:nvSpPr>
          <p:cNvPr id="582" name="Google Shape;582;p81"/>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583" name="Google Shape;583;p81"/>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
        <p:nvSpPr>
          <p:cNvPr id="584" name="Google Shape;584;p81"/>
          <p:cNvSpPr/>
          <p:nvPr>
            <p:ph idx="2" type="pic"/>
          </p:nvPr>
        </p:nvSpPr>
        <p:spPr>
          <a:xfrm>
            <a:off x="370285" y="369093"/>
            <a:ext cx="4136700" cy="2012700"/>
          </a:xfrm>
          <a:prstGeom prst="roundRect">
            <a:avLst>
              <a:gd fmla="val 4023" name="adj"/>
            </a:avLst>
          </a:prstGeom>
          <a:solidFill>
            <a:srgbClr val="AFABA1"/>
          </a:solidFill>
          <a:ln>
            <a:noFill/>
          </a:ln>
        </p:spPr>
      </p:sp>
      <p:sp>
        <p:nvSpPr>
          <p:cNvPr id="585" name="Google Shape;585;p81"/>
          <p:cNvSpPr/>
          <p:nvPr>
            <p:ph idx="3" type="pic"/>
          </p:nvPr>
        </p:nvSpPr>
        <p:spPr>
          <a:xfrm>
            <a:off x="364331" y="2486024"/>
            <a:ext cx="2004300" cy="2117700"/>
          </a:xfrm>
          <a:prstGeom prst="roundRect">
            <a:avLst>
              <a:gd fmla="val 4023" name="adj"/>
            </a:avLst>
          </a:prstGeom>
          <a:solidFill>
            <a:srgbClr val="AFABA1"/>
          </a:solidFill>
          <a:ln>
            <a:noFill/>
          </a:ln>
        </p:spPr>
      </p:sp>
      <p:sp>
        <p:nvSpPr>
          <p:cNvPr id="586" name="Google Shape;586;p81"/>
          <p:cNvSpPr/>
          <p:nvPr>
            <p:ph idx="4" type="pic"/>
          </p:nvPr>
        </p:nvSpPr>
        <p:spPr>
          <a:xfrm>
            <a:off x="2502517" y="2486024"/>
            <a:ext cx="2004300" cy="2117700"/>
          </a:xfrm>
          <a:prstGeom prst="roundRect">
            <a:avLst>
              <a:gd fmla="val 4023" name="adj"/>
            </a:avLst>
          </a:prstGeom>
          <a:solidFill>
            <a:srgbClr val="AFABA1"/>
          </a:solidFill>
          <a:ln>
            <a:noFill/>
          </a:ln>
        </p:spPr>
      </p:sp>
      <p:sp>
        <p:nvSpPr>
          <p:cNvPr id="587" name="Google Shape;587;p81"/>
          <p:cNvSpPr/>
          <p:nvPr>
            <p:ph idx="5" type="pic"/>
          </p:nvPr>
        </p:nvSpPr>
        <p:spPr>
          <a:xfrm>
            <a:off x="4637108" y="2486024"/>
            <a:ext cx="4141500" cy="2117700"/>
          </a:xfrm>
          <a:prstGeom prst="roundRect">
            <a:avLst>
              <a:gd fmla="val 4023" name="adj"/>
            </a:avLst>
          </a:prstGeom>
          <a:solidFill>
            <a:srgbClr val="AFABA1"/>
          </a:solidFill>
          <a:ln>
            <a:noFill/>
          </a:ln>
        </p:spPr>
      </p:sp>
      <p:sp>
        <p:nvSpPr>
          <p:cNvPr id="588" name="Google Shape;588;p81"/>
          <p:cNvSpPr/>
          <p:nvPr>
            <p:ph idx="6" type="pic"/>
          </p:nvPr>
        </p:nvSpPr>
        <p:spPr>
          <a:xfrm>
            <a:off x="4637108" y="369094"/>
            <a:ext cx="2004300" cy="2012700"/>
          </a:xfrm>
          <a:prstGeom prst="roundRect">
            <a:avLst>
              <a:gd fmla="val 4023" name="adj"/>
            </a:avLst>
          </a:prstGeom>
          <a:solidFill>
            <a:srgbClr val="AFABA1"/>
          </a:solidFill>
          <a:ln>
            <a:noFill/>
          </a:ln>
        </p:spPr>
      </p:sp>
      <p:sp>
        <p:nvSpPr>
          <p:cNvPr id="589" name="Google Shape;589;p81"/>
          <p:cNvSpPr/>
          <p:nvPr>
            <p:ph idx="7" type="pic"/>
          </p:nvPr>
        </p:nvSpPr>
        <p:spPr>
          <a:xfrm>
            <a:off x="6774103" y="369094"/>
            <a:ext cx="2004300" cy="2012700"/>
          </a:xfrm>
          <a:prstGeom prst="roundRect">
            <a:avLst>
              <a:gd fmla="val 4023" name="adj"/>
            </a:avLst>
          </a:prstGeom>
          <a:solidFill>
            <a:srgbClr val="AFABA1"/>
          </a:solidFill>
          <a:ln>
            <a:noFill/>
          </a:ln>
        </p:spPr>
      </p:sp>
      <p:sp>
        <p:nvSpPr>
          <p:cNvPr id="590" name="Google Shape;590;p81"/>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_Section #" showMasterSp="0">
  <p:cSld name="f_Section #">
    <p:bg>
      <p:bgPr>
        <a:solidFill>
          <a:srgbClr val="000000"/>
        </a:solidFill>
      </p:bgPr>
    </p:bg>
    <p:spTree>
      <p:nvGrpSpPr>
        <p:cNvPr id="591" name="Shape 591"/>
        <p:cNvGrpSpPr/>
        <p:nvPr/>
      </p:nvGrpSpPr>
      <p:grpSpPr>
        <a:xfrm>
          <a:off x="0" y="0"/>
          <a:ext cx="0" cy="0"/>
          <a:chOff x="0" y="0"/>
          <a:chExt cx="0" cy="0"/>
        </a:xfrm>
      </p:grpSpPr>
      <p:pic>
        <p:nvPicPr>
          <p:cNvPr id="592" name="Google Shape;592;p82"/>
          <p:cNvPicPr preferRelativeResize="0"/>
          <p:nvPr/>
        </p:nvPicPr>
        <p:blipFill>
          <a:blip r:embed="rId2">
            <a:alphaModFix/>
          </a:blip>
          <a:stretch>
            <a:fillRect/>
          </a:stretch>
        </p:blipFill>
        <p:spPr>
          <a:xfrm>
            <a:off x="1143" y="0"/>
            <a:ext cx="9141714" cy="5143500"/>
          </a:xfrm>
          <a:prstGeom prst="rect">
            <a:avLst/>
          </a:prstGeom>
          <a:noFill/>
          <a:ln>
            <a:noFill/>
          </a:ln>
        </p:spPr>
      </p:pic>
      <p:sp>
        <p:nvSpPr>
          <p:cNvPr id="593" name="Google Shape;593;p82"/>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594" name="Google Shape;594;p82"/>
          <p:cNvPicPr preferRelativeResize="0"/>
          <p:nvPr/>
        </p:nvPicPr>
        <p:blipFill rotWithShape="1">
          <a:blip r:embed="rId3">
            <a:alphaModFix/>
          </a:blip>
          <a:srcRect b="10" l="0" r="0" t="0"/>
          <a:stretch/>
        </p:blipFill>
        <p:spPr>
          <a:xfrm>
            <a:off x="305162" y="4704394"/>
            <a:ext cx="844104" cy="328874"/>
          </a:xfrm>
          <a:prstGeom prst="rect">
            <a:avLst/>
          </a:prstGeom>
          <a:noFill/>
          <a:ln>
            <a:noFill/>
          </a:ln>
        </p:spPr>
      </p:pic>
      <p:sp>
        <p:nvSpPr>
          <p:cNvPr id="595" name="Google Shape;595;p82"/>
          <p:cNvSpPr txBox="1"/>
          <p:nvPr>
            <p:ph idx="1" type="body"/>
          </p:nvPr>
        </p:nvSpPr>
        <p:spPr>
          <a:xfrm>
            <a:off x="381315" y="3575799"/>
            <a:ext cx="5116200" cy="161700"/>
          </a:xfrm>
          <a:prstGeom prst="rect">
            <a:avLst/>
          </a:prstGeom>
          <a:noFill/>
          <a:ln>
            <a:noFill/>
          </a:ln>
        </p:spPr>
        <p:txBody>
          <a:bodyPr anchorCtr="0" anchor="t" bIns="0" lIns="0" spcFirstLastPara="1" rIns="0" wrap="square" tIns="0">
            <a:spAutoFit/>
          </a:bodyPr>
          <a:lstStyle>
            <a:lvl1pPr indent="-298450" lvl="0" marL="457200" algn="l">
              <a:lnSpc>
                <a:spcPct val="110000"/>
              </a:lnSpc>
              <a:spcBef>
                <a:spcPts val="1100"/>
              </a:spcBef>
              <a:spcAft>
                <a:spcPts val="0"/>
              </a:spcAft>
              <a:buClr>
                <a:schemeClr val="lt2"/>
              </a:buClr>
              <a:buSzPts val="1100"/>
              <a:buChar char="​"/>
              <a:defRPr sz="1100">
                <a:solidFill>
                  <a:schemeClr val="lt2"/>
                </a:solidFill>
              </a:defRPr>
            </a:lvl1pPr>
            <a:lvl2pPr indent="-228600" lvl="1" marL="914400" algn="l">
              <a:lnSpc>
                <a:spcPct val="100000"/>
              </a:lnSpc>
              <a:spcBef>
                <a:spcPts val="200"/>
              </a:spcBef>
              <a:spcAft>
                <a:spcPts val="0"/>
              </a:spcAft>
              <a:buClr>
                <a:schemeClr val="dk1"/>
              </a:buClr>
              <a:buSzPts val="600"/>
              <a:buNone/>
              <a:defRPr sz="600">
                <a:solidFill>
                  <a:schemeClr val="dk1"/>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596" name="Google Shape;596;p82"/>
          <p:cNvSpPr txBox="1"/>
          <p:nvPr>
            <p:ph idx="2" type="body"/>
          </p:nvPr>
        </p:nvSpPr>
        <p:spPr>
          <a:xfrm>
            <a:off x="368498" y="1386326"/>
            <a:ext cx="6603600" cy="2184600"/>
          </a:xfrm>
          <a:prstGeom prst="rect">
            <a:avLst/>
          </a:prstGeom>
          <a:noFill/>
          <a:ln>
            <a:noFill/>
          </a:ln>
        </p:spPr>
        <p:txBody>
          <a:bodyPr anchorCtr="0" anchor="ctr" bIns="0" lIns="0" spcFirstLastPara="1" rIns="0" wrap="square" tIns="0">
            <a:noAutofit/>
          </a:bodyPr>
          <a:lstStyle>
            <a:lvl1pPr indent="-546100" lvl="0" marL="457200" algn="l">
              <a:lnSpc>
                <a:spcPct val="90000"/>
              </a:lnSpc>
              <a:spcBef>
                <a:spcPts val="1100"/>
              </a:spcBef>
              <a:spcAft>
                <a:spcPts val="0"/>
              </a:spcAft>
              <a:buClr>
                <a:schemeClr val="lt2"/>
              </a:buClr>
              <a:buSzPts val="5000"/>
              <a:buChar char="​"/>
              <a:defRPr sz="5000">
                <a:solidFill>
                  <a:schemeClr val="lt2"/>
                </a:solidFill>
              </a:defRPr>
            </a:lvl1pPr>
            <a:lvl2pPr indent="-228600" lvl="1" marL="914400" algn="l">
              <a:lnSpc>
                <a:spcPct val="100000"/>
              </a:lnSpc>
              <a:spcBef>
                <a:spcPts val="600"/>
              </a:spcBef>
              <a:spcAft>
                <a:spcPts val="0"/>
              </a:spcAft>
              <a:buClr>
                <a:schemeClr val="lt2"/>
              </a:buClr>
              <a:buSzPts val="900"/>
              <a:buNone/>
              <a:defRPr>
                <a:solidFill>
                  <a:schemeClr val="lt2"/>
                </a:solidFill>
              </a:defRPr>
            </a:lvl2pPr>
            <a:lvl3pPr indent="-317500" lvl="2" marL="1371600" algn="l">
              <a:lnSpc>
                <a:spcPct val="100000"/>
              </a:lnSpc>
              <a:spcBef>
                <a:spcPts val="600"/>
              </a:spcBef>
              <a:spcAft>
                <a:spcPts val="0"/>
              </a:spcAft>
              <a:buClr>
                <a:schemeClr val="lt2"/>
              </a:buClr>
              <a:buSzPts val="1400"/>
              <a:buChar char="－"/>
              <a:defRPr>
                <a:solidFill>
                  <a:schemeClr val="lt2"/>
                </a:solidFill>
              </a:defRPr>
            </a:lvl3pPr>
            <a:lvl4pPr indent="-317500" lvl="3" marL="1828800" algn="l">
              <a:lnSpc>
                <a:spcPct val="90000"/>
              </a:lnSpc>
              <a:spcBef>
                <a:spcPts val="1100"/>
              </a:spcBef>
              <a:spcAft>
                <a:spcPts val="0"/>
              </a:spcAft>
              <a:buClr>
                <a:schemeClr val="lt2"/>
              </a:buClr>
              <a:buSzPts val="1400"/>
              <a:buChar char="​"/>
              <a:defRPr>
                <a:solidFill>
                  <a:schemeClr val="lt2"/>
                </a:solidFill>
              </a:defRPr>
            </a:lvl4pPr>
            <a:lvl5pPr indent="-317500" lvl="4" marL="2286000" algn="l">
              <a:lnSpc>
                <a:spcPct val="100000"/>
              </a:lnSpc>
              <a:spcBef>
                <a:spcPts val="1100"/>
              </a:spcBef>
              <a:spcAft>
                <a:spcPts val="0"/>
              </a:spcAft>
              <a:buClr>
                <a:schemeClr val="lt2"/>
              </a:buClr>
              <a:buSzPts val="1400"/>
              <a:buChar char="​"/>
              <a:defRPr>
                <a:solidFill>
                  <a:schemeClr val="lt2"/>
                </a:solidFill>
              </a:defRPr>
            </a:lvl5pPr>
            <a:lvl6pPr indent="-317500" lvl="5" marL="2743200" algn="l">
              <a:lnSpc>
                <a:spcPct val="90000"/>
              </a:lnSpc>
              <a:spcBef>
                <a:spcPts val="1500"/>
              </a:spcBef>
              <a:spcAft>
                <a:spcPts val="0"/>
              </a:spcAft>
              <a:buClr>
                <a:schemeClr val="lt2"/>
              </a:buClr>
              <a:buSzPts val="1400"/>
              <a:buChar char="​"/>
              <a:defRPr>
                <a:solidFill>
                  <a:schemeClr val="lt2"/>
                </a:solidFill>
              </a:defRPr>
            </a:lvl6pPr>
            <a:lvl7pPr indent="-317500" lvl="6" marL="3200400" algn="l">
              <a:lnSpc>
                <a:spcPct val="90000"/>
              </a:lnSpc>
              <a:spcBef>
                <a:spcPts val="2500"/>
              </a:spcBef>
              <a:spcAft>
                <a:spcPts val="0"/>
              </a:spcAft>
              <a:buClr>
                <a:schemeClr val="lt2"/>
              </a:buClr>
              <a:buSzPts val="1400"/>
              <a:buChar char="​"/>
              <a:defRPr>
                <a:solidFill>
                  <a:schemeClr val="lt2"/>
                </a:solidFill>
              </a:defRPr>
            </a:lvl7pPr>
            <a:lvl8pPr indent="-317500" lvl="7" marL="3657600" algn="l">
              <a:lnSpc>
                <a:spcPct val="88000"/>
              </a:lnSpc>
              <a:spcBef>
                <a:spcPts val="1200"/>
              </a:spcBef>
              <a:spcAft>
                <a:spcPts val="0"/>
              </a:spcAft>
              <a:buClr>
                <a:schemeClr val="lt2"/>
              </a:buClr>
              <a:buSzPts val="1400"/>
              <a:buChar char="•"/>
              <a:defRPr>
                <a:solidFill>
                  <a:schemeClr val="lt2"/>
                </a:solidFill>
              </a:defRPr>
            </a:lvl8pPr>
            <a:lvl9pPr indent="-317500" lvl="8" marL="4114800" algn="l">
              <a:lnSpc>
                <a:spcPct val="88000"/>
              </a:lnSpc>
              <a:spcBef>
                <a:spcPts val="1200"/>
              </a:spcBef>
              <a:spcAft>
                <a:spcPts val="0"/>
              </a:spcAft>
              <a:buClr>
                <a:schemeClr val="lt2"/>
              </a:buClr>
              <a:buSzPts val="1400"/>
              <a:buChar char="•"/>
              <a:defRPr>
                <a:solidFill>
                  <a:schemeClr val="lt2"/>
                </a:solidFill>
              </a:defRPr>
            </a:lvl9pPr>
          </a:lstStyle>
          <a:p/>
        </p:txBody>
      </p:sp>
      <p:sp>
        <p:nvSpPr>
          <p:cNvPr id="597" name="Google Shape;597;p82"/>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_Section facets" showMasterSp="0">
  <p:cSld name="f_Section #_1">
    <p:bg>
      <p:bgPr>
        <a:solidFill>
          <a:schemeClr val="dk2"/>
        </a:solidFill>
      </p:bgPr>
    </p:bg>
    <p:spTree>
      <p:nvGrpSpPr>
        <p:cNvPr id="598" name="Shape 598"/>
        <p:cNvGrpSpPr/>
        <p:nvPr/>
      </p:nvGrpSpPr>
      <p:grpSpPr>
        <a:xfrm>
          <a:off x="0" y="0"/>
          <a:ext cx="0" cy="0"/>
          <a:chOff x="0" y="0"/>
          <a:chExt cx="0" cy="0"/>
        </a:xfrm>
      </p:grpSpPr>
      <p:pic>
        <p:nvPicPr>
          <p:cNvPr id="599" name="Google Shape;599;p83"/>
          <p:cNvPicPr preferRelativeResize="0"/>
          <p:nvPr/>
        </p:nvPicPr>
        <p:blipFill>
          <a:blip r:embed="rId2">
            <a:alphaModFix/>
          </a:blip>
          <a:stretch>
            <a:fillRect/>
          </a:stretch>
        </p:blipFill>
        <p:spPr>
          <a:xfrm>
            <a:off x="-1716" y="0"/>
            <a:ext cx="9141714" cy="5143500"/>
          </a:xfrm>
          <a:prstGeom prst="rect">
            <a:avLst/>
          </a:prstGeom>
          <a:noFill/>
          <a:ln>
            <a:noFill/>
          </a:ln>
        </p:spPr>
      </p:pic>
      <p:sp>
        <p:nvSpPr>
          <p:cNvPr id="600" name="Google Shape;600;p83"/>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601" name="Google Shape;601;p83"/>
          <p:cNvPicPr preferRelativeResize="0"/>
          <p:nvPr/>
        </p:nvPicPr>
        <p:blipFill rotWithShape="1">
          <a:blip r:embed="rId3">
            <a:alphaModFix/>
          </a:blip>
          <a:srcRect b="10" l="0" r="0" t="0"/>
          <a:stretch/>
        </p:blipFill>
        <p:spPr>
          <a:xfrm>
            <a:off x="305162" y="4704394"/>
            <a:ext cx="844104" cy="328874"/>
          </a:xfrm>
          <a:prstGeom prst="rect">
            <a:avLst/>
          </a:prstGeom>
          <a:noFill/>
          <a:ln>
            <a:noFill/>
          </a:ln>
        </p:spPr>
      </p:pic>
      <p:sp>
        <p:nvSpPr>
          <p:cNvPr id="602" name="Google Shape;602;p83"/>
          <p:cNvSpPr txBox="1"/>
          <p:nvPr>
            <p:ph idx="1" type="body"/>
          </p:nvPr>
        </p:nvSpPr>
        <p:spPr>
          <a:xfrm>
            <a:off x="381315" y="3575799"/>
            <a:ext cx="5116200" cy="161700"/>
          </a:xfrm>
          <a:prstGeom prst="rect">
            <a:avLst/>
          </a:prstGeom>
          <a:noFill/>
          <a:ln>
            <a:noFill/>
          </a:ln>
        </p:spPr>
        <p:txBody>
          <a:bodyPr anchorCtr="0" anchor="t" bIns="0" lIns="0" spcFirstLastPara="1" rIns="0" wrap="square" tIns="0">
            <a:spAutoFit/>
          </a:bodyPr>
          <a:lstStyle>
            <a:lvl1pPr indent="-298450" lvl="0" marL="457200" algn="l">
              <a:lnSpc>
                <a:spcPct val="110000"/>
              </a:lnSpc>
              <a:spcBef>
                <a:spcPts val="1100"/>
              </a:spcBef>
              <a:spcAft>
                <a:spcPts val="0"/>
              </a:spcAft>
              <a:buClr>
                <a:schemeClr val="lt2"/>
              </a:buClr>
              <a:buSzPts val="1100"/>
              <a:buChar char="​"/>
              <a:defRPr sz="1100">
                <a:solidFill>
                  <a:schemeClr val="lt2"/>
                </a:solidFill>
              </a:defRPr>
            </a:lvl1pPr>
            <a:lvl2pPr indent="-228600" lvl="1" marL="914400" algn="l">
              <a:lnSpc>
                <a:spcPct val="100000"/>
              </a:lnSpc>
              <a:spcBef>
                <a:spcPts val="200"/>
              </a:spcBef>
              <a:spcAft>
                <a:spcPts val="0"/>
              </a:spcAft>
              <a:buClr>
                <a:schemeClr val="dk1"/>
              </a:buClr>
              <a:buSzPts val="600"/>
              <a:buNone/>
              <a:defRPr sz="600">
                <a:solidFill>
                  <a:schemeClr val="dk1"/>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03" name="Google Shape;603;p83"/>
          <p:cNvSpPr txBox="1"/>
          <p:nvPr>
            <p:ph idx="2" type="body"/>
          </p:nvPr>
        </p:nvSpPr>
        <p:spPr>
          <a:xfrm>
            <a:off x="368498" y="1386326"/>
            <a:ext cx="6603600" cy="2184600"/>
          </a:xfrm>
          <a:prstGeom prst="rect">
            <a:avLst/>
          </a:prstGeom>
          <a:noFill/>
          <a:ln>
            <a:noFill/>
          </a:ln>
        </p:spPr>
        <p:txBody>
          <a:bodyPr anchorCtr="0" anchor="ctr" bIns="0" lIns="0" spcFirstLastPara="1" rIns="0" wrap="square" tIns="0">
            <a:noAutofit/>
          </a:bodyPr>
          <a:lstStyle>
            <a:lvl1pPr indent="-546100" lvl="0" marL="457200" algn="l">
              <a:lnSpc>
                <a:spcPct val="90000"/>
              </a:lnSpc>
              <a:spcBef>
                <a:spcPts val="1100"/>
              </a:spcBef>
              <a:spcAft>
                <a:spcPts val="0"/>
              </a:spcAft>
              <a:buClr>
                <a:schemeClr val="lt2"/>
              </a:buClr>
              <a:buSzPts val="5000"/>
              <a:buChar char="​"/>
              <a:defRPr sz="5000">
                <a:solidFill>
                  <a:schemeClr val="lt2"/>
                </a:solidFill>
              </a:defRPr>
            </a:lvl1pPr>
            <a:lvl2pPr indent="-228600" lvl="1" marL="914400" algn="l">
              <a:lnSpc>
                <a:spcPct val="100000"/>
              </a:lnSpc>
              <a:spcBef>
                <a:spcPts val="600"/>
              </a:spcBef>
              <a:spcAft>
                <a:spcPts val="0"/>
              </a:spcAft>
              <a:buClr>
                <a:schemeClr val="lt2"/>
              </a:buClr>
              <a:buSzPts val="900"/>
              <a:buNone/>
              <a:defRPr>
                <a:solidFill>
                  <a:schemeClr val="lt2"/>
                </a:solidFill>
              </a:defRPr>
            </a:lvl2pPr>
            <a:lvl3pPr indent="-317500" lvl="2" marL="1371600" algn="l">
              <a:lnSpc>
                <a:spcPct val="100000"/>
              </a:lnSpc>
              <a:spcBef>
                <a:spcPts val="600"/>
              </a:spcBef>
              <a:spcAft>
                <a:spcPts val="0"/>
              </a:spcAft>
              <a:buClr>
                <a:schemeClr val="lt2"/>
              </a:buClr>
              <a:buSzPts val="1400"/>
              <a:buChar char="－"/>
              <a:defRPr>
                <a:solidFill>
                  <a:schemeClr val="lt2"/>
                </a:solidFill>
              </a:defRPr>
            </a:lvl3pPr>
            <a:lvl4pPr indent="-317500" lvl="3" marL="1828800" algn="l">
              <a:lnSpc>
                <a:spcPct val="90000"/>
              </a:lnSpc>
              <a:spcBef>
                <a:spcPts val="1100"/>
              </a:spcBef>
              <a:spcAft>
                <a:spcPts val="0"/>
              </a:spcAft>
              <a:buClr>
                <a:schemeClr val="lt2"/>
              </a:buClr>
              <a:buSzPts val="1400"/>
              <a:buChar char="​"/>
              <a:defRPr>
                <a:solidFill>
                  <a:schemeClr val="lt2"/>
                </a:solidFill>
              </a:defRPr>
            </a:lvl4pPr>
            <a:lvl5pPr indent="-317500" lvl="4" marL="2286000" algn="l">
              <a:lnSpc>
                <a:spcPct val="100000"/>
              </a:lnSpc>
              <a:spcBef>
                <a:spcPts val="1100"/>
              </a:spcBef>
              <a:spcAft>
                <a:spcPts val="0"/>
              </a:spcAft>
              <a:buClr>
                <a:schemeClr val="lt2"/>
              </a:buClr>
              <a:buSzPts val="1400"/>
              <a:buChar char="​"/>
              <a:defRPr>
                <a:solidFill>
                  <a:schemeClr val="lt2"/>
                </a:solidFill>
              </a:defRPr>
            </a:lvl5pPr>
            <a:lvl6pPr indent="-317500" lvl="5" marL="2743200" algn="l">
              <a:lnSpc>
                <a:spcPct val="90000"/>
              </a:lnSpc>
              <a:spcBef>
                <a:spcPts val="1500"/>
              </a:spcBef>
              <a:spcAft>
                <a:spcPts val="0"/>
              </a:spcAft>
              <a:buClr>
                <a:schemeClr val="lt2"/>
              </a:buClr>
              <a:buSzPts val="1400"/>
              <a:buChar char="​"/>
              <a:defRPr>
                <a:solidFill>
                  <a:schemeClr val="lt2"/>
                </a:solidFill>
              </a:defRPr>
            </a:lvl6pPr>
            <a:lvl7pPr indent="-317500" lvl="6" marL="3200400" algn="l">
              <a:lnSpc>
                <a:spcPct val="90000"/>
              </a:lnSpc>
              <a:spcBef>
                <a:spcPts val="2500"/>
              </a:spcBef>
              <a:spcAft>
                <a:spcPts val="0"/>
              </a:spcAft>
              <a:buClr>
                <a:schemeClr val="lt2"/>
              </a:buClr>
              <a:buSzPts val="1400"/>
              <a:buChar char="​"/>
              <a:defRPr>
                <a:solidFill>
                  <a:schemeClr val="lt2"/>
                </a:solidFill>
              </a:defRPr>
            </a:lvl7pPr>
            <a:lvl8pPr indent="-317500" lvl="7" marL="3657600" algn="l">
              <a:lnSpc>
                <a:spcPct val="88000"/>
              </a:lnSpc>
              <a:spcBef>
                <a:spcPts val="1200"/>
              </a:spcBef>
              <a:spcAft>
                <a:spcPts val="0"/>
              </a:spcAft>
              <a:buClr>
                <a:schemeClr val="lt2"/>
              </a:buClr>
              <a:buSzPts val="1400"/>
              <a:buChar char="•"/>
              <a:defRPr>
                <a:solidFill>
                  <a:schemeClr val="lt2"/>
                </a:solidFill>
              </a:defRPr>
            </a:lvl8pPr>
            <a:lvl9pPr indent="-317500" lvl="8" marL="4114800" algn="l">
              <a:lnSpc>
                <a:spcPct val="88000"/>
              </a:lnSpc>
              <a:spcBef>
                <a:spcPts val="1200"/>
              </a:spcBef>
              <a:spcAft>
                <a:spcPts val="0"/>
              </a:spcAft>
              <a:buClr>
                <a:schemeClr val="lt2"/>
              </a:buClr>
              <a:buSzPts val="1400"/>
              <a:buChar char="•"/>
              <a:defRPr>
                <a:solidFill>
                  <a:schemeClr val="lt2"/>
                </a:solidFill>
              </a:defRPr>
            </a:lvl9pPr>
          </a:lstStyle>
          <a:p/>
        </p:txBody>
      </p:sp>
      <p:sp>
        <p:nvSpPr>
          <p:cNvPr id="604" name="Google Shape;604;p83"/>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_Chapters Blue" showMasterSp="0">
  <p:cSld name="f_Chapters Blue">
    <p:bg>
      <p:bgPr>
        <a:solidFill>
          <a:schemeClr val="dk2"/>
        </a:solidFill>
      </p:bgPr>
    </p:bg>
    <p:spTree>
      <p:nvGrpSpPr>
        <p:cNvPr id="605" name="Shape 605"/>
        <p:cNvGrpSpPr/>
        <p:nvPr/>
      </p:nvGrpSpPr>
      <p:grpSpPr>
        <a:xfrm>
          <a:off x="0" y="0"/>
          <a:ext cx="0" cy="0"/>
          <a:chOff x="0" y="0"/>
          <a:chExt cx="0" cy="0"/>
        </a:xfrm>
      </p:grpSpPr>
      <p:pic>
        <p:nvPicPr>
          <p:cNvPr id="606" name="Google Shape;606;p84"/>
          <p:cNvPicPr preferRelativeResize="0"/>
          <p:nvPr/>
        </p:nvPicPr>
        <p:blipFill>
          <a:blip r:embed="rId2">
            <a:alphaModFix/>
          </a:blip>
          <a:stretch>
            <a:fillRect/>
          </a:stretch>
        </p:blipFill>
        <p:spPr>
          <a:xfrm>
            <a:off x="1143" y="0"/>
            <a:ext cx="9141714" cy="5143500"/>
          </a:xfrm>
          <a:prstGeom prst="rect">
            <a:avLst/>
          </a:prstGeom>
          <a:noFill/>
          <a:ln>
            <a:noFill/>
          </a:ln>
        </p:spPr>
      </p:pic>
      <p:sp>
        <p:nvSpPr>
          <p:cNvPr id="607" name="Google Shape;607;p84"/>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
        <p:nvSpPr>
          <p:cNvPr id="608" name="Google Shape;608;p84"/>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609" name="Google Shape;609;p84"/>
          <p:cNvPicPr preferRelativeResize="0"/>
          <p:nvPr/>
        </p:nvPicPr>
        <p:blipFill rotWithShape="1">
          <a:blip r:embed="rId3">
            <a:alphaModFix/>
          </a:blip>
          <a:srcRect b="10" l="0" r="0" t="0"/>
          <a:stretch/>
        </p:blipFill>
        <p:spPr>
          <a:xfrm>
            <a:off x="305162" y="4704394"/>
            <a:ext cx="844104" cy="32887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_Chapters Dark" showMasterSp="0">
  <p:cSld name="f_Chapters Dark">
    <p:bg>
      <p:bgPr>
        <a:solidFill>
          <a:schemeClr val="dk1"/>
        </a:solidFill>
      </p:bgPr>
    </p:bg>
    <p:spTree>
      <p:nvGrpSpPr>
        <p:cNvPr id="610" name="Shape 610"/>
        <p:cNvGrpSpPr/>
        <p:nvPr/>
      </p:nvGrpSpPr>
      <p:grpSpPr>
        <a:xfrm>
          <a:off x="0" y="0"/>
          <a:ext cx="0" cy="0"/>
          <a:chOff x="0" y="0"/>
          <a:chExt cx="0" cy="0"/>
        </a:xfrm>
      </p:grpSpPr>
      <p:pic>
        <p:nvPicPr>
          <p:cNvPr id="611" name="Google Shape;611;p85"/>
          <p:cNvPicPr preferRelativeResize="0"/>
          <p:nvPr/>
        </p:nvPicPr>
        <p:blipFill>
          <a:blip r:embed="rId2">
            <a:alphaModFix/>
          </a:blip>
          <a:stretch>
            <a:fillRect/>
          </a:stretch>
        </p:blipFill>
        <p:spPr>
          <a:xfrm>
            <a:off x="-1716" y="0"/>
            <a:ext cx="9141714" cy="5143500"/>
          </a:xfrm>
          <a:prstGeom prst="rect">
            <a:avLst/>
          </a:prstGeom>
          <a:noFill/>
          <a:ln>
            <a:noFill/>
          </a:ln>
        </p:spPr>
      </p:pic>
      <p:sp>
        <p:nvSpPr>
          <p:cNvPr id="612" name="Google Shape;612;p85"/>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
        <p:nvSpPr>
          <p:cNvPr id="613" name="Google Shape;613;p85"/>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614" name="Google Shape;614;p85"/>
          <p:cNvPicPr preferRelativeResize="0"/>
          <p:nvPr/>
        </p:nvPicPr>
        <p:blipFill rotWithShape="1">
          <a:blip r:embed="rId3">
            <a:alphaModFix/>
          </a:blip>
          <a:srcRect b="10" l="0" r="0" t="0"/>
          <a:stretch/>
        </p:blipFill>
        <p:spPr>
          <a:xfrm>
            <a:off x="305162" y="4704394"/>
            <a:ext cx="844104" cy="328874"/>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 Image Right">
  <p:cSld name="h_Stat + Image Right">
    <p:bg>
      <p:bgPr>
        <a:solidFill>
          <a:srgbClr val="FFFEFA"/>
        </a:solidFill>
      </p:bgPr>
    </p:bg>
    <p:spTree>
      <p:nvGrpSpPr>
        <p:cNvPr id="615" name="Shape 615"/>
        <p:cNvGrpSpPr/>
        <p:nvPr/>
      </p:nvGrpSpPr>
      <p:grpSpPr>
        <a:xfrm>
          <a:off x="0" y="0"/>
          <a:ext cx="0" cy="0"/>
          <a:chOff x="0" y="0"/>
          <a:chExt cx="0" cy="0"/>
        </a:xfrm>
      </p:grpSpPr>
      <p:pic>
        <p:nvPicPr>
          <p:cNvPr id="616" name="Google Shape;616;p86"/>
          <p:cNvPicPr preferRelativeResize="0"/>
          <p:nvPr/>
        </p:nvPicPr>
        <p:blipFill>
          <a:blip r:embed="rId2">
            <a:alphaModFix/>
          </a:blip>
          <a:stretch>
            <a:fillRect/>
          </a:stretch>
        </p:blipFill>
        <p:spPr>
          <a:xfrm>
            <a:off x="4572000" y="0"/>
            <a:ext cx="4572001" cy="5143501"/>
          </a:xfrm>
          <a:prstGeom prst="rect">
            <a:avLst/>
          </a:prstGeom>
          <a:noFill/>
          <a:ln>
            <a:noFill/>
          </a:ln>
        </p:spPr>
      </p:pic>
      <p:sp>
        <p:nvSpPr>
          <p:cNvPr id="617" name="Google Shape;617;p86"/>
          <p:cNvSpPr txBox="1"/>
          <p:nvPr>
            <p:ph type="title"/>
          </p:nvPr>
        </p:nvSpPr>
        <p:spPr>
          <a:xfrm>
            <a:off x="300615" y="1866419"/>
            <a:ext cx="3662700" cy="1118400"/>
          </a:xfrm>
          <a:prstGeom prst="rect">
            <a:avLst/>
          </a:prstGeom>
          <a:noFill/>
          <a:ln>
            <a:noFill/>
          </a:ln>
        </p:spPr>
        <p:txBody>
          <a:bodyPr anchorCtr="0" anchor="b" bIns="34275" lIns="68575" spcFirstLastPara="1" rIns="68575" wrap="square" tIns="34275">
            <a:noAutofit/>
          </a:bodyPr>
          <a:lstStyle>
            <a:lvl1pPr lvl="0" algn="l">
              <a:lnSpc>
                <a:spcPct val="85000"/>
              </a:lnSpc>
              <a:spcBef>
                <a:spcPts val="0"/>
              </a:spcBef>
              <a:spcAft>
                <a:spcPts val="0"/>
              </a:spcAft>
              <a:buClr>
                <a:schemeClr val="dk1"/>
              </a:buClr>
              <a:buSzPts val="7200"/>
              <a:buFont typeface="DM Sans"/>
              <a:buNone/>
              <a:defRPr b="0" i="0" sz="7200">
                <a:latin typeface="DM Sans"/>
                <a:ea typeface="DM Sans"/>
                <a:cs typeface="DM Sans"/>
                <a:sym typeface="DM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18" name="Google Shape;618;p86"/>
          <p:cNvSpPr txBox="1"/>
          <p:nvPr>
            <p:ph idx="1" type="body"/>
          </p:nvPr>
        </p:nvSpPr>
        <p:spPr>
          <a:xfrm>
            <a:off x="374642" y="2946444"/>
            <a:ext cx="3593400" cy="1640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b="0" i="0"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19" name="Google Shape;619;p86"/>
          <p:cNvSpPr/>
          <p:nvPr>
            <p:ph idx="2" type="pic"/>
          </p:nvPr>
        </p:nvSpPr>
        <p:spPr>
          <a:xfrm>
            <a:off x="5184325" y="924640"/>
            <a:ext cx="3346200" cy="3289800"/>
          </a:xfrm>
          <a:prstGeom prst="roundRect">
            <a:avLst>
              <a:gd fmla="val 2291" name="adj"/>
            </a:avLst>
          </a:prstGeom>
          <a:solidFill>
            <a:srgbClr val="AFABA1"/>
          </a:solidFill>
          <a:ln>
            <a:noFill/>
          </a:ln>
        </p:spPr>
      </p:sp>
      <p:sp>
        <p:nvSpPr>
          <p:cNvPr id="620" name="Google Shape;620;p86"/>
          <p:cNvSpPr/>
          <p:nvPr/>
        </p:nvSpPr>
        <p:spPr>
          <a:xfrm>
            <a:off x="6071585"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 Image Right (5x)">
  <p:cSld name="h_Stat + Image Right (5x)">
    <p:bg>
      <p:bgPr>
        <a:solidFill>
          <a:srgbClr val="FFFEFA"/>
        </a:solidFill>
      </p:bgPr>
    </p:bg>
    <p:spTree>
      <p:nvGrpSpPr>
        <p:cNvPr id="621" name="Shape 621"/>
        <p:cNvGrpSpPr/>
        <p:nvPr/>
      </p:nvGrpSpPr>
      <p:grpSpPr>
        <a:xfrm>
          <a:off x="0" y="0"/>
          <a:ext cx="0" cy="0"/>
          <a:chOff x="0" y="0"/>
          <a:chExt cx="0" cy="0"/>
        </a:xfrm>
      </p:grpSpPr>
      <p:pic>
        <p:nvPicPr>
          <p:cNvPr id="622" name="Google Shape;622;p87"/>
          <p:cNvPicPr preferRelativeResize="0"/>
          <p:nvPr/>
        </p:nvPicPr>
        <p:blipFill>
          <a:blip r:embed="rId2">
            <a:alphaModFix/>
          </a:blip>
          <a:stretch>
            <a:fillRect/>
          </a:stretch>
        </p:blipFill>
        <p:spPr>
          <a:xfrm>
            <a:off x="4572000" y="0"/>
            <a:ext cx="4572001" cy="5143501"/>
          </a:xfrm>
          <a:prstGeom prst="rect">
            <a:avLst/>
          </a:prstGeom>
          <a:noFill/>
          <a:ln>
            <a:noFill/>
          </a:ln>
        </p:spPr>
      </p:pic>
      <p:sp>
        <p:nvSpPr>
          <p:cNvPr id="623" name="Google Shape;623;p87"/>
          <p:cNvSpPr txBox="1"/>
          <p:nvPr>
            <p:ph type="title"/>
          </p:nvPr>
        </p:nvSpPr>
        <p:spPr>
          <a:xfrm>
            <a:off x="300615" y="126853"/>
            <a:ext cx="3892800" cy="1118400"/>
          </a:xfrm>
          <a:prstGeom prst="rect">
            <a:avLst/>
          </a:prstGeom>
          <a:noFill/>
          <a:ln>
            <a:noFill/>
          </a:ln>
        </p:spPr>
        <p:txBody>
          <a:bodyPr anchorCtr="0" anchor="b" bIns="34275" lIns="68575" spcFirstLastPara="1" rIns="68575" wrap="square" tIns="34275">
            <a:noAutofit/>
          </a:bodyPr>
          <a:lstStyle>
            <a:lvl1pPr lvl="0" algn="l">
              <a:lnSpc>
                <a:spcPct val="85000"/>
              </a:lnSpc>
              <a:spcBef>
                <a:spcPts val="0"/>
              </a:spcBef>
              <a:spcAft>
                <a:spcPts val="0"/>
              </a:spcAft>
              <a:buClr>
                <a:schemeClr val="dk1"/>
              </a:buClr>
              <a:buSzPts val="7200"/>
              <a:buFont typeface="DM Sans"/>
              <a:buNone/>
              <a:defRPr b="0" i="0" sz="7200">
                <a:latin typeface="DM Sans"/>
                <a:ea typeface="DM Sans"/>
                <a:cs typeface="DM Sans"/>
                <a:sym typeface="DM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24" name="Google Shape;624;p87"/>
          <p:cNvSpPr txBox="1"/>
          <p:nvPr>
            <p:ph idx="1" type="body"/>
          </p:nvPr>
        </p:nvSpPr>
        <p:spPr>
          <a:xfrm>
            <a:off x="374642" y="1164890"/>
            <a:ext cx="3835200" cy="763800"/>
          </a:xfrm>
          <a:prstGeom prst="rect">
            <a:avLst/>
          </a:prstGeom>
          <a:noFill/>
          <a:ln>
            <a:noFill/>
          </a:ln>
        </p:spPr>
        <p:txBody>
          <a:bodyPr anchorCtr="0" anchor="t" bIns="0" lIns="0" spcFirstLastPara="1" rIns="0" wrap="square" tIns="0">
            <a:normAutofit/>
          </a:bodyPr>
          <a:lstStyle>
            <a:lvl1pPr indent="-304800" lvl="0" marL="457200" algn="l">
              <a:lnSpc>
                <a:spcPct val="100000"/>
              </a:lnSpc>
              <a:spcBef>
                <a:spcPts val="1100"/>
              </a:spcBef>
              <a:spcAft>
                <a:spcPts val="0"/>
              </a:spcAft>
              <a:buClr>
                <a:schemeClr val="dk1"/>
              </a:buClr>
              <a:buSzPts val="1200"/>
              <a:buChar char="​"/>
              <a:defRPr sz="1200"/>
            </a:lvl1pPr>
            <a:lvl2pPr indent="-285750" lvl="1" marL="914400" algn="l">
              <a:lnSpc>
                <a:spcPct val="100000"/>
              </a:lnSpc>
              <a:spcBef>
                <a:spcPts val="600"/>
              </a:spcBef>
              <a:spcAft>
                <a:spcPts val="0"/>
              </a:spcAft>
              <a:buClr>
                <a:schemeClr val="dk1"/>
              </a:buClr>
              <a:buSzPts val="900"/>
              <a:buChar char="•"/>
              <a:defRPr sz="900"/>
            </a:lvl2pPr>
            <a:lvl3pPr indent="-279400" lvl="2" marL="1371600" algn="l">
              <a:lnSpc>
                <a:spcPct val="100000"/>
              </a:lnSpc>
              <a:spcBef>
                <a:spcPts val="600"/>
              </a:spcBef>
              <a:spcAft>
                <a:spcPts val="0"/>
              </a:spcAft>
              <a:buClr>
                <a:srgbClr val="6B665F"/>
              </a:buClr>
              <a:buSzPts val="800"/>
              <a:buChar char="－"/>
              <a:defRPr sz="800"/>
            </a:lvl3pPr>
            <a:lvl4pPr indent="-285750" lvl="3" marL="1828800" algn="l">
              <a:lnSpc>
                <a:spcPct val="9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sz="9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25" name="Google Shape;625;p87"/>
          <p:cNvSpPr txBox="1"/>
          <p:nvPr>
            <p:ph idx="2" type="body"/>
          </p:nvPr>
        </p:nvSpPr>
        <p:spPr>
          <a:xfrm>
            <a:off x="374356" y="2233455"/>
            <a:ext cx="1819500" cy="3363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1100"/>
              </a:spcBef>
              <a:spcAft>
                <a:spcPts val="0"/>
              </a:spcAft>
              <a:buClr>
                <a:schemeClr val="dk1"/>
              </a:buClr>
              <a:buSzPts val="2400"/>
              <a:buChar char="​"/>
              <a:defRPr sz="24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26" name="Google Shape;626;p87"/>
          <p:cNvSpPr txBox="1"/>
          <p:nvPr>
            <p:ph idx="3" type="body"/>
          </p:nvPr>
        </p:nvSpPr>
        <p:spPr>
          <a:xfrm>
            <a:off x="371475" y="2643474"/>
            <a:ext cx="1821900" cy="582300"/>
          </a:xfrm>
          <a:prstGeom prst="rect">
            <a:avLst/>
          </a:prstGeom>
          <a:noFill/>
          <a:ln>
            <a:noFill/>
          </a:ln>
        </p:spPr>
        <p:txBody>
          <a:bodyPr anchorCtr="0" anchor="t" bIns="0" lIns="0" spcFirstLastPara="1" rIns="0" wrap="square" tIns="0">
            <a:normAutofit/>
          </a:bodyPr>
          <a:lstStyle>
            <a:lvl1pPr indent="-279400" lvl="0" marL="457200" algn="l">
              <a:lnSpc>
                <a:spcPct val="100000"/>
              </a:lnSpc>
              <a:spcBef>
                <a:spcPts val="1100"/>
              </a:spcBef>
              <a:spcAft>
                <a:spcPts val="0"/>
              </a:spcAft>
              <a:buClr>
                <a:schemeClr val="dk1"/>
              </a:buClr>
              <a:buSzPts val="800"/>
              <a:buChar char="​"/>
              <a:defRPr sz="800"/>
            </a:lvl1pPr>
            <a:lvl2pPr indent="-273050" lvl="1" marL="914400" algn="l">
              <a:lnSpc>
                <a:spcPct val="100000"/>
              </a:lnSpc>
              <a:spcBef>
                <a:spcPts val="600"/>
              </a:spcBef>
              <a:spcAft>
                <a:spcPts val="0"/>
              </a:spcAft>
              <a:buClr>
                <a:schemeClr val="dk1"/>
              </a:buClr>
              <a:buSzPts val="700"/>
              <a:buChar char="•"/>
              <a:defRPr sz="7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27" name="Google Shape;627;p87"/>
          <p:cNvSpPr txBox="1"/>
          <p:nvPr>
            <p:ph idx="4" type="body"/>
          </p:nvPr>
        </p:nvSpPr>
        <p:spPr>
          <a:xfrm>
            <a:off x="2382551" y="2233455"/>
            <a:ext cx="1819500" cy="3363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1100"/>
              </a:spcBef>
              <a:spcAft>
                <a:spcPts val="0"/>
              </a:spcAft>
              <a:buClr>
                <a:schemeClr val="dk1"/>
              </a:buClr>
              <a:buSzPts val="2400"/>
              <a:buChar char="​"/>
              <a:defRPr sz="24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28" name="Google Shape;628;p87"/>
          <p:cNvSpPr txBox="1"/>
          <p:nvPr>
            <p:ph idx="5" type="body"/>
          </p:nvPr>
        </p:nvSpPr>
        <p:spPr>
          <a:xfrm>
            <a:off x="2379671" y="2643474"/>
            <a:ext cx="1821900" cy="582300"/>
          </a:xfrm>
          <a:prstGeom prst="rect">
            <a:avLst/>
          </a:prstGeom>
          <a:noFill/>
          <a:ln>
            <a:noFill/>
          </a:ln>
        </p:spPr>
        <p:txBody>
          <a:bodyPr anchorCtr="0" anchor="t" bIns="0" lIns="0" spcFirstLastPara="1" rIns="0" wrap="square" tIns="0">
            <a:normAutofit/>
          </a:bodyPr>
          <a:lstStyle>
            <a:lvl1pPr indent="-279400" lvl="0" marL="457200" algn="l">
              <a:lnSpc>
                <a:spcPct val="100000"/>
              </a:lnSpc>
              <a:spcBef>
                <a:spcPts val="1100"/>
              </a:spcBef>
              <a:spcAft>
                <a:spcPts val="0"/>
              </a:spcAft>
              <a:buClr>
                <a:schemeClr val="dk1"/>
              </a:buClr>
              <a:buSzPts val="800"/>
              <a:buChar char="​"/>
              <a:defRPr sz="800"/>
            </a:lvl1pPr>
            <a:lvl2pPr indent="-273050" lvl="1" marL="914400" algn="l">
              <a:lnSpc>
                <a:spcPct val="100000"/>
              </a:lnSpc>
              <a:spcBef>
                <a:spcPts val="600"/>
              </a:spcBef>
              <a:spcAft>
                <a:spcPts val="0"/>
              </a:spcAft>
              <a:buClr>
                <a:schemeClr val="dk1"/>
              </a:buClr>
              <a:buSzPts val="700"/>
              <a:buChar char="•"/>
              <a:defRPr sz="7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29" name="Google Shape;629;p87"/>
          <p:cNvSpPr txBox="1"/>
          <p:nvPr>
            <p:ph idx="6" type="body"/>
          </p:nvPr>
        </p:nvSpPr>
        <p:spPr>
          <a:xfrm>
            <a:off x="374356" y="3423108"/>
            <a:ext cx="1819500" cy="3363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1100"/>
              </a:spcBef>
              <a:spcAft>
                <a:spcPts val="0"/>
              </a:spcAft>
              <a:buClr>
                <a:schemeClr val="dk1"/>
              </a:buClr>
              <a:buSzPts val="2400"/>
              <a:buChar char="​"/>
              <a:defRPr sz="24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30" name="Google Shape;630;p87"/>
          <p:cNvSpPr txBox="1"/>
          <p:nvPr>
            <p:ph idx="7" type="body"/>
          </p:nvPr>
        </p:nvSpPr>
        <p:spPr>
          <a:xfrm>
            <a:off x="371475" y="3833127"/>
            <a:ext cx="1821900" cy="582300"/>
          </a:xfrm>
          <a:prstGeom prst="rect">
            <a:avLst/>
          </a:prstGeom>
          <a:noFill/>
          <a:ln>
            <a:noFill/>
          </a:ln>
        </p:spPr>
        <p:txBody>
          <a:bodyPr anchorCtr="0" anchor="t" bIns="0" lIns="0" spcFirstLastPara="1" rIns="0" wrap="square" tIns="0">
            <a:normAutofit/>
          </a:bodyPr>
          <a:lstStyle>
            <a:lvl1pPr indent="-279400" lvl="0" marL="457200" algn="l">
              <a:lnSpc>
                <a:spcPct val="100000"/>
              </a:lnSpc>
              <a:spcBef>
                <a:spcPts val="1100"/>
              </a:spcBef>
              <a:spcAft>
                <a:spcPts val="0"/>
              </a:spcAft>
              <a:buClr>
                <a:schemeClr val="dk1"/>
              </a:buClr>
              <a:buSzPts val="800"/>
              <a:buChar char="​"/>
              <a:defRPr sz="800"/>
            </a:lvl1pPr>
            <a:lvl2pPr indent="-273050" lvl="1" marL="914400" algn="l">
              <a:lnSpc>
                <a:spcPct val="100000"/>
              </a:lnSpc>
              <a:spcBef>
                <a:spcPts val="600"/>
              </a:spcBef>
              <a:spcAft>
                <a:spcPts val="0"/>
              </a:spcAft>
              <a:buClr>
                <a:schemeClr val="dk1"/>
              </a:buClr>
              <a:buSzPts val="700"/>
              <a:buChar char="•"/>
              <a:defRPr sz="7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31" name="Google Shape;631;p87"/>
          <p:cNvSpPr txBox="1"/>
          <p:nvPr>
            <p:ph idx="8" type="body"/>
          </p:nvPr>
        </p:nvSpPr>
        <p:spPr>
          <a:xfrm>
            <a:off x="2382551" y="3423108"/>
            <a:ext cx="1819500" cy="3363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1100"/>
              </a:spcBef>
              <a:spcAft>
                <a:spcPts val="0"/>
              </a:spcAft>
              <a:buClr>
                <a:schemeClr val="dk1"/>
              </a:buClr>
              <a:buSzPts val="2400"/>
              <a:buChar char="​"/>
              <a:defRPr sz="24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32" name="Google Shape;632;p87"/>
          <p:cNvSpPr txBox="1"/>
          <p:nvPr>
            <p:ph idx="9" type="body"/>
          </p:nvPr>
        </p:nvSpPr>
        <p:spPr>
          <a:xfrm>
            <a:off x="2379671" y="3833127"/>
            <a:ext cx="1821900" cy="582300"/>
          </a:xfrm>
          <a:prstGeom prst="rect">
            <a:avLst/>
          </a:prstGeom>
          <a:noFill/>
          <a:ln>
            <a:noFill/>
          </a:ln>
        </p:spPr>
        <p:txBody>
          <a:bodyPr anchorCtr="0" anchor="t" bIns="0" lIns="0" spcFirstLastPara="1" rIns="0" wrap="square" tIns="0">
            <a:normAutofit/>
          </a:bodyPr>
          <a:lstStyle>
            <a:lvl1pPr indent="-279400" lvl="0" marL="457200" algn="l">
              <a:lnSpc>
                <a:spcPct val="100000"/>
              </a:lnSpc>
              <a:spcBef>
                <a:spcPts val="1100"/>
              </a:spcBef>
              <a:spcAft>
                <a:spcPts val="0"/>
              </a:spcAft>
              <a:buClr>
                <a:schemeClr val="dk1"/>
              </a:buClr>
              <a:buSzPts val="800"/>
              <a:buChar char="​"/>
              <a:defRPr sz="800"/>
            </a:lvl1pPr>
            <a:lvl2pPr indent="-273050" lvl="1" marL="914400" algn="l">
              <a:lnSpc>
                <a:spcPct val="100000"/>
              </a:lnSpc>
              <a:spcBef>
                <a:spcPts val="600"/>
              </a:spcBef>
              <a:spcAft>
                <a:spcPts val="0"/>
              </a:spcAft>
              <a:buClr>
                <a:schemeClr val="dk1"/>
              </a:buClr>
              <a:buSzPts val="700"/>
              <a:buChar char="•"/>
              <a:defRPr sz="7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33" name="Google Shape;633;p87"/>
          <p:cNvSpPr/>
          <p:nvPr>
            <p:ph idx="13" type="pic"/>
          </p:nvPr>
        </p:nvSpPr>
        <p:spPr>
          <a:xfrm>
            <a:off x="5184325" y="924640"/>
            <a:ext cx="3346200" cy="3289800"/>
          </a:xfrm>
          <a:prstGeom prst="roundRect">
            <a:avLst>
              <a:gd fmla="val 2291" name="adj"/>
            </a:avLst>
          </a:prstGeom>
          <a:solidFill>
            <a:srgbClr val="AFABA1"/>
          </a:solidFill>
          <a:ln>
            <a:noFill/>
          </a:ln>
        </p:spPr>
      </p:sp>
      <p:sp>
        <p:nvSpPr>
          <p:cNvPr id="634" name="Google Shape;634;p87"/>
          <p:cNvSpPr/>
          <p:nvPr/>
        </p:nvSpPr>
        <p:spPr>
          <a:xfrm>
            <a:off x="6071585"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Full Bleed">
  <p:cSld name="g_Image Full Bleed">
    <p:bg>
      <p:bgPr>
        <a:solidFill>
          <a:schemeClr val="dk1"/>
        </a:solidFill>
      </p:bgPr>
    </p:bg>
    <p:spTree>
      <p:nvGrpSpPr>
        <p:cNvPr id="635" name="Shape 635"/>
        <p:cNvGrpSpPr/>
        <p:nvPr/>
      </p:nvGrpSpPr>
      <p:grpSpPr>
        <a:xfrm>
          <a:off x="0" y="0"/>
          <a:ext cx="0" cy="0"/>
          <a:chOff x="0" y="0"/>
          <a:chExt cx="0" cy="0"/>
        </a:xfrm>
      </p:grpSpPr>
      <p:sp>
        <p:nvSpPr>
          <p:cNvPr id="636" name="Google Shape;636;p88"/>
          <p:cNvSpPr/>
          <p:nvPr>
            <p:ph idx="2" type="pic"/>
          </p:nvPr>
        </p:nvSpPr>
        <p:spPr>
          <a:xfrm>
            <a:off x="0" y="0"/>
            <a:ext cx="9144000" cy="5143500"/>
          </a:xfrm>
          <a:prstGeom prst="rect">
            <a:avLst/>
          </a:prstGeom>
          <a:solidFill>
            <a:srgbClr val="AFABA1"/>
          </a:solidFill>
          <a:ln>
            <a:noFill/>
          </a:ln>
        </p:spPr>
      </p:sp>
      <p:sp>
        <p:nvSpPr>
          <p:cNvPr id="637" name="Google Shape;637;p88"/>
          <p:cNvSpPr/>
          <p:nvPr/>
        </p:nvSpPr>
        <p:spPr>
          <a:xfrm>
            <a:off x="1483683"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sp>
        <p:nvSpPr>
          <p:cNvPr id="638" name="Google Shape;638;p88"/>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pic>
        <p:nvPicPr>
          <p:cNvPr id="639" name="Google Shape;639;p88"/>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 Image Left (3x)">
  <p:cSld name="h_Stat + Image Left (3x)">
    <p:spTree>
      <p:nvGrpSpPr>
        <p:cNvPr id="640" name="Shape 640"/>
        <p:cNvGrpSpPr/>
        <p:nvPr/>
      </p:nvGrpSpPr>
      <p:grpSpPr>
        <a:xfrm>
          <a:off x="0" y="0"/>
          <a:ext cx="0" cy="0"/>
          <a:chOff x="0" y="0"/>
          <a:chExt cx="0" cy="0"/>
        </a:xfrm>
      </p:grpSpPr>
      <p:sp>
        <p:nvSpPr>
          <p:cNvPr id="641" name="Google Shape;641;p89"/>
          <p:cNvSpPr txBox="1"/>
          <p:nvPr>
            <p:ph idx="1" type="body"/>
          </p:nvPr>
        </p:nvSpPr>
        <p:spPr>
          <a:xfrm>
            <a:off x="4222937" y="2173625"/>
            <a:ext cx="1368600" cy="4956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1100"/>
              </a:spcBef>
              <a:spcAft>
                <a:spcPts val="0"/>
              </a:spcAft>
              <a:buClr>
                <a:schemeClr val="dk1"/>
              </a:buClr>
              <a:buSzPts val="2700"/>
              <a:buChar char="​"/>
              <a:defRPr sz="27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42" name="Google Shape;642;p89"/>
          <p:cNvSpPr txBox="1"/>
          <p:nvPr>
            <p:ph idx="2" type="body"/>
          </p:nvPr>
        </p:nvSpPr>
        <p:spPr>
          <a:xfrm>
            <a:off x="5493544" y="2250040"/>
            <a:ext cx="3099300" cy="470700"/>
          </a:xfrm>
          <a:prstGeom prst="rect">
            <a:avLst/>
          </a:prstGeom>
          <a:noFill/>
          <a:ln>
            <a:noFill/>
          </a:ln>
        </p:spPr>
        <p:txBody>
          <a:bodyPr anchorCtr="0" anchor="t" bIns="0" lIns="0" spcFirstLastPara="1" rIns="0" wrap="square" tIns="0">
            <a:noAutofit/>
          </a:bodyPr>
          <a:lstStyle>
            <a:lvl1pPr indent="-285750" lvl="0" marL="457200" algn="l">
              <a:lnSpc>
                <a:spcPct val="100000"/>
              </a:lnSpc>
              <a:spcBef>
                <a:spcPts val="1100"/>
              </a:spcBef>
              <a:spcAft>
                <a:spcPts val="0"/>
              </a:spcAft>
              <a:buClr>
                <a:schemeClr val="dk1"/>
              </a:buClr>
              <a:buSzPts val="900"/>
              <a:buChar char="​"/>
              <a:defRPr sz="900"/>
            </a:lvl1pPr>
            <a:lvl2pPr indent="-279400" lvl="1" marL="914400" algn="l">
              <a:lnSpc>
                <a:spcPct val="100000"/>
              </a:lnSpc>
              <a:spcBef>
                <a:spcPts val="600"/>
              </a:spcBef>
              <a:spcAft>
                <a:spcPts val="0"/>
              </a:spcAft>
              <a:buClr>
                <a:schemeClr val="dk1"/>
              </a:buClr>
              <a:buSzPts val="800"/>
              <a:buChar char="•"/>
              <a:defRPr sz="8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43" name="Google Shape;643;p89"/>
          <p:cNvSpPr txBox="1"/>
          <p:nvPr>
            <p:ph idx="3" type="body"/>
          </p:nvPr>
        </p:nvSpPr>
        <p:spPr>
          <a:xfrm>
            <a:off x="4222937" y="3011159"/>
            <a:ext cx="1368600" cy="4830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1100"/>
              </a:spcBef>
              <a:spcAft>
                <a:spcPts val="0"/>
              </a:spcAft>
              <a:buClr>
                <a:schemeClr val="dk1"/>
              </a:buClr>
              <a:buSzPts val="2700"/>
              <a:buChar char="​"/>
              <a:defRPr sz="27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44" name="Google Shape;644;p89"/>
          <p:cNvSpPr txBox="1"/>
          <p:nvPr>
            <p:ph idx="4" type="body"/>
          </p:nvPr>
        </p:nvSpPr>
        <p:spPr>
          <a:xfrm>
            <a:off x="5493544" y="3087573"/>
            <a:ext cx="3099300" cy="458700"/>
          </a:xfrm>
          <a:prstGeom prst="rect">
            <a:avLst/>
          </a:prstGeom>
          <a:noFill/>
          <a:ln>
            <a:noFill/>
          </a:ln>
        </p:spPr>
        <p:txBody>
          <a:bodyPr anchorCtr="0" anchor="t" bIns="0" lIns="0" spcFirstLastPara="1" rIns="0" wrap="square" tIns="0">
            <a:noAutofit/>
          </a:bodyPr>
          <a:lstStyle>
            <a:lvl1pPr indent="-285750" lvl="0" marL="457200" algn="l">
              <a:lnSpc>
                <a:spcPct val="100000"/>
              </a:lnSpc>
              <a:spcBef>
                <a:spcPts val="1100"/>
              </a:spcBef>
              <a:spcAft>
                <a:spcPts val="0"/>
              </a:spcAft>
              <a:buClr>
                <a:schemeClr val="dk1"/>
              </a:buClr>
              <a:buSzPts val="900"/>
              <a:buChar char="​"/>
              <a:defRPr sz="900"/>
            </a:lvl1pPr>
            <a:lvl2pPr indent="-279400" lvl="1" marL="914400" algn="l">
              <a:lnSpc>
                <a:spcPct val="100000"/>
              </a:lnSpc>
              <a:spcBef>
                <a:spcPts val="600"/>
              </a:spcBef>
              <a:spcAft>
                <a:spcPts val="0"/>
              </a:spcAft>
              <a:buClr>
                <a:schemeClr val="dk1"/>
              </a:buClr>
              <a:buSzPts val="800"/>
              <a:buChar char="•"/>
              <a:defRPr sz="8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45" name="Google Shape;645;p89"/>
          <p:cNvSpPr txBox="1"/>
          <p:nvPr>
            <p:ph idx="5" type="body"/>
          </p:nvPr>
        </p:nvSpPr>
        <p:spPr>
          <a:xfrm>
            <a:off x="4222937" y="3847202"/>
            <a:ext cx="1368600" cy="5013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1100"/>
              </a:spcBef>
              <a:spcAft>
                <a:spcPts val="0"/>
              </a:spcAft>
              <a:buClr>
                <a:schemeClr val="dk1"/>
              </a:buClr>
              <a:buSzPts val="2700"/>
              <a:buChar char="​"/>
              <a:defRPr sz="27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46" name="Google Shape;646;p89"/>
          <p:cNvSpPr txBox="1"/>
          <p:nvPr>
            <p:ph idx="6" type="body"/>
          </p:nvPr>
        </p:nvSpPr>
        <p:spPr>
          <a:xfrm>
            <a:off x="5493544" y="3923616"/>
            <a:ext cx="3099300" cy="476400"/>
          </a:xfrm>
          <a:prstGeom prst="rect">
            <a:avLst/>
          </a:prstGeom>
          <a:noFill/>
          <a:ln>
            <a:noFill/>
          </a:ln>
        </p:spPr>
        <p:txBody>
          <a:bodyPr anchorCtr="0" anchor="t" bIns="0" lIns="0" spcFirstLastPara="1" rIns="0" wrap="square" tIns="0">
            <a:noAutofit/>
          </a:bodyPr>
          <a:lstStyle>
            <a:lvl1pPr indent="-285750" lvl="0" marL="457200" algn="l">
              <a:lnSpc>
                <a:spcPct val="100000"/>
              </a:lnSpc>
              <a:spcBef>
                <a:spcPts val="1100"/>
              </a:spcBef>
              <a:spcAft>
                <a:spcPts val="0"/>
              </a:spcAft>
              <a:buClr>
                <a:schemeClr val="dk1"/>
              </a:buClr>
              <a:buSzPts val="900"/>
              <a:buChar char="​"/>
              <a:defRPr sz="900"/>
            </a:lvl1pPr>
            <a:lvl2pPr indent="-279400" lvl="1" marL="914400" algn="l">
              <a:lnSpc>
                <a:spcPct val="100000"/>
              </a:lnSpc>
              <a:spcBef>
                <a:spcPts val="600"/>
              </a:spcBef>
              <a:spcAft>
                <a:spcPts val="0"/>
              </a:spcAft>
              <a:buClr>
                <a:schemeClr val="dk1"/>
              </a:buClr>
              <a:buSzPts val="800"/>
              <a:buChar char="•"/>
              <a:defRPr sz="8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47" name="Google Shape;647;p89"/>
          <p:cNvSpPr txBox="1"/>
          <p:nvPr>
            <p:ph type="title"/>
          </p:nvPr>
        </p:nvSpPr>
        <p:spPr>
          <a:xfrm>
            <a:off x="4138448" y="319055"/>
            <a:ext cx="4642800" cy="697800"/>
          </a:xfrm>
          <a:prstGeom prst="rect">
            <a:avLst/>
          </a:prstGeom>
          <a:noFill/>
          <a:ln>
            <a:noFill/>
          </a:ln>
        </p:spPr>
        <p:txBody>
          <a:bodyPr anchorCtr="0" anchor="t" bIns="34275" lIns="68575" spcFirstLastPara="1" rIns="68575" wrap="square" tIns="34275">
            <a:noAutofit/>
          </a:bodyPr>
          <a:lstStyle>
            <a:lvl1pPr lvl="0" algn="l">
              <a:lnSpc>
                <a:spcPct val="85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8" name="Google Shape;648;p89"/>
          <p:cNvSpPr/>
          <p:nvPr>
            <p:ph idx="7" type="pic"/>
          </p:nvPr>
        </p:nvSpPr>
        <p:spPr>
          <a:xfrm>
            <a:off x="360759" y="369093"/>
            <a:ext cx="2799600" cy="4030800"/>
          </a:xfrm>
          <a:prstGeom prst="roundRect">
            <a:avLst>
              <a:gd fmla="val 2291" name="adj"/>
            </a:avLst>
          </a:prstGeom>
          <a:solidFill>
            <a:srgbClr val="AFABA1"/>
          </a:solid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 Image Left Dark (3x)">
  <p:cSld name="h_Stat + Image Left Dark (3x)">
    <p:bg>
      <p:bgPr>
        <a:gradFill>
          <a:gsLst>
            <a:gs pos="0">
              <a:srgbClr val="0F0F0F"/>
            </a:gs>
            <a:gs pos="66000">
              <a:srgbClr val="1F192C"/>
            </a:gs>
            <a:gs pos="87000">
              <a:srgbClr val="2A1951"/>
            </a:gs>
            <a:gs pos="100000">
              <a:srgbClr val="2F1863"/>
            </a:gs>
          </a:gsLst>
          <a:lin ang="18900044" scaled="0"/>
        </a:gradFill>
      </p:bgPr>
    </p:bg>
    <p:spTree>
      <p:nvGrpSpPr>
        <p:cNvPr id="649" name="Shape 649"/>
        <p:cNvGrpSpPr/>
        <p:nvPr/>
      </p:nvGrpSpPr>
      <p:grpSpPr>
        <a:xfrm>
          <a:off x="0" y="0"/>
          <a:ext cx="0" cy="0"/>
          <a:chOff x="0" y="0"/>
          <a:chExt cx="0" cy="0"/>
        </a:xfrm>
      </p:grpSpPr>
      <p:sp>
        <p:nvSpPr>
          <p:cNvPr id="650" name="Google Shape;650;p90"/>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651" name="Google Shape;651;p90"/>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
        <p:nvSpPr>
          <p:cNvPr id="652" name="Google Shape;652;p90"/>
          <p:cNvSpPr txBox="1"/>
          <p:nvPr>
            <p:ph idx="1" type="body"/>
          </p:nvPr>
        </p:nvSpPr>
        <p:spPr>
          <a:xfrm>
            <a:off x="4222937" y="2173625"/>
            <a:ext cx="1368600" cy="4956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1100"/>
              </a:spcBef>
              <a:spcAft>
                <a:spcPts val="0"/>
              </a:spcAft>
              <a:buClr>
                <a:schemeClr val="lt2"/>
              </a:buClr>
              <a:buSzPts val="2700"/>
              <a:buChar char="​"/>
              <a:defRPr sz="2700">
                <a:solidFill>
                  <a:schemeClr val="lt2"/>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53" name="Google Shape;653;p90"/>
          <p:cNvSpPr txBox="1"/>
          <p:nvPr>
            <p:ph idx="2" type="body"/>
          </p:nvPr>
        </p:nvSpPr>
        <p:spPr>
          <a:xfrm>
            <a:off x="5493544" y="2250040"/>
            <a:ext cx="3099300" cy="470700"/>
          </a:xfrm>
          <a:prstGeom prst="rect">
            <a:avLst/>
          </a:prstGeom>
          <a:noFill/>
          <a:ln>
            <a:noFill/>
          </a:ln>
        </p:spPr>
        <p:txBody>
          <a:bodyPr anchorCtr="0" anchor="t" bIns="0" lIns="0" spcFirstLastPara="1" rIns="0" wrap="square" tIns="0">
            <a:noAutofit/>
          </a:bodyPr>
          <a:lstStyle>
            <a:lvl1pPr indent="-285750" lvl="0" marL="457200" algn="l">
              <a:lnSpc>
                <a:spcPct val="100000"/>
              </a:lnSpc>
              <a:spcBef>
                <a:spcPts val="1100"/>
              </a:spcBef>
              <a:spcAft>
                <a:spcPts val="0"/>
              </a:spcAft>
              <a:buClr>
                <a:schemeClr val="lt2"/>
              </a:buClr>
              <a:buSzPts val="900"/>
              <a:buChar char="​"/>
              <a:defRPr sz="900">
                <a:solidFill>
                  <a:schemeClr val="lt2"/>
                </a:solidFill>
              </a:defRPr>
            </a:lvl1pPr>
            <a:lvl2pPr indent="-279400" lvl="1" marL="914400" algn="l">
              <a:lnSpc>
                <a:spcPct val="100000"/>
              </a:lnSpc>
              <a:spcBef>
                <a:spcPts val="600"/>
              </a:spcBef>
              <a:spcAft>
                <a:spcPts val="0"/>
              </a:spcAft>
              <a:buClr>
                <a:schemeClr val="lt2"/>
              </a:buClr>
              <a:buSzPts val="800"/>
              <a:buChar char="•"/>
              <a:defRPr sz="800">
                <a:solidFill>
                  <a:schemeClr val="lt2"/>
                </a:solidFill>
              </a:defRPr>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54" name="Google Shape;654;p90"/>
          <p:cNvSpPr txBox="1"/>
          <p:nvPr>
            <p:ph idx="3" type="body"/>
          </p:nvPr>
        </p:nvSpPr>
        <p:spPr>
          <a:xfrm>
            <a:off x="4222937" y="3011159"/>
            <a:ext cx="1368600" cy="4830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1100"/>
              </a:spcBef>
              <a:spcAft>
                <a:spcPts val="0"/>
              </a:spcAft>
              <a:buClr>
                <a:schemeClr val="lt2"/>
              </a:buClr>
              <a:buSzPts val="2700"/>
              <a:buChar char="​"/>
              <a:defRPr sz="2700">
                <a:solidFill>
                  <a:schemeClr val="lt2"/>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55" name="Google Shape;655;p90"/>
          <p:cNvSpPr txBox="1"/>
          <p:nvPr>
            <p:ph idx="4" type="body"/>
          </p:nvPr>
        </p:nvSpPr>
        <p:spPr>
          <a:xfrm>
            <a:off x="5493544" y="3087573"/>
            <a:ext cx="3099300" cy="458700"/>
          </a:xfrm>
          <a:prstGeom prst="rect">
            <a:avLst/>
          </a:prstGeom>
          <a:noFill/>
          <a:ln>
            <a:noFill/>
          </a:ln>
        </p:spPr>
        <p:txBody>
          <a:bodyPr anchorCtr="0" anchor="t" bIns="0" lIns="0" spcFirstLastPara="1" rIns="0" wrap="square" tIns="0">
            <a:noAutofit/>
          </a:bodyPr>
          <a:lstStyle>
            <a:lvl1pPr indent="-285750" lvl="0" marL="457200" algn="l">
              <a:lnSpc>
                <a:spcPct val="100000"/>
              </a:lnSpc>
              <a:spcBef>
                <a:spcPts val="1100"/>
              </a:spcBef>
              <a:spcAft>
                <a:spcPts val="0"/>
              </a:spcAft>
              <a:buClr>
                <a:schemeClr val="lt2"/>
              </a:buClr>
              <a:buSzPts val="900"/>
              <a:buChar char="​"/>
              <a:defRPr sz="900">
                <a:solidFill>
                  <a:schemeClr val="lt2"/>
                </a:solidFill>
              </a:defRPr>
            </a:lvl1pPr>
            <a:lvl2pPr indent="-279400" lvl="1" marL="914400" algn="l">
              <a:lnSpc>
                <a:spcPct val="100000"/>
              </a:lnSpc>
              <a:spcBef>
                <a:spcPts val="600"/>
              </a:spcBef>
              <a:spcAft>
                <a:spcPts val="0"/>
              </a:spcAft>
              <a:buClr>
                <a:schemeClr val="lt2"/>
              </a:buClr>
              <a:buSzPts val="800"/>
              <a:buChar char="•"/>
              <a:defRPr sz="800">
                <a:solidFill>
                  <a:schemeClr val="lt2"/>
                </a:solidFill>
              </a:defRPr>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56" name="Google Shape;656;p90"/>
          <p:cNvSpPr txBox="1"/>
          <p:nvPr>
            <p:ph idx="5" type="body"/>
          </p:nvPr>
        </p:nvSpPr>
        <p:spPr>
          <a:xfrm>
            <a:off x="4222937" y="3847202"/>
            <a:ext cx="1368600" cy="5013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1100"/>
              </a:spcBef>
              <a:spcAft>
                <a:spcPts val="0"/>
              </a:spcAft>
              <a:buClr>
                <a:schemeClr val="lt2"/>
              </a:buClr>
              <a:buSzPts val="2700"/>
              <a:buChar char="​"/>
              <a:defRPr sz="2700">
                <a:solidFill>
                  <a:schemeClr val="lt2"/>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57" name="Google Shape;657;p90"/>
          <p:cNvSpPr txBox="1"/>
          <p:nvPr>
            <p:ph idx="6" type="body"/>
          </p:nvPr>
        </p:nvSpPr>
        <p:spPr>
          <a:xfrm>
            <a:off x="5493544" y="3923616"/>
            <a:ext cx="3099300" cy="476400"/>
          </a:xfrm>
          <a:prstGeom prst="rect">
            <a:avLst/>
          </a:prstGeom>
          <a:noFill/>
          <a:ln>
            <a:noFill/>
          </a:ln>
        </p:spPr>
        <p:txBody>
          <a:bodyPr anchorCtr="0" anchor="t" bIns="0" lIns="0" spcFirstLastPara="1" rIns="0" wrap="square" tIns="0">
            <a:noAutofit/>
          </a:bodyPr>
          <a:lstStyle>
            <a:lvl1pPr indent="-285750" lvl="0" marL="457200" algn="l">
              <a:lnSpc>
                <a:spcPct val="100000"/>
              </a:lnSpc>
              <a:spcBef>
                <a:spcPts val="1100"/>
              </a:spcBef>
              <a:spcAft>
                <a:spcPts val="0"/>
              </a:spcAft>
              <a:buClr>
                <a:schemeClr val="lt2"/>
              </a:buClr>
              <a:buSzPts val="900"/>
              <a:buChar char="​"/>
              <a:defRPr sz="900">
                <a:solidFill>
                  <a:schemeClr val="lt2"/>
                </a:solidFill>
              </a:defRPr>
            </a:lvl1pPr>
            <a:lvl2pPr indent="-279400" lvl="1" marL="914400" algn="l">
              <a:lnSpc>
                <a:spcPct val="100000"/>
              </a:lnSpc>
              <a:spcBef>
                <a:spcPts val="600"/>
              </a:spcBef>
              <a:spcAft>
                <a:spcPts val="0"/>
              </a:spcAft>
              <a:buClr>
                <a:schemeClr val="lt2"/>
              </a:buClr>
              <a:buSzPts val="800"/>
              <a:buChar char="•"/>
              <a:defRPr sz="800">
                <a:solidFill>
                  <a:schemeClr val="lt2"/>
                </a:solidFill>
              </a:defRPr>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58" name="Google Shape;658;p90"/>
          <p:cNvSpPr txBox="1"/>
          <p:nvPr>
            <p:ph type="title"/>
          </p:nvPr>
        </p:nvSpPr>
        <p:spPr>
          <a:xfrm>
            <a:off x="4138448" y="319055"/>
            <a:ext cx="4642800" cy="697800"/>
          </a:xfrm>
          <a:prstGeom prst="rect">
            <a:avLst/>
          </a:prstGeom>
          <a:noFill/>
          <a:ln>
            <a:noFill/>
          </a:ln>
        </p:spPr>
        <p:txBody>
          <a:bodyPr anchorCtr="0" anchor="t" bIns="34275" lIns="68575" spcFirstLastPara="1" rIns="68575" wrap="square" tIns="34275">
            <a:noAutofit/>
          </a:bodyPr>
          <a:lstStyle>
            <a:lvl1pPr lvl="0" algn="l">
              <a:lnSpc>
                <a:spcPct val="85000"/>
              </a:lnSpc>
              <a:spcBef>
                <a:spcPts val="0"/>
              </a:spcBef>
              <a:spcAft>
                <a:spcPts val="0"/>
              </a:spcAft>
              <a:buClr>
                <a:schemeClr val="lt2"/>
              </a:buClr>
              <a:buSzPts val="2400"/>
              <a:buFont typeface="DM Sans"/>
              <a:buNone/>
              <a:defRPr>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59" name="Google Shape;659;p90"/>
          <p:cNvSpPr/>
          <p:nvPr>
            <p:ph idx="7" type="pic"/>
          </p:nvPr>
        </p:nvSpPr>
        <p:spPr>
          <a:xfrm>
            <a:off x="360759" y="369093"/>
            <a:ext cx="2799600" cy="4030800"/>
          </a:xfrm>
          <a:prstGeom prst="roundRect">
            <a:avLst>
              <a:gd fmla="val 2291" name="adj"/>
            </a:avLst>
          </a:prstGeom>
          <a:solidFill>
            <a:srgbClr val="AFABA1"/>
          </a:solidFill>
          <a:ln>
            <a:noFill/>
          </a:ln>
        </p:spPr>
      </p:sp>
      <p:sp>
        <p:nvSpPr>
          <p:cNvPr id="660" name="Google Shape;660;p90"/>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 Image Left (2x)">
  <p:cSld name="h_Stat + Image Left (2x)">
    <p:spTree>
      <p:nvGrpSpPr>
        <p:cNvPr id="661" name="Shape 661"/>
        <p:cNvGrpSpPr/>
        <p:nvPr/>
      </p:nvGrpSpPr>
      <p:grpSpPr>
        <a:xfrm>
          <a:off x="0" y="0"/>
          <a:ext cx="0" cy="0"/>
          <a:chOff x="0" y="0"/>
          <a:chExt cx="0" cy="0"/>
        </a:xfrm>
      </p:grpSpPr>
      <p:sp>
        <p:nvSpPr>
          <p:cNvPr id="662" name="Google Shape;662;p91"/>
          <p:cNvSpPr txBox="1"/>
          <p:nvPr>
            <p:ph idx="1" type="body"/>
          </p:nvPr>
        </p:nvSpPr>
        <p:spPr>
          <a:xfrm>
            <a:off x="4222937" y="2173625"/>
            <a:ext cx="1368600" cy="4956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1100"/>
              </a:spcBef>
              <a:spcAft>
                <a:spcPts val="0"/>
              </a:spcAft>
              <a:buClr>
                <a:schemeClr val="dk1"/>
              </a:buClr>
              <a:buSzPts val="2700"/>
              <a:buChar char="​"/>
              <a:defRPr sz="27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63" name="Google Shape;663;p91"/>
          <p:cNvSpPr txBox="1"/>
          <p:nvPr>
            <p:ph idx="2" type="body"/>
          </p:nvPr>
        </p:nvSpPr>
        <p:spPr>
          <a:xfrm>
            <a:off x="5493544" y="2250040"/>
            <a:ext cx="3099300" cy="470700"/>
          </a:xfrm>
          <a:prstGeom prst="rect">
            <a:avLst/>
          </a:prstGeom>
          <a:noFill/>
          <a:ln>
            <a:noFill/>
          </a:ln>
        </p:spPr>
        <p:txBody>
          <a:bodyPr anchorCtr="0" anchor="t" bIns="0" lIns="0" spcFirstLastPara="1" rIns="0" wrap="square" tIns="0">
            <a:noAutofit/>
          </a:bodyPr>
          <a:lstStyle>
            <a:lvl1pPr indent="-285750" lvl="0" marL="457200" algn="l">
              <a:lnSpc>
                <a:spcPct val="100000"/>
              </a:lnSpc>
              <a:spcBef>
                <a:spcPts val="1100"/>
              </a:spcBef>
              <a:spcAft>
                <a:spcPts val="0"/>
              </a:spcAft>
              <a:buClr>
                <a:schemeClr val="dk1"/>
              </a:buClr>
              <a:buSzPts val="900"/>
              <a:buChar char="​"/>
              <a:defRPr sz="900"/>
            </a:lvl1pPr>
            <a:lvl2pPr indent="-279400" lvl="1" marL="914400" algn="l">
              <a:lnSpc>
                <a:spcPct val="100000"/>
              </a:lnSpc>
              <a:spcBef>
                <a:spcPts val="600"/>
              </a:spcBef>
              <a:spcAft>
                <a:spcPts val="0"/>
              </a:spcAft>
              <a:buClr>
                <a:schemeClr val="dk1"/>
              </a:buClr>
              <a:buSzPts val="800"/>
              <a:buChar char="•"/>
              <a:defRPr sz="8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64" name="Google Shape;664;p91"/>
          <p:cNvSpPr txBox="1"/>
          <p:nvPr>
            <p:ph idx="3" type="body"/>
          </p:nvPr>
        </p:nvSpPr>
        <p:spPr>
          <a:xfrm>
            <a:off x="4222937" y="3371277"/>
            <a:ext cx="1368600" cy="4830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1100"/>
              </a:spcBef>
              <a:spcAft>
                <a:spcPts val="0"/>
              </a:spcAft>
              <a:buClr>
                <a:schemeClr val="dk1"/>
              </a:buClr>
              <a:buSzPts val="2700"/>
              <a:buChar char="​"/>
              <a:defRPr sz="2700"/>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65" name="Google Shape;665;p91"/>
          <p:cNvSpPr txBox="1"/>
          <p:nvPr>
            <p:ph idx="4" type="body"/>
          </p:nvPr>
        </p:nvSpPr>
        <p:spPr>
          <a:xfrm>
            <a:off x="5493544" y="3447692"/>
            <a:ext cx="3099300" cy="458700"/>
          </a:xfrm>
          <a:prstGeom prst="rect">
            <a:avLst/>
          </a:prstGeom>
          <a:noFill/>
          <a:ln>
            <a:noFill/>
          </a:ln>
        </p:spPr>
        <p:txBody>
          <a:bodyPr anchorCtr="0" anchor="t" bIns="0" lIns="0" spcFirstLastPara="1" rIns="0" wrap="square" tIns="0">
            <a:noAutofit/>
          </a:bodyPr>
          <a:lstStyle>
            <a:lvl1pPr indent="-285750" lvl="0" marL="457200" algn="l">
              <a:lnSpc>
                <a:spcPct val="100000"/>
              </a:lnSpc>
              <a:spcBef>
                <a:spcPts val="1100"/>
              </a:spcBef>
              <a:spcAft>
                <a:spcPts val="0"/>
              </a:spcAft>
              <a:buClr>
                <a:schemeClr val="dk1"/>
              </a:buClr>
              <a:buSzPts val="900"/>
              <a:buChar char="​"/>
              <a:defRPr sz="900"/>
            </a:lvl1pPr>
            <a:lvl2pPr indent="-279400" lvl="1" marL="914400" algn="l">
              <a:lnSpc>
                <a:spcPct val="100000"/>
              </a:lnSpc>
              <a:spcBef>
                <a:spcPts val="600"/>
              </a:spcBef>
              <a:spcAft>
                <a:spcPts val="0"/>
              </a:spcAft>
              <a:buClr>
                <a:schemeClr val="dk1"/>
              </a:buClr>
              <a:buSzPts val="800"/>
              <a:buChar char="•"/>
              <a:defRPr sz="800"/>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66" name="Google Shape;666;p91"/>
          <p:cNvSpPr txBox="1"/>
          <p:nvPr>
            <p:ph type="title"/>
          </p:nvPr>
        </p:nvSpPr>
        <p:spPr>
          <a:xfrm>
            <a:off x="4138448" y="319055"/>
            <a:ext cx="4642800" cy="697800"/>
          </a:xfrm>
          <a:prstGeom prst="rect">
            <a:avLst/>
          </a:prstGeom>
          <a:noFill/>
          <a:ln>
            <a:noFill/>
          </a:ln>
        </p:spPr>
        <p:txBody>
          <a:bodyPr anchorCtr="0" anchor="t" bIns="34275" lIns="68575" spcFirstLastPara="1" rIns="68575" wrap="square" tIns="34275">
            <a:noAutofit/>
          </a:bodyPr>
          <a:lstStyle>
            <a:lvl1pPr lvl="0" algn="l">
              <a:lnSpc>
                <a:spcPct val="85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67" name="Google Shape;667;p91"/>
          <p:cNvSpPr/>
          <p:nvPr>
            <p:ph idx="5" type="pic"/>
          </p:nvPr>
        </p:nvSpPr>
        <p:spPr>
          <a:xfrm>
            <a:off x="360759" y="369093"/>
            <a:ext cx="2799600" cy="4030800"/>
          </a:xfrm>
          <a:prstGeom prst="roundRect">
            <a:avLst>
              <a:gd fmla="val 2291" name="adj"/>
            </a:avLst>
          </a:prstGeom>
          <a:solidFill>
            <a:srgbClr val="AFABA1"/>
          </a:solidFill>
          <a:ln>
            <a:noFill/>
          </a:ln>
        </p:spPr>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 Image Left Dark (2x)">
  <p:cSld name="h_Stat + Image Left Dark (2x)">
    <p:bg>
      <p:bgPr>
        <a:gradFill>
          <a:gsLst>
            <a:gs pos="0">
              <a:srgbClr val="0F0F0F"/>
            </a:gs>
            <a:gs pos="66000">
              <a:srgbClr val="1F192C"/>
            </a:gs>
            <a:gs pos="87000">
              <a:srgbClr val="2A1951"/>
            </a:gs>
            <a:gs pos="100000">
              <a:srgbClr val="2F1863"/>
            </a:gs>
          </a:gsLst>
          <a:lin ang="18900044" scaled="0"/>
        </a:gradFill>
      </p:bgPr>
    </p:bg>
    <p:spTree>
      <p:nvGrpSpPr>
        <p:cNvPr id="668" name="Shape 668"/>
        <p:cNvGrpSpPr/>
        <p:nvPr/>
      </p:nvGrpSpPr>
      <p:grpSpPr>
        <a:xfrm>
          <a:off x="0" y="0"/>
          <a:ext cx="0" cy="0"/>
          <a:chOff x="0" y="0"/>
          <a:chExt cx="0" cy="0"/>
        </a:xfrm>
      </p:grpSpPr>
      <p:sp>
        <p:nvSpPr>
          <p:cNvPr id="669" name="Google Shape;669;p92"/>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670" name="Google Shape;670;p92"/>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
        <p:nvSpPr>
          <p:cNvPr id="671" name="Google Shape;671;p92"/>
          <p:cNvSpPr txBox="1"/>
          <p:nvPr>
            <p:ph idx="1" type="body"/>
          </p:nvPr>
        </p:nvSpPr>
        <p:spPr>
          <a:xfrm>
            <a:off x="4222937" y="2173625"/>
            <a:ext cx="1368600" cy="4956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1100"/>
              </a:spcBef>
              <a:spcAft>
                <a:spcPts val="0"/>
              </a:spcAft>
              <a:buClr>
                <a:schemeClr val="lt2"/>
              </a:buClr>
              <a:buSzPts val="2700"/>
              <a:buChar char="​"/>
              <a:defRPr sz="2700">
                <a:solidFill>
                  <a:schemeClr val="lt2"/>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72" name="Google Shape;672;p92"/>
          <p:cNvSpPr txBox="1"/>
          <p:nvPr>
            <p:ph idx="2" type="body"/>
          </p:nvPr>
        </p:nvSpPr>
        <p:spPr>
          <a:xfrm>
            <a:off x="5493544" y="2250040"/>
            <a:ext cx="3099300" cy="470700"/>
          </a:xfrm>
          <a:prstGeom prst="rect">
            <a:avLst/>
          </a:prstGeom>
          <a:noFill/>
          <a:ln>
            <a:noFill/>
          </a:ln>
        </p:spPr>
        <p:txBody>
          <a:bodyPr anchorCtr="0" anchor="t" bIns="0" lIns="0" spcFirstLastPara="1" rIns="0" wrap="square" tIns="0">
            <a:noAutofit/>
          </a:bodyPr>
          <a:lstStyle>
            <a:lvl1pPr indent="-285750" lvl="0" marL="457200" algn="l">
              <a:lnSpc>
                <a:spcPct val="100000"/>
              </a:lnSpc>
              <a:spcBef>
                <a:spcPts val="1100"/>
              </a:spcBef>
              <a:spcAft>
                <a:spcPts val="0"/>
              </a:spcAft>
              <a:buClr>
                <a:schemeClr val="lt2"/>
              </a:buClr>
              <a:buSzPts val="900"/>
              <a:buChar char="​"/>
              <a:defRPr sz="900">
                <a:solidFill>
                  <a:schemeClr val="lt2"/>
                </a:solidFill>
              </a:defRPr>
            </a:lvl1pPr>
            <a:lvl2pPr indent="-279400" lvl="1" marL="914400" algn="l">
              <a:lnSpc>
                <a:spcPct val="100000"/>
              </a:lnSpc>
              <a:spcBef>
                <a:spcPts val="600"/>
              </a:spcBef>
              <a:spcAft>
                <a:spcPts val="0"/>
              </a:spcAft>
              <a:buClr>
                <a:schemeClr val="lt2"/>
              </a:buClr>
              <a:buSzPts val="800"/>
              <a:buChar char="•"/>
              <a:defRPr sz="800">
                <a:solidFill>
                  <a:schemeClr val="lt2"/>
                </a:solidFill>
              </a:defRPr>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73" name="Google Shape;673;p92"/>
          <p:cNvSpPr txBox="1"/>
          <p:nvPr>
            <p:ph idx="3" type="body"/>
          </p:nvPr>
        </p:nvSpPr>
        <p:spPr>
          <a:xfrm>
            <a:off x="4222937" y="3371277"/>
            <a:ext cx="1368600" cy="4830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1100"/>
              </a:spcBef>
              <a:spcAft>
                <a:spcPts val="0"/>
              </a:spcAft>
              <a:buClr>
                <a:schemeClr val="lt2"/>
              </a:buClr>
              <a:buSzPts val="2700"/>
              <a:buChar char="​"/>
              <a:defRPr sz="2700">
                <a:solidFill>
                  <a:schemeClr val="lt2"/>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74" name="Google Shape;674;p92"/>
          <p:cNvSpPr txBox="1"/>
          <p:nvPr>
            <p:ph idx="4" type="body"/>
          </p:nvPr>
        </p:nvSpPr>
        <p:spPr>
          <a:xfrm>
            <a:off x="5493544" y="3447692"/>
            <a:ext cx="3099300" cy="458700"/>
          </a:xfrm>
          <a:prstGeom prst="rect">
            <a:avLst/>
          </a:prstGeom>
          <a:noFill/>
          <a:ln>
            <a:noFill/>
          </a:ln>
        </p:spPr>
        <p:txBody>
          <a:bodyPr anchorCtr="0" anchor="t" bIns="0" lIns="0" spcFirstLastPara="1" rIns="0" wrap="square" tIns="0">
            <a:noAutofit/>
          </a:bodyPr>
          <a:lstStyle>
            <a:lvl1pPr indent="-285750" lvl="0" marL="457200" algn="l">
              <a:lnSpc>
                <a:spcPct val="100000"/>
              </a:lnSpc>
              <a:spcBef>
                <a:spcPts val="1100"/>
              </a:spcBef>
              <a:spcAft>
                <a:spcPts val="0"/>
              </a:spcAft>
              <a:buClr>
                <a:schemeClr val="lt2"/>
              </a:buClr>
              <a:buSzPts val="900"/>
              <a:buChar char="​"/>
              <a:defRPr sz="900">
                <a:solidFill>
                  <a:schemeClr val="lt2"/>
                </a:solidFill>
              </a:defRPr>
            </a:lvl1pPr>
            <a:lvl2pPr indent="-279400" lvl="1" marL="914400" algn="l">
              <a:lnSpc>
                <a:spcPct val="100000"/>
              </a:lnSpc>
              <a:spcBef>
                <a:spcPts val="600"/>
              </a:spcBef>
              <a:spcAft>
                <a:spcPts val="0"/>
              </a:spcAft>
              <a:buClr>
                <a:schemeClr val="lt2"/>
              </a:buClr>
              <a:buSzPts val="800"/>
              <a:buChar char="•"/>
              <a:defRPr sz="800">
                <a:solidFill>
                  <a:schemeClr val="lt2"/>
                </a:solidFill>
              </a:defRPr>
            </a:lvl2pPr>
            <a:lvl3pPr indent="-228600" lvl="2" marL="1371600" algn="l">
              <a:lnSpc>
                <a:spcPct val="100000"/>
              </a:lnSpc>
              <a:spcBef>
                <a:spcPts val="600"/>
              </a:spcBef>
              <a:spcAft>
                <a:spcPts val="0"/>
              </a:spcAft>
              <a:buClr>
                <a:srgbClr val="6B665F"/>
              </a:buClr>
              <a:buSzPts val="800"/>
              <a:buNone/>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75" name="Google Shape;675;p92"/>
          <p:cNvSpPr txBox="1"/>
          <p:nvPr>
            <p:ph type="title"/>
          </p:nvPr>
        </p:nvSpPr>
        <p:spPr>
          <a:xfrm>
            <a:off x="4138448" y="319055"/>
            <a:ext cx="4642800" cy="697800"/>
          </a:xfrm>
          <a:prstGeom prst="rect">
            <a:avLst/>
          </a:prstGeom>
          <a:noFill/>
          <a:ln>
            <a:noFill/>
          </a:ln>
        </p:spPr>
        <p:txBody>
          <a:bodyPr anchorCtr="0" anchor="t" bIns="34275" lIns="68575" spcFirstLastPara="1" rIns="68575" wrap="square" tIns="34275">
            <a:noAutofit/>
          </a:bodyPr>
          <a:lstStyle>
            <a:lvl1pPr lvl="0" algn="l">
              <a:lnSpc>
                <a:spcPct val="85000"/>
              </a:lnSpc>
              <a:spcBef>
                <a:spcPts val="0"/>
              </a:spcBef>
              <a:spcAft>
                <a:spcPts val="0"/>
              </a:spcAft>
              <a:buClr>
                <a:schemeClr val="lt2"/>
              </a:buClr>
              <a:buSzPts val="2400"/>
              <a:buFont typeface="DM Sans"/>
              <a:buNone/>
              <a:defRPr>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76" name="Google Shape;676;p92"/>
          <p:cNvSpPr/>
          <p:nvPr>
            <p:ph idx="5" type="pic"/>
          </p:nvPr>
        </p:nvSpPr>
        <p:spPr>
          <a:xfrm>
            <a:off x="360759" y="369093"/>
            <a:ext cx="2799600" cy="4030800"/>
          </a:xfrm>
          <a:prstGeom prst="roundRect">
            <a:avLst>
              <a:gd fmla="val 2291" name="adj"/>
            </a:avLst>
          </a:prstGeom>
          <a:solidFill>
            <a:srgbClr val="AFABA1"/>
          </a:solidFill>
          <a:ln>
            <a:noFill/>
          </a:ln>
        </p:spPr>
      </p:sp>
      <p:sp>
        <p:nvSpPr>
          <p:cNvPr id="677" name="Google Shape;677;p92"/>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3 Column Snow">
  <p:cSld name="h_Stat 3 Column Snow">
    <p:bg>
      <p:bgPr>
        <a:solidFill>
          <a:srgbClr val="FFFEFA"/>
        </a:solidFill>
      </p:bgPr>
    </p:bg>
    <p:spTree>
      <p:nvGrpSpPr>
        <p:cNvPr id="678" name="Shape 678"/>
        <p:cNvGrpSpPr/>
        <p:nvPr/>
      </p:nvGrpSpPr>
      <p:grpSpPr>
        <a:xfrm>
          <a:off x="0" y="0"/>
          <a:ext cx="0" cy="0"/>
          <a:chOff x="0" y="0"/>
          <a:chExt cx="0" cy="0"/>
        </a:xfrm>
      </p:grpSpPr>
      <p:sp>
        <p:nvSpPr>
          <p:cNvPr id="679" name="Google Shape;679;p93"/>
          <p:cNvSpPr txBox="1"/>
          <p:nvPr>
            <p:ph type="title"/>
          </p:nvPr>
        </p:nvSpPr>
        <p:spPr>
          <a:xfrm>
            <a:off x="292227" y="331051"/>
            <a:ext cx="8499300" cy="417000"/>
          </a:xfrm>
          <a:prstGeom prst="rect">
            <a:avLst/>
          </a:prstGeom>
          <a:noFill/>
          <a:ln>
            <a:noFill/>
          </a:ln>
        </p:spPr>
        <p:txBody>
          <a:bodyPr anchorCtr="0" anchor="b" bIns="34275" lIns="68575" spcFirstLastPara="1" rIns="68575" wrap="square" tIns="34275">
            <a:noAutofit/>
          </a:bodyPr>
          <a:lstStyle>
            <a:lvl1pPr lvl="0" algn="l">
              <a:lnSpc>
                <a:spcPct val="85000"/>
              </a:lnSpc>
              <a:spcBef>
                <a:spcPts val="0"/>
              </a:spcBef>
              <a:spcAft>
                <a:spcPts val="0"/>
              </a:spcAft>
              <a:buClr>
                <a:schemeClr val="dk1"/>
              </a:buClr>
              <a:buSzPts val="2400"/>
              <a:buFont typeface="DM Sans"/>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80" name="Google Shape;680;p93"/>
          <p:cNvSpPr txBox="1"/>
          <p:nvPr>
            <p:ph idx="1" type="body"/>
          </p:nvPr>
        </p:nvSpPr>
        <p:spPr>
          <a:xfrm>
            <a:off x="361950" y="755510"/>
            <a:ext cx="84363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6B665F"/>
              </a:buClr>
              <a:buSzPts val="1100"/>
              <a:buChar char="​"/>
              <a:defRPr sz="1100">
                <a:solidFill>
                  <a:srgbClr val="6B665F"/>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81" name="Google Shape;681;p93"/>
          <p:cNvSpPr txBox="1"/>
          <p:nvPr>
            <p:ph idx="2" type="body"/>
          </p:nvPr>
        </p:nvSpPr>
        <p:spPr>
          <a:xfrm>
            <a:off x="360761" y="2380996"/>
            <a:ext cx="2455200" cy="19437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solidFill>
                  <a:schemeClr val="dk1"/>
                </a:solidFill>
              </a:defRPr>
            </a:lvl1pPr>
            <a:lvl2pPr indent="-279400" lvl="1" marL="914400" algn="l">
              <a:lnSpc>
                <a:spcPct val="100000"/>
              </a:lnSpc>
              <a:spcBef>
                <a:spcPts val="600"/>
              </a:spcBef>
              <a:spcAft>
                <a:spcPts val="0"/>
              </a:spcAft>
              <a:buClr>
                <a:schemeClr val="dk1"/>
              </a:buClr>
              <a:buSzPts val="800"/>
              <a:buChar char="•"/>
              <a:defRPr sz="800">
                <a:solidFill>
                  <a:schemeClr val="dk1"/>
                </a:solidFill>
              </a:defRPr>
            </a:lvl2pPr>
            <a:lvl3pPr indent="-279400" lvl="2" marL="1371600" algn="l">
              <a:lnSpc>
                <a:spcPct val="100000"/>
              </a:lnSpc>
              <a:spcBef>
                <a:spcPts val="600"/>
              </a:spcBef>
              <a:spcAft>
                <a:spcPts val="0"/>
              </a:spcAft>
              <a:buClr>
                <a:schemeClr val="dk1"/>
              </a:buClr>
              <a:buSzPts val="800"/>
              <a:buChar char="－"/>
              <a:defRPr sz="800">
                <a:solidFill>
                  <a:schemeClr val="dk1"/>
                </a:solidFill>
              </a:defRPr>
            </a:lvl3pPr>
            <a:lvl4pPr indent="-279400" lvl="3" marL="1828800" algn="l">
              <a:lnSpc>
                <a:spcPct val="90000"/>
              </a:lnSpc>
              <a:spcBef>
                <a:spcPts val="1100"/>
              </a:spcBef>
              <a:spcAft>
                <a:spcPts val="0"/>
              </a:spcAft>
              <a:buSzPts val="800"/>
              <a:buChar char="​"/>
              <a:defRPr sz="800">
                <a:solidFill>
                  <a:schemeClr val="dk1"/>
                </a:solidFill>
              </a:defRPr>
            </a:lvl4pPr>
            <a:lvl5pPr indent="-279400" lvl="4" marL="2286000" algn="l">
              <a:lnSpc>
                <a:spcPct val="100000"/>
              </a:lnSpc>
              <a:spcBef>
                <a:spcPts val="1100"/>
              </a:spcBef>
              <a:spcAft>
                <a:spcPts val="0"/>
              </a:spcAft>
              <a:buSzPts val="800"/>
              <a:buChar char="​"/>
              <a:defRPr b="0" i="0" sz="800">
                <a:solidFill>
                  <a:schemeClr val="dk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82" name="Google Shape;682;p93"/>
          <p:cNvSpPr txBox="1"/>
          <p:nvPr>
            <p:ph idx="3" type="body"/>
          </p:nvPr>
        </p:nvSpPr>
        <p:spPr>
          <a:xfrm>
            <a:off x="371051" y="1591407"/>
            <a:ext cx="2455200" cy="642000"/>
          </a:xfrm>
          <a:prstGeom prst="rect">
            <a:avLst/>
          </a:prstGeom>
          <a:noFill/>
          <a:ln>
            <a:noFill/>
          </a:ln>
        </p:spPr>
        <p:txBody>
          <a:bodyPr anchorCtr="0" anchor="t" bIns="0" lIns="0" spcFirstLastPara="1" rIns="0" wrap="square" tIns="0">
            <a:noAutofit/>
          </a:bodyPr>
          <a:lstStyle>
            <a:lvl1pPr indent="-457200" lvl="0" marL="457200" algn="l">
              <a:lnSpc>
                <a:spcPct val="100000"/>
              </a:lnSpc>
              <a:spcBef>
                <a:spcPts val="1100"/>
              </a:spcBef>
              <a:spcAft>
                <a:spcPts val="0"/>
              </a:spcAft>
              <a:buClr>
                <a:schemeClr val="dk1"/>
              </a:buClr>
              <a:buSzPts val="3600"/>
              <a:buChar char="​"/>
              <a:defRPr sz="3600">
                <a:solidFill>
                  <a:schemeClr val="dk1"/>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83" name="Google Shape;683;p93"/>
          <p:cNvSpPr txBox="1"/>
          <p:nvPr>
            <p:ph idx="4" type="body"/>
          </p:nvPr>
        </p:nvSpPr>
        <p:spPr>
          <a:xfrm>
            <a:off x="3290089" y="2380996"/>
            <a:ext cx="2455200" cy="19437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solidFill>
                  <a:schemeClr val="dk1"/>
                </a:solidFill>
              </a:defRPr>
            </a:lvl1pPr>
            <a:lvl2pPr indent="-279400" lvl="1" marL="914400" algn="l">
              <a:lnSpc>
                <a:spcPct val="100000"/>
              </a:lnSpc>
              <a:spcBef>
                <a:spcPts val="600"/>
              </a:spcBef>
              <a:spcAft>
                <a:spcPts val="0"/>
              </a:spcAft>
              <a:buClr>
                <a:schemeClr val="dk1"/>
              </a:buClr>
              <a:buSzPts val="800"/>
              <a:buChar char="•"/>
              <a:defRPr sz="800">
                <a:solidFill>
                  <a:schemeClr val="dk1"/>
                </a:solidFill>
              </a:defRPr>
            </a:lvl2pPr>
            <a:lvl3pPr indent="-279400" lvl="2" marL="1371600" algn="l">
              <a:lnSpc>
                <a:spcPct val="100000"/>
              </a:lnSpc>
              <a:spcBef>
                <a:spcPts val="600"/>
              </a:spcBef>
              <a:spcAft>
                <a:spcPts val="0"/>
              </a:spcAft>
              <a:buClr>
                <a:schemeClr val="dk1"/>
              </a:buClr>
              <a:buSzPts val="800"/>
              <a:buChar char="－"/>
              <a:defRPr sz="800">
                <a:solidFill>
                  <a:schemeClr val="dk1"/>
                </a:solidFill>
              </a:defRPr>
            </a:lvl3pPr>
            <a:lvl4pPr indent="-279400" lvl="3" marL="1828800" algn="l">
              <a:lnSpc>
                <a:spcPct val="90000"/>
              </a:lnSpc>
              <a:spcBef>
                <a:spcPts val="1100"/>
              </a:spcBef>
              <a:spcAft>
                <a:spcPts val="0"/>
              </a:spcAft>
              <a:buSzPts val="800"/>
              <a:buChar char="​"/>
              <a:defRPr sz="800">
                <a:solidFill>
                  <a:schemeClr val="dk1"/>
                </a:solidFill>
              </a:defRPr>
            </a:lvl4pPr>
            <a:lvl5pPr indent="-279400" lvl="4" marL="2286000" algn="l">
              <a:lnSpc>
                <a:spcPct val="100000"/>
              </a:lnSpc>
              <a:spcBef>
                <a:spcPts val="1100"/>
              </a:spcBef>
              <a:spcAft>
                <a:spcPts val="0"/>
              </a:spcAft>
              <a:buSzPts val="800"/>
              <a:buChar char="​"/>
              <a:defRPr b="0" i="0" sz="800">
                <a:solidFill>
                  <a:schemeClr val="dk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84" name="Google Shape;684;p93"/>
          <p:cNvSpPr txBox="1"/>
          <p:nvPr>
            <p:ph idx="5" type="body"/>
          </p:nvPr>
        </p:nvSpPr>
        <p:spPr>
          <a:xfrm>
            <a:off x="3300378" y="1591407"/>
            <a:ext cx="2455200" cy="642000"/>
          </a:xfrm>
          <a:prstGeom prst="rect">
            <a:avLst/>
          </a:prstGeom>
          <a:noFill/>
          <a:ln>
            <a:noFill/>
          </a:ln>
        </p:spPr>
        <p:txBody>
          <a:bodyPr anchorCtr="0" anchor="t" bIns="0" lIns="0" spcFirstLastPara="1" rIns="0" wrap="square" tIns="0">
            <a:noAutofit/>
          </a:bodyPr>
          <a:lstStyle>
            <a:lvl1pPr indent="-457200" lvl="0" marL="457200" algn="l">
              <a:lnSpc>
                <a:spcPct val="100000"/>
              </a:lnSpc>
              <a:spcBef>
                <a:spcPts val="1100"/>
              </a:spcBef>
              <a:spcAft>
                <a:spcPts val="0"/>
              </a:spcAft>
              <a:buClr>
                <a:schemeClr val="dk1"/>
              </a:buClr>
              <a:buSzPts val="3600"/>
              <a:buChar char="​"/>
              <a:defRPr sz="3600">
                <a:solidFill>
                  <a:schemeClr val="dk1"/>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85" name="Google Shape;685;p93"/>
          <p:cNvSpPr txBox="1"/>
          <p:nvPr>
            <p:ph idx="6" type="body"/>
          </p:nvPr>
        </p:nvSpPr>
        <p:spPr>
          <a:xfrm>
            <a:off x="6219416" y="2380996"/>
            <a:ext cx="2455200" cy="19437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solidFill>
                  <a:schemeClr val="dk1"/>
                </a:solidFill>
              </a:defRPr>
            </a:lvl1pPr>
            <a:lvl2pPr indent="-279400" lvl="1" marL="914400" algn="l">
              <a:lnSpc>
                <a:spcPct val="100000"/>
              </a:lnSpc>
              <a:spcBef>
                <a:spcPts val="600"/>
              </a:spcBef>
              <a:spcAft>
                <a:spcPts val="0"/>
              </a:spcAft>
              <a:buClr>
                <a:schemeClr val="dk1"/>
              </a:buClr>
              <a:buSzPts val="800"/>
              <a:buChar char="•"/>
              <a:defRPr sz="800">
                <a:solidFill>
                  <a:schemeClr val="dk1"/>
                </a:solidFill>
              </a:defRPr>
            </a:lvl2pPr>
            <a:lvl3pPr indent="-279400" lvl="2" marL="1371600" algn="l">
              <a:lnSpc>
                <a:spcPct val="100000"/>
              </a:lnSpc>
              <a:spcBef>
                <a:spcPts val="600"/>
              </a:spcBef>
              <a:spcAft>
                <a:spcPts val="0"/>
              </a:spcAft>
              <a:buClr>
                <a:schemeClr val="dk1"/>
              </a:buClr>
              <a:buSzPts val="800"/>
              <a:buChar char="－"/>
              <a:defRPr sz="800">
                <a:solidFill>
                  <a:schemeClr val="dk1"/>
                </a:solidFill>
              </a:defRPr>
            </a:lvl3pPr>
            <a:lvl4pPr indent="-279400" lvl="3" marL="1828800" algn="l">
              <a:lnSpc>
                <a:spcPct val="90000"/>
              </a:lnSpc>
              <a:spcBef>
                <a:spcPts val="1100"/>
              </a:spcBef>
              <a:spcAft>
                <a:spcPts val="0"/>
              </a:spcAft>
              <a:buSzPts val="800"/>
              <a:buChar char="​"/>
              <a:defRPr sz="800">
                <a:solidFill>
                  <a:schemeClr val="dk1"/>
                </a:solidFill>
              </a:defRPr>
            </a:lvl4pPr>
            <a:lvl5pPr indent="-279400" lvl="4" marL="2286000" algn="l">
              <a:lnSpc>
                <a:spcPct val="100000"/>
              </a:lnSpc>
              <a:spcBef>
                <a:spcPts val="1100"/>
              </a:spcBef>
              <a:spcAft>
                <a:spcPts val="0"/>
              </a:spcAft>
              <a:buSzPts val="800"/>
              <a:buChar char="​"/>
              <a:defRPr b="0" i="0" sz="800">
                <a:solidFill>
                  <a:schemeClr val="dk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86" name="Google Shape;686;p93"/>
          <p:cNvSpPr txBox="1"/>
          <p:nvPr>
            <p:ph idx="7" type="body"/>
          </p:nvPr>
        </p:nvSpPr>
        <p:spPr>
          <a:xfrm>
            <a:off x="6229705" y="1591407"/>
            <a:ext cx="2455200" cy="642000"/>
          </a:xfrm>
          <a:prstGeom prst="rect">
            <a:avLst/>
          </a:prstGeom>
          <a:noFill/>
          <a:ln>
            <a:noFill/>
          </a:ln>
        </p:spPr>
        <p:txBody>
          <a:bodyPr anchorCtr="0" anchor="t" bIns="0" lIns="0" spcFirstLastPara="1" rIns="0" wrap="square" tIns="0">
            <a:noAutofit/>
          </a:bodyPr>
          <a:lstStyle>
            <a:lvl1pPr indent="-457200" lvl="0" marL="457200" algn="l">
              <a:lnSpc>
                <a:spcPct val="100000"/>
              </a:lnSpc>
              <a:spcBef>
                <a:spcPts val="1100"/>
              </a:spcBef>
              <a:spcAft>
                <a:spcPts val="0"/>
              </a:spcAft>
              <a:buClr>
                <a:schemeClr val="dk1"/>
              </a:buClr>
              <a:buSzPts val="3600"/>
              <a:buChar char="​"/>
              <a:defRPr sz="3600">
                <a:solidFill>
                  <a:schemeClr val="dk1"/>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3 Column Dark">
  <p:cSld name="h_Stat 3 Column Dark">
    <p:bg>
      <p:bgPr>
        <a:gradFill>
          <a:gsLst>
            <a:gs pos="0">
              <a:srgbClr val="0F0F0F"/>
            </a:gs>
            <a:gs pos="66000">
              <a:srgbClr val="1F192C"/>
            </a:gs>
            <a:gs pos="87000">
              <a:srgbClr val="2A1951"/>
            </a:gs>
            <a:gs pos="100000">
              <a:srgbClr val="2F1863"/>
            </a:gs>
          </a:gsLst>
          <a:lin ang="18900044" scaled="0"/>
        </a:gradFill>
      </p:bgPr>
    </p:bg>
    <p:spTree>
      <p:nvGrpSpPr>
        <p:cNvPr id="687" name="Shape 687"/>
        <p:cNvGrpSpPr/>
        <p:nvPr/>
      </p:nvGrpSpPr>
      <p:grpSpPr>
        <a:xfrm>
          <a:off x="0" y="0"/>
          <a:ext cx="0" cy="0"/>
          <a:chOff x="0" y="0"/>
          <a:chExt cx="0" cy="0"/>
        </a:xfrm>
      </p:grpSpPr>
      <p:sp>
        <p:nvSpPr>
          <p:cNvPr id="688" name="Google Shape;688;p94"/>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689" name="Google Shape;689;p94"/>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
        <p:nvSpPr>
          <p:cNvPr id="690" name="Google Shape;690;p94"/>
          <p:cNvSpPr txBox="1"/>
          <p:nvPr>
            <p:ph type="title"/>
          </p:nvPr>
        </p:nvSpPr>
        <p:spPr>
          <a:xfrm>
            <a:off x="292227" y="331051"/>
            <a:ext cx="8499300" cy="417000"/>
          </a:xfrm>
          <a:prstGeom prst="rect">
            <a:avLst/>
          </a:prstGeom>
          <a:noFill/>
          <a:ln>
            <a:noFill/>
          </a:ln>
        </p:spPr>
        <p:txBody>
          <a:bodyPr anchorCtr="0" anchor="b" bIns="34275" lIns="68575" spcFirstLastPara="1" rIns="68575" wrap="square" tIns="34275">
            <a:noAutofit/>
          </a:bodyPr>
          <a:lstStyle>
            <a:lvl1pPr lvl="0" algn="l">
              <a:lnSpc>
                <a:spcPct val="85000"/>
              </a:lnSpc>
              <a:spcBef>
                <a:spcPts val="0"/>
              </a:spcBef>
              <a:spcAft>
                <a:spcPts val="0"/>
              </a:spcAft>
              <a:buClr>
                <a:schemeClr val="lt2"/>
              </a:buClr>
              <a:buSzPts val="2400"/>
              <a:buFont typeface="DM Sans"/>
              <a:buNone/>
              <a:defRPr>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91" name="Google Shape;691;p94"/>
          <p:cNvSpPr txBox="1"/>
          <p:nvPr>
            <p:ph idx="1" type="body"/>
          </p:nvPr>
        </p:nvSpPr>
        <p:spPr>
          <a:xfrm>
            <a:off x="361950" y="755510"/>
            <a:ext cx="8436300" cy="190200"/>
          </a:xfrm>
          <a:prstGeom prst="rect">
            <a:avLst/>
          </a:prstGeom>
          <a:noFill/>
          <a:ln>
            <a:noFill/>
          </a:ln>
        </p:spPr>
        <p:txBody>
          <a:bodyPr anchorCtr="0" anchor="t" bIns="0" lIns="0" spcFirstLastPara="1" rIns="0" wrap="square" tIns="0">
            <a:noAutofit/>
          </a:bodyPr>
          <a:lstStyle>
            <a:lvl1pPr indent="-298450" lvl="0" marL="457200" algn="l">
              <a:lnSpc>
                <a:spcPct val="90000"/>
              </a:lnSpc>
              <a:spcBef>
                <a:spcPts val="0"/>
              </a:spcBef>
              <a:spcAft>
                <a:spcPts val="0"/>
              </a:spcAft>
              <a:buClr>
                <a:srgbClr val="AFABA1"/>
              </a:buClr>
              <a:buSzPts val="1100"/>
              <a:buChar char="​"/>
              <a:defRPr sz="1100">
                <a:solidFill>
                  <a:srgbClr val="AFABA1"/>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92" name="Google Shape;692;p94"/>
          <p:cNvSpPr txBox="1"/>
          <p:nvPr>
            <p:ph idx="2" type="body"/>
          </p:nvPr>
        </p:nvSpPr>
        <p:spPr>
          <a:xfrm>
            <a:off x="360761" y="2380996"/>
            <a:ext cx="2455200" cy="19437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lt2"/>
              </a:buClr>
              <a:buSzPts val="1100"/>
              <a:buChar char="​"/>
              <a:defRPr sz="1100">
                <a:solidFill>
                  <a:schemeClr val="lt2"/>
                </a:solidFill>
              </a:defRPr>
            </a:lvl1pPr>
            <a:lvl2pPr indent="-279400" lvl="1" marL="914400" algn="l">
              <a:lnSpc>
                <a:spcPct val="100000"/>
              </a:lnSpc>
              <a:spcBef>
                <a:spcPts val="600"/>
              </a:spcBef>
              <a:spcAft>
                <a:spcPts val="0"/>
              </a:spcAft>
              <a:buClr>
                <a:schemeClr val="lt2"/>
              </a:buClr>
              <a:buSzPts val="800"/>
              <a:buChar char="•"/>
              <a:defRPr sz="800">
                <a:solidFill>
                  <a:schemeClr val="lt2"/>
                </a:solidFill>
              </a:defRPr>
            </a:lvl2pPr>
            <a:lvl3pPr indent="-279400" lvl="2" marL="1371600" algn="l">
              <a:lnSpc>
                <a:spcPct val="100000"/>
              </a:lnSpc>
              <a:spcBef>
                <a:spcPts val="600"/>
              </a:spcBef>
              <a:spcAft>
                <a:spcPts val="0"/>
              </a:spcAft>
              <a:buClr>
                <a:schemeClr val="lt2"/>
              </a:buClr>
              <a:buSzPts val="800"/>
              <a:buChar char="－"/>
              <a:defRPr sz="800">
                <a:solidFill>
                  <a:schemeClr val="lt2"/>
                </a:solidFill>
              </a:defRPr>
            </a:lvl3pPr>
            <a:lvl4pPr indent="-279400" lvl="3" marL="1828800" algn="l">
              <a:lnSpc>
                <a:spcPct val="90000"/>
              </a:lnSpc>
              <a:spcBef>
                <a:spcPts val="1100"/>
              </a:spcBef>
              <a:spcAft>
                <a:spcPts val="0"/>
              </a:spcAft>
              <a:buSzPts val="800"/>
              <a:buChar char="​"/>
              <a:defRPr sz="800">
                <a:solidFill>
                  <a:schemeClr val="lt2"/>
                </a:solidFill>
              </a:defRPr>
            </a:lvl4pPr>
            <a:lvl5pPr indent="-279400" lvl="4" marL="2286000" algn="l">
              <a:lnSpc>
                <a:spcPct val="100000"/>
              </a:lnSpc>
              <a:spcBef>
                <a:spcPts val="1100"/>
              </a:spcBef>
              <a:spcAft>
                <a:spcPts val="0"/>
              </a:spcAft>
              <a:buSzPts val="800"/>
              <a:buChar char="​"/>
              <a:defRPr b="0" i="0" sz="800">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93" name="Google Shape;693;p94"/>
          <p:cNvSpPr txBox="1"/>
          <p:nvPr>
            <p:ph idx="3" type="body"/>
          </p:nvPr>
        </p:nvSpPr>
        <p:spPr>
          <a:xfrm>
            <a:off x="371051" y="1591407"/>
            <a:ext cx="2455200" cy="642000"/>
          </a:xfrm>
          <a:prstGeom prst="rect">
            <a:avLst/>
          </a:prstGeom>
          <a:noFill/>
          <a:ln>
            <a:noFill/>
          </a:ln>
        </p:spPr>
        <p:txBody>
          <a:bodyPr anchorCtr="0" anchor="t" bIns="0" lIns="0" spcFirstLastPara="1" rIns="0" wrap="square" tIns="0">
            <a:noAutofit/>
          </a:bodyPr>
          <a:lstStyle>
            <a:lvl1pPr indent="-457200" lvl="0" marL="457200" algn="l">
              <a:lnSpc>
                <a:spcPct val="100000"/>
              </a:lnSpc>
              <a:spcBef>
                <a:spcPts val="1100"/>
              </a:spcBef>
              <a:spcAft>
                <a:spcPts val="0"/>
              </a:spcAft>
              <a:buClr>
                <a:schemeClr val="lt2"/>
              </a:buClr>
              <a:buSzPts val="3600"/>
              <a:buChar char="​"/>
              <a:defRPr sz="3600">
                <a:solidFill>
                  <a:schemeClr val="lt2"/>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94" name="Google Shape;694;p94"/>
          <p:cNvSpPr txBox="1"/>
          <p:nvPr>
            <p:ph idx="4" type="body"/>
          </p:nvPr>
        </p:nvSpPr>
        <p:spPr>
          <a:xfrm>
            <a:off x="3290089" y="2380996"/>
            <a:ext cx="2455200" cy="19437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lt2"/>
              </a:buClr>
              <a:buSzPts val="1100"/>
              <a:buChar char="​"/>
              <a:defRPr sz="1100">
                <a:solidFill>
                  <a:schemeClr val="lt2"/>
                </a:solidFill>
              </a:defRPr>
            </a:lvl1pPr>
            <a:lvl2pPr indent="-279400" lvl="1" marL="914400" algn="l">
              <a:lnSpc>
                <a:spcPct val="100000"/>
              </a:lnSpc>
              <a:spcBef>
                <a:spcPts val="600"/>
              </a:spcBef>
              <a:spcAft>
                <a:spcPts val="0"/>
              </a:spcAft>
              <a:buClr>
                <a:schemeClr val="lt2"/>
              </a:buClr>
              <a:buSzPts val="800"/>
              <a:buChar char="•"/>
              <a:defRPr sz="800">
                <a:solidFill>
                  <a:schemeClr val="lt2"/>
                </a:solidFill>
              </a:defRPr>
            </a:lvl2pPr>
            <a:lvl3pPr indent="-279400" lvl="2" marL="1371600" algn="l">
              <a:lnSpc>
                <a:spcPct val="100000"/>
              </a:lnSpc>
              <a:spcBef>
                <a:spcPts val="600"/>
              </a:spcBef>
              <a:spcAft>
                <a:spcPts val="0"/>
              </a:spcAft>
              <a:buClr>
                <a:schemeClr val="lt2"/>
              </a:buClr>
              <a:buSzPts val="800"/>
              <a:buChar char="－"/>
              <a:defRPr sz="800">
                <a:solidFill>
                  <a:schemeClr val="lt2"/>
                </a:solidFill>
              </a:defRPr>
            </a:lvl3pPr>
            <a:lvl4pPr indent="-279400" lvl="3" marL="1828800" algn="l">
              <a:lnSpc>
                <a:spcPct val="90000"/>
              </a:lnSpc>
              <a:spcBef>
                <a:spcPts val="1100"/>
              </a:spcBef>
              <a:spcAft>
                <a:spcPts val="0"/>
              </a:spcAft>
              <a:buSzPts val="800"/>
              <a:buChar char="​"/>
              <a:defRPr sz="800">
                <a:solidFill>
                  <a:schemeClr val="lt2"/>
                </a:solidFill>
              </a:defRPr>
            </a:lvl4pPr>
            <a:lvl5pPr indent="-279400" lvl="4" marL="2286000" algn="l">
              <a:lnSpc>
                <a:spcPct val="100000"/>
              </a:lnSpc>
              <a:spcBef>
                <a:spcPts val="1100"/>
              </a:spcBef>
              <a:spcAft>
                <a:spcPts val="0"/>
              </a:spcAft>
              <a:buSzPts val="800"/>
              <a:buChar char="​"/>
              <a:defRPr b="0" i="0" sz="800">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95" name="Google Shape;695;p94"/>
          <p:cNvSpPr txBox="1"/>
          <p:nvPr>
            <p:ph idx="5" type="body"/>
          </p:nvPr>
        </p:nvSpPr>
        <p:spPr>
          <a:xfrm>
            <a:off x="3300378" y="1591407"/>
            <a:ext cx="2455200" cy="642000"/>
          </a:xfrm>
          <a:prstGeom prst="rect">
            <a:avLst/>
          </a:prstGeom>
          <a:noFill/>
          <a:ln>
            <a:noFill/>
          </a:ln>
        </p:spPr>
        <p:txBody>
          <a:bodyPr anchorCtr="0" anchor="t" bIns="0" lIns="0" spcFirstLastPara="1" rIns="0" wrap="square" tIns="0">
            <a:noAutofit/>
          </a:bodyPr>
          <a:lstStyle>
            <a:lvl1pPr indent="-457200" lvl="0" marL="457200" algn="l">
              <a:lnSpc>
                <a:spcPct val="100000"/>
              </a:lnSpc>
              <a:spcBef>
                <a:spcPts val="1100"/>
              </a:spcBef>
              <a:spcAft>
                <a:spcPts val="0"/>
              </a:spcAft>
              <a:buClr>
                <a:schemeClr val="lt2"/>
              </a:buClr>
              <a:buSzPts val="3600"/>
              <a:buChar char="​"/>
              <a:defRPr sz="3600">
                <a:solidFill>
                  <a:schemeClr val="lt2"/>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96" name="Google Shape;696;p94"/>
          <p:cNvSpPr txBox="1"/>
          <p:nvPr>
            <p:ph idx="6" type="body"/>
          </p:nvPr>
        </p:nvSpPr>
        <p:spPr>
          <a:xfrm>
            <a:off x="6219416" y="2380996"/>
            <a:ext cx="2455200" cy="19437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lt2"/>
              </a:buClr>
              <a:buSzPts val="1100"/>
              <a:buChar char="​"/>
              <a:defRPr sz="1100">
                <a:solidFill>
                  <a:schemeClr val="lt2"/>
                </a:solidFill>
              </a:defRPr>
            </a:lvl1pPr>
            <a:lvl2pPr indent="-279400" lvl="1" marL="914400" algn="l">
              <a:lnSpc>
                <a:spcPct val="100000"/>
              </a:lnSpc>
              <a:spcBef>
                <a:spcPts val="600"/>
              </a:spcBef>
              <a:spcAft>
                <a:spcPts val="0"/>
              </a:spcAft>
              <a:buClr>
                <a:schemeClr val="lt2"/>
              </a:buClr>
              <a:buSzPts val="800"/>
              <a:buChar char="•"/>
              <a:defRPr sz="800">
                <a:solidFill>
                  <a:schemeClr val="lt2"/>
                </a:solidFill>
              </a:defRPr>
            </a:lvl2pPr>
            <a:lvl3pPr indent="-279400" lvl="2" marL="1371600" algn="l">
              <a:lnSpc>
                <a:spcPct val="100000"/>
              </a:lnSpc>
              <a:spcBef>
                <a:spcPts val="600"/>
              </a:spcBef>
              <a:spcAft>
                <a:spcPts val="0"/>
              </a:spcAft>
              <a:buClr>
                <a:schemeClr val="lt2"/>
              </a:buClr>
              <a:buSzPts val="800"/>
              <a:buChar char="－"/>
              <a:defRPr sz="800">
                <a:solidFill>
                  <a:schemeClr val="lt2"/>
                </a:solidFill>
              </a:defRPr>
            </a:lvl3pPr>
            <a:lvl4pPr indent="-279400" lvl="3" marL="1828800" algn="l">
              <a:lnSpc>
                <a:spcPct val="90000"/>
              </a:lnSpc>
              <a:spcBef>
                <a:spcPts val="1100"/>
              </a:spcBef>
              <a:spcAft>
                <a:spcPts val="0"/>
              </a:spcAft>
              <a:buSzPts val="800"/>
              <a:buChar char="​"/>
              <a:defRPr sz="800">
                <a:solidFill>
                  <a:schemeClr val="lt2"/>
                </a:solidFill>
              </a:defRPr>
            </a:lvl4pPr>
            <a:lvl5pPr indent="-279400" lvl="4" marL="2286000" algn="l">
              <a:lnSpc>
                <a:spcPct val="100000"/>
              </a:lnSpc>
              <a:spcBef>
                <a:spcPts val="1100"/>
              </a:spcBef>
              <a:spcAft>
                <a:spcPts val="0"/>
              </a:spcAft>
              <a:buSzPts val="800"/>
              <a:buChar char="​"/>
              <a:defRPr b="0" i="0" sz="800">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97" name="Google Shape;697;p94"/>
          <p:cNvSpPr txBox="1"/>
          <p:nvPr>
            <p:ph idx="7" type="body"/>
          </p:nvPr>
        </p:nvSpPr>
        <p:spPr>
          <a:xfrm>
            <a:off x="6229705" y="1591407"/>
            <a:ext cx="2455200" cy="642000"/>
          </a:xfrm>
          <a:prstGeom prst="rect">
            <a:avLst/>
          </a:prstGeom>
          <a:noFill/>
          <a:ln>
            <a:noFill/>
          </a:ln>
        </p:spPr>
        <p:txBody>
          <a:bodyPr anchorCtr="0" anchor="t" bIns="0" lIns="0" spcFirstLastPara="1" rIns="0" wrap="square" tIns="0">
            <a:noAutofit/>
          </a:bodyPr>
          <a:lstStyle>
            <a:lvl1pPr indent="-457200" lvl="0" marL="457200" algn="l">
              <a:lnSpc>
                <a:spcPct val="100000"/>
              </a:lnSpc>
              <a:spcBef>
                <a:spcPts val="1100"/>
              </a:spcBef>
              <a:spcAft>
                <a:spcPts val="0"/>
              </a:spcAft>
              <a:buClr>
                <a:schemeClr val="lt2"/>
              </a:buClr>
              <a:buSzPts val="3600"/>
              <a:buChar char="​"/>
              <a:defRPr sz="3600">
                <a:solidFill>
                  <a:schemeClr val="lt2"/>
                </a:solidFill>
              </a:defRPr>
            </a:lvl1pPr>
            <a:lvl2pPr indent="-317500" lvl="1" marL="914400" algn="l">
              <a:lnSpc>
                <a:spcPct val="100000"/>
              </a:lnSpc>
              <a:spcBef>
                <a:spcPts val="600"/>
              </a:spcBef>
              <a:spcAft>
                <a:spcPts val="0"/>
              </a:spcAft>
              <a:buClr>
                <a:schemeClr val="dk1"/>
              </a:buClr>
              <a:buSzPts val="1400"/>
              <a:buChar char="•"/>
              <a:defRPr/>
            </a:lvl2pPr>
            <a:lvl3pPr indent="-317500" lvl="2" marL="1371600" algn="l">
              <a:lnSpc>
                <a:spcPct val="100000"/>
              </a:lnSpc>
              <a:spcBef>
                <a:spcPts val="600"/>
              </a:spcBef>
              <a:spcAft>
                <a:spcPts val="0"/>
              </a:spcAft>
              <a:buClr>
                <a:srgbClr val="6B665F"/>
              </a:buClr>
              <a:buSzPts val="1400"/>
              <a:buChar char="－"/>
              <a:defRPr/>
            </a:lvl3pPr>
            <a:lvl4pPr indent="-317500" lvl="3" marL="1828800" algn="l">
              <a:lnSpc>
                <a:spcPct val="90000"/>
              </a:lnSpc>
              <a:spcBef>
                <a:spcPts val="1100"/>
              </a:spcBef>
              <a:spcAft>
                <a:spcPts val="0"/>
              </a:spcAft>
              <a:buSzPts val="1400"/>
              <a:buChar char="​"/>
              <a:defRPr/>
            </a:lvl4pPr>
            <a:lvl5pPr indent="-317500" lvl="4" marL="2286000" algn="l">
              <a:lnSpc>
                <a:spcPct val="100000"/>
              </a:lnSpc>
              <a:spcBef>
                <a:spcPts val="1100"/>
              </a:spcBef>
              <a:spcAft>
                <a:spcPts val="0"/>
              </a:spcAft>
              <a:buSzPts val="1400"/>
              <a:buChar char="​"/>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698" name="Google Shape;698;p94"/>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4x image + content">
  <p:cSld name="3_g_Image Collage Dark (6x)">
    <p:bg>
      <p:bgPr>
        <a:gradFill>
          <a:gsLst>
            <a:gs pos="0">
              <a:srgbClr val="0F0F0F"/>
            </a:gs>
            <a:gs pos="66000">
              <a:srgbClr val="1F192C"/>
            </a:gs>
            <a:gs pos="87000">
              <a:srgbClr val="2A1951"/>
            </a:gs>
            <a:gs pos="100000">
              <a:srgbClr val="2F1863"/>
            </a:gs>
          </a:gsLst>
          <a:lin ang="18900044" scaled="0"/>
        </a:gradFill>
      </p:bgPr>
    </p:bg>
    <p:spTree>
      <p:nvGrpSpPr>
        <p:cNvPr id="699" name="Shape 699"/>
        <p:cNvGrpSpPr/>
        <p:nvPr/>
      </p:nvGrpSpPr>
      <p:grpSpPr>
        <a:xfrm>
          <a:off x="0" y="0"/>
          <a:ext cx="0" cy="0"/>
          <a:chOff x="0" y="0"/>
          <a:chExt cx="0" cy="0"/>
        </a:xfrm>
      </p:grpSpPr>
      <p:sp>
        <p:nvSpPr>
          <p:cNvPr id="700" name="Google Shape;700;p95"/>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701" name="Google Shape;701;p95"/>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
        <p:nvSpPr>
          <p:cNvPr id="702" name="Google Shape;702;p95"/>
          <p:cNvSpPr txBox="1"/>
          <p:nvPr>
            <p:ph idx="1" type="body"/>
          </p:nvPr>
        </p:nvSpPr>
        <p:spPr>
          <a:xfrm>
            <a:off x="364331" y="1140826"/>
            <a:ext cx="2003700" cy="6333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lt2"/>
              </a:buClr>
              <a:buSzPts val="1200"/>
              <a:buChar char="​"/>
              <a:defRPr>
                <a:solidFill>
                  <a:schemeClr val="lt2"/>
                </a:solidFill>
              </a:defRPr>
            </a:lvl1pPr>
            <a:lvl2pPr indent="-285750" lvl="1" marL="914400" algn="l">
              <a:lnSpc>
                <a:spcPct val="100000"/>
              </a:lnSpc>
              <a:spcBef>
                <a:spcPts val="600"/>
              </a:spcBef>
              <a:spcAft>
                <a:spcPts val="0"/>
              </a:spcAft>
              <a:buClr>
                <a:schemeClr val="lt2"/>
              </a:buClr>
              <a:buSzPts val="900"/>
              <a:buChar char="•"/>
              <a:defRPr>
                <a:solidFill>
                  <a:schemeClr val="lt2"/>
                </a:solidFill>
              </a:defRPr>
            </a:lvl2pPr>
            <a:lvl3pPr indent="-279400" lvl="2" marL="1371600" algn="l">
              <a:lnSpc>
                <a:spcPct val="100000"/>
              </a:lnSpc>
              <a:spcBef>
                <a:spcPts val="600"/>
              </a:spcBef>
              <a:spcAft>
                <a:spcPts val="0"/>
              </a:spcAft>
              <a:buClr>
                <a:schemeClr val="lt2"/>
              </a:buClr>
              <a:buSzPts val="800"/>
              <a:buChar char="－"/>
              <a:defRPr>
                <a:solidFill>
                  <a:schemeClr val="lt2"/>
                </a:solidFill>
              </a:defRPr>
            </a:lvl3pPr>
            <a:lvl4pPr indent="-279400" lvl="3" marL="1828800" algn="l">
              <a:lnSpc>
                <a:spcPct val="90000"/>
              </a:lnSpc>
              <a:spcBef>
                <a:spcPts val="1100"/>
              </a:spcBef>
              <a:spcAft>
                <a:spcPts val="0"/>
              </a:spcAft>
              <a:buSzPts val="800"/>
              <a:buChar char="​"/>
              <a:defRPr>
                <a:solidFill>
                  <a:schemeClr val="lt2"/>
                </a:solidFill>
              </a:defRPr>
            </a:lvl4pPr>
            <a:lvl5pPr indent="-279400" lvl="4" marL="2286000" algn="l">
              <a:lnSpc>
                <a:spcPct val="100000"/>
              </a:lnSpc>
              <a:spcBef>
                <a:spcPts val="1100"/>
              </a:spcBef>
              <a:spcAft>
                <a:spcPts val="0"/>
              </a:spcAft>
              <a:buSzPts val="800"/>
              <a:buChar char="​"/>
              <a:defRPr>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703" name="Google Shape;703;p95"/>
          <p:cNvSpPr/>
          <p:nvPr>
            <p:ph idx="2" type="pic"/>
          </p:nvPr>
        </p:nvSpPr>
        <p:spPr>
          <a:xfrm>
            <a:off x="364331" y="1919494"/>
            <a:ext cx="2004300" cy="2545800"/>
          </a:xfrm>
          <a:prstGeom prst="roundRect">
            <a:avLst>
              <a:gd fmla="val 4023" name="adj"/>
            </a:avLst>
          </a:prstGeom>
          <a:solidFill>
            <a:srgbClr val="AFABA1"/>
          </a:solidFill>
          <a:ln>
            <a:noFill/>
          </a:ln>
        </p:spPr>
      </p:sp>
      <p:sp>
        <p:nvSpPr>
          <p:cNvPr id="704" name="Google Shape;704;p95"/>
          <p:cNvSpPr/>
          <p:nvPr>
            <p:ph idx="3" type="pic"/>
          </p:nvPr>
        </p:nvSpPr>
        <p:spPr>
          <a:xfrm>
            <a:off x="2502517" y="1919494"/>
            <a:ext cx="2004300" cy="2545800"/>
          </a:xfrm>
          <a:prstGeom prst="roundRect">
            <a:avLst>
              <a:gd fmla="val 4023" name="adj"/>
            </a:avLst>
          </a:prstGeom>
          <a:solidFill>
            <a:srgbClr val="AFABA1"/>
          </a:solidFill>
          <a:ln>
            <a:noFill/>
          </a:ln>
        </p:spPr>
      </p:sp>
      <p:sp>
        <p:nvSpPr>
          <p:cNvPr id="705" name="Google Shape;705;p95"/>
          <p:cNvSpPr/>
          <p:nvPr>
            <p:ph idx="4" type="pic"/>
          </p:nvPr>
        </p:nvSpPr>
        <p:spPr>
          <a:xfrm>
            <a:off x="4637108" y="1919493"/>
            <a:ext cx="2004300" cy="2545800"/>
          </a:xfrm>
          <a:prstGeom prst="roundRect">
            <a:avLst>
              <a:gd fmla="val 4023" name="adj"/>
            </a:avLst>
          </a:prstGeom>
          <a:solidFill>
            <a:srgbClr val="AFABA1"/>
          </a:solidFill>
          <a:ln>
            <a:noFill/>
          </a:ln>
        </p:spPr>
      </p:sp>
      <p:sp>
        <p:nvSpPr>
          <p:cNvPr id="706" name="Google Shape;706;p95"/>
          <p:cNvSpPr/>
          <p:nvPr>
            <p:ph idx="5" type="pic"/>
          </p:nvPr>
        </p:nvSpPr>
        <p:spPr>
          <a:xfrm>
            <a:off x="6774103" y="1919493"/>
            <a:ext cx="2004300" cy="2545800"/>
          </a:xfrm>
          <a:prstGeom prst="roundRect">
            <a:avLst>
              <a:gd fmla="val 4023" name="adj"/>
            </a:avLst>
          </a:prstGeom>
          <a:solidFill>
            <a:srgbClr val="AFABA1"/>
          </a:solidFill>
          <a:ln>
            <a:noFill/>
          </a:ln>
        </p:spPr>
      </p:sp>
      <p:sp>
        <p:nvSpPr>
          <p:cNvPr id="707" name="Google Shape;707;p95"/>
          <p:cNvSpPr txBox="1"/>
          <p:nvPr>
            <p:ph idx="6" type="body"/>
          </p:nvPr>
        </p:nvSpPr>
        <p:spPr>
          <a:xfrm>
            <a:off x="2503730" y="1140826"/>
            <a:ext cx="2003700" cy="6333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lt2"/>
              </a:buClr>
              <a:buSzPts val="1200"/>
              <a:buChar char="​"/>
              <a:defRPr>
                <a:solidFill>
                  <a:schemeClr val="lt2"/>
                </a:solidFill>
              </a:defRPr>
            </a:lvl1pPr>
            <a:lvl2pPr indent="-285750" lvl="1" marL="914400" algn="l">
              <a:lnSpc>
                <a:spcPct val="100000"/>
              </a:lnSpc>
              <a:spcBef>
                <a:spcPts val="600"/>
              </a:spcBef>
              <a:spcAft>
                <a:spcPts val="0"/>
              </a:spcAft>
              <a:buClr>
                <a:schemeClr val="lt2"/>
              </a:buClr>
              <a:buSzPts val="900"/>
              <a:buChar char="•"/>
              <a:defRPr>
                <a:solidFill>
                  <a:schemeClr val="lt2"/>
                </a:solidFill>
              </a:defRPr>
            </a:lvl2pPr>
            <a:lvl3pPr indent="-279400" lvl="2" marL="1371600" algn="l">
              <a:lnSpc>
                <a:spcPct val="100000"/>
              </a:lnSpc>
              <a:spcBef>
                <a:spcPts val="600"/>
              </a:spcBef>
              <a:spcAft>
                <a:spcPts val="0"/>
              </a:spcAft>
              <a:buClr>
                <a:schemeClr val="lt2"/>
              </a:buClr>
              <a:buSzPts val="800"/>
              <a:buChar char="－"/>
              <a:defRPr>
                <a:solidFill>
                  <a:schemeClr val="lt2"/>
                </a:solidFill>
              </a:defRPr>
            </a:lvl3pPr>
            <a:lvl4pPr indent="-279400" lvl="3" marL="1828800" algn="l">
              <a:lnSpc>
                <a:spcPct val="90000"/>
              </a:lnSpc>
              <a:spcBef>
                <a:spcPts val="1100"/>
              </a:spcBef>
              <a:spcAft>
                <a:spcPts val="0"/>
              </a:spcAft>
              <a:buSzPts val="800"/>
              <a:buChar char="​"/>
              <a:defRPr>
                <a:solidFill>
                  <a:schemeClr val="lt2"/>
                </a:solidFill>
              </a:defRPr>
            </a:lvl4pPr>
            <a:lvl5pPr indent="-279400" lvl="4" marL="2286000" algn="l">
              <a:lnSpc>
                <a:spcPct val="100000"/>
              </a:lnSpc>
              <a:spcBef>
                <a:spcPts val="1100"/>
              </a:spcBef>
              <a:spcAft>
                <a:spcPts val="0"/>
              </a:spcAft>
              <a:buSzPts val="800"/>
              <a:buChar char="​"/>
              <a:defRPr>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708" name="Google Shape;708;p95"/>
          <p:cNvSpPr txBox="1"/>
          <p:nvPr>
            <p:ph idx="7" type="body"/>
          </p:nvPr>
        </p:nvSpPr>
        <p:spPr>
          <a:xfrm>
            <a:off x="4628219" y="1140826"/>
            <a:ext cx="2003700" cy="6333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lt2"/>
              </a:buClr>
              <a:buSzPts val="1200"/>
              <a:buChar char="​"/>
              <a:defRPr>
                <a:solidFill>
                  <a:schemeClr val="lt2"/>
                </a:solidFill>
              </a:defRPr>
            </a:lvl1pPr>
            <a:lvl2pPr indent="-285750" lvl="1" marL="914400" algn="l">
              <a:lnSpc>
                <a:spcPct val="100000"/>
              </a:lnSpc>
              <a:spcBef>
                <a:spcPts val="600"/>
              </a:spcBef>
              <a:spcAft>
                <a:spcPts val="0"/>
              </a:spcAft>
              <a:buClr>
                <a:schemeClr val="lt2"/>
              </a:buClr>
              <a:buSzPts val="900"/>
              <a:buChar char="•"/>
              <a:defRPr>
                <a:solidFill>
                  <a:schemeClr val="lt2"/>
                </a:solidFill>
              </a:defRPr>
            </a:lvl2pPr>
            <a:lvl3pPr indent="-279400" lvl="2" marL="1371600" algn="l">
              <a:lnSpc>
                <a:spcPct val="100000"/>
              </a:lnSpc>
              <a:spcBef>
                <a:spcPts val="600"/>
              </a:spcBef>
              <a:spcAft>
                <a:spcPts val="0"/>
              </a:spcAft>
              <a:buClr>
                <a:schemeClr val="lt2"/>
              </a:buClr>
              <a:buSzPts val="800"/>
              <a:buChar char="－"/>
              <a:defRPr>
                <a:solidFill>
                  <a:schemeClr val="lt2"/>
                </a:solidFill>
              </a:defRPr>
            </a:lvl3pPr>
            <a:lvl4pPr indent="-279400" lvl="3" marL="1828800" algn="l">
              <a:lnSpc>
                <a:spcPct val="90000"/>
              </a:lnSpc>
              <a:spcBef>
                <a:spcPts val="1100"/>
              </a:spcBef>
              <a:spcAft>
                <a:spcPts val="0"/>
              </a:spcAft>
              <a:buSzPts val="800"/>
              <a:buChar char="​"/>
              <a:defRPr>
                <a:solidFill>
                  <a:schemeClr val="lt2"/>
                </a:solidFill>
              </a:defRPr>
            </a:lvl4pPr>
            <a:lvl5pPr indent="-279400" lvl="4" marL="2286000" algn="l">
              <a:lnSpc>
                <a:spcPct val="100000"/>
              </a:lnSpc>
              <a:spcBef>
                <a:spcPts val="1100"/>
              </a:spcBef>
              <a:spcAft>
                <a:spcPts val="0"/>
              </a:spcAft>
              <a:buSzPts val="800"/>
              <a:buChar char="​"/>
              <a:defRPr>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709" name="Google Shape;709;p95"/>
          <p:cNvSpPr txBox="1"/>
          <p:nvPr>
            <p:ph idx="8" type="body"/>
          </p:nvPr>
        </p:nvSpPr>
        <p:spPr>
          <a:xfrm>
            <a:off x="6767617" y="1140826"/>
            <a:ext cx="2003700" cy="6333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lt2"/>
              </a:buClr>
              <a:buSzPts val="1200"/>
              <a:buChar char="​"/>
              <a:defRPr>
                <a:solidFill>
                  <a:schemeClr val="lt2"/>
                </a:solidFill>
              </a:defRPr>
            </a:lvl1pPr>
            <a:lvl2pPr indent="-285750" lvl="1" marL="914400" algn="l">
              <a:lnSpc>
                <a:spcPct val="100000"/>
              </a:lnSpc>
              <a:spcBef>
                <a:spcPts val="600"/>
              </a:spcBef>
              <a:spcAft>
                <a:spcPts val="0"/>
              </a:spcAft>
              <a:buClr>
                <a:schemeClr val="lt2"/>
              </a:buClr>
              <a:buSzPts val="900"/>
              <a:buChar char="•"/>
              <a:defRPr>
                <a:solidFill>
                  <a:schemeClr val="lt2"/>
                </a:solidFill>
              </a:defRPr>
            </a:lvl2pPr>
            <a:lvl3pPr indent="-279400" lvl="2" marL="1371600" algn="l">
              <a:lnSpc>
                <a:spcPct val="100000"/>
              </a:lnSpc>
              <a:spcBef>
                <a:spcPts val="600"/>
              </a:spcBef>
              <a:spcAft>
                <a:spcPts val="0"/>
              </a:spcAft>
              <a:buClr>
                <a:schemeClr val="lt2"/>
              </a:buClr>
              <a:buSzPts val="800"/>
              <a:buChar char="－"/>
              <a:defRPr>
                <a:solidFill>
                  <a:schemeClr val="lt2"/>
                </a:solidFill>
              </a:defRPr>
            </a:lvl3pPr>
            <a:lvl4pPr indent="-279400" lvl="3" marL="1828800" algn="l">
              <a:lnSpc>
                <a:spcPct val="90000"/>
              </a:lnSpc>
              <a:spcBef>
                <a:spcPts val="1100"/>
              </a:spcBef>
              <a:spcAft>
                <a:spcPts val="0"/>
              </a:spcAft>
              <a:buSzPts val="800"/>
              <a:buChar char="​"/>
              <a:defRPr>
                <a:solidFill>
                  <a:schemeClr val="lt2"/>
                </a:solidFill>
              </a:defRPr>
            </a:lvl4pPr>
            <a:lvl5pPr indent="-279400" lvl="4" marL="2286000" algn="l">
              <a:lnSpc>
                <a:spcPct val="100000"/>
              </a:lnSpc>
              <a:spcBef>
                <a:spcPts val="1100"/>
              </a:spcBef>
              <a:spcAft>
                <a:spcPts val="0"/>
              </a:spcAft>
              <a:buSzPts val="800"/>
              <a:buChar char="​"/>
              <a:defRPr>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710" name="Google Shape;710;p95"/>
          <p:cNvSpPr txBox="1"/>
          <p:nvPr>
            <p:ph type="title"/>
          </p:nvPr>
        </p:nvSpPr>
        <p:spPr>
          <a:xfrm>
            <a:off x="297973" y="327310"/>
            <a:ext cx="8499300" cy="417000"/>
          </a:xfrm>
          <a:prstGeom prst="rect">
            <a:avLst/>
          </a:prstGeom>
          <a:noFill/>
          <a:ln>
            <a:noFill/>
          </a:ln>
        </p:spPr>
        <p:txBody>
          <a:bodyPr anchorCtr="0" anchor="b" bIns="34275" lIns="68575" spcFirstLastPara="1" rIns="68575" wrap="square" tIns="34275">
            <a:noAutofit/>
          </a:bodyPr>
          <a:lstStyle>
            <a:lvl1pPr lvl="0" algn="l">
              <a:lnSpc>
                <a:spcPct val="85000"/>
              </a:lnSpc>
              <a:spcBef>
                <a:spcPts val="0"/>
              </a:spcBef>
              <a:spcAft>
                <a:spcPts val="0"/>
              </a:spcAft>
              <a:buClr>
                <a:schemeClr val="lt2"/>
              </a:buClr>
              <a:buSzPts val="2400"/>
              <a:buFont typeface="Arial"/>
              <a:buNone/>
              <a:defRPr>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11" name="Google Shape;711;p95"/>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3x image + content">
  <p:cSld name="4_g_Image Collage Dark (6x)">
    <p:bg>
      <p:bgPr>
        <a:gradFill>
          <a:gsLst>
            <a:gs pos="0">
              <a:srgbClr val="0F0F0F"/>
            </a:gs>
            <a:gs pos="66000">
              <a:srgbClr val="1F192C"/>
            </a:gs>
            <a:gs pos="87000">
              <a:srgbClr val="2A1951"/>
            </a:gs>
            <a:gs pos="100000">
              <a:srgbClr val="2F1863"/>
            </a:gs>
          </a:gsLst>
          <a:lin ang="18900044" scaled="0"/>
        </a:gradFill>
      </p:bgPr>
    </p:bg>
    <p:spTree>
      <p:nvGrpSpPr>
        <p:cNvPr id="712" name="Shape 712"/>
        <p:cNvGrpSpPr/>
        <p:nvPr/>
      </p:nvGrpSpPr>
      <p:grpSpPr>
        <a:xfrm>
          <a:off x="0" y="0"/>
          <a:ext cx="0" cy="0"/>
          <a:chOff x="0" y="0"/>
          <a:chExt cx="0" cy="0"/>
        </a:xfrm>
      </p:grpSpPr>
      <p:sp>
        <p:nvSpPr>
          <p:cNvPr id="713" name="Google Shape;713;p96"/>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714" name="Google Shape;714;p96"/>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
        <p:nvSpPr>
          <p:cNvPr id="715" name="Google Shape;715;p96"/>
          <p:cNvSpPr txBox="1"/>
          <p:nvPr>
            <p:ph idx="1" type="body"/>
          </p:nvPr>
        </p:nvSpPr>
        <p:spPr>
          <a:xfrm>
            <a:off x="364331" y="1149545"/>
            <a:ext cx="2366700" cy="6333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lt2"/>
              </a:buClr>
              <a:buSzPts val="1200"/>
              <a:buChar char="​"/>
              <a:defRPr>
                <a:solidFill>
                  <a:schemeClr val="lt2"/>
                </a:solidFill>
              </a:defRPr>
            </a:lvl1pPr>
            <a:lvl2pPr indent="-285750" lvl="1" marL="914400" algn="l">
              <a:lnSpc>
                <a:spcPct val="100000"/>
              </a:lnSpc>
              <a:spcBef>
                <a:spcPts val="600"/>
              </a:spcBef>
              <a:spcAft>
                <a:spcPts val="0"/>
              </a:spcAft>
              <a:buClr>
                <a:schemeClr val="lt2"/>
              </a:buClr>
              <a:buSzPts val="900"/>
              <a:buChar char="•"/>
              <a:defRPr>
                <a:solidFill>
                  <a:schemeClr val="lt2"/>
                </a:solidFill>
              </a:defRPr>
            </a:lvl2pPr>
            <a:lvl3pPr indent="-279400" lvl="2" marL="1371600" algn="l">
              <a:lnSpc>
                <a:spcPct val="100000"/>
              </a:lnSpc>
              <a:spcBef>
                <a:spcPts val="600"/>
              </a:spcBef>
              <a:spcAft>
                <a:spcPts val="0"/>
              </a:spcAft>
              <a:buClr>
                <a:schemeClr val="lt2"/>
              </a:buClr>
              <a:buSzPts val="800"/>
              <a:buChar char="－"/>
              <a:defRPr>
                <a:solidFill>
                  <a:schemeClr val="lt2"/>
                </a:solidFill>
              </a:defRPr>
            </a:lvl3pPr>
            <a:lvl4pPr indent="-279400" lvl="3" marL="1828800" algn="l">
              <a:lnSpc>
                <a:spcPct val="90000"/>
              </a:lnSpc>
              <a:spcBef>
                <a:spcPts val="1100"/>
              </a:spcBef>
              <a:spcAft>
                <a:spcPts val="0"/>
              </a:spcAft>
              <a:buSzPts val="800"/>
              <a:buChar char="​"/>
              <a:defRPr>
                <a:solidFill>
                  <a:schemeClr val="lt2"/>
                </a:solidFill>
              </a:defRPr>
            </a:lvl4pPr>
            <a:lvl5pPr indent="-279400" lvl="4" marL="2286000" algn="l">
              <a:lnSpc>
                <a:spcPct val="100000"/>
              </a:lnSpc>
              <a:spcBef>
                <a:spcPts val="1100"/>
              </a:spcBef>
              <a:spcAft>
                <a:spcPts val="0"/>
              </a:spcAft>
              <a:buSzPts val="800"/>
              <a:buChar char="​"/>
              <a:defRPr>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716" name="Google Shape;716;p96"/>
          <p:cNvSpPr/>
          <p:nvPr>
            <p:ph idx="2" type="pic"/>
          </p:nvPr>
        </p:nvSpPr>
        <p:spPr>
          <a:xfrm>
            <a:off x="364331" y="1885950"/>
            <a:ext cx="2504400" cy="2586600"/>
          </a:xfrm>
          <a:prstGeom prst="roundRect">
            <a:avLst>
              <a:gd fmla="val 4023" name="adj"/>
            </a:avLst>
          </a:prstGeom>
          <a:solidFill>
            <a:srgbClr val="AFABA1"/>
          </a:solidFill>
          <a:ln>
            <a:noFill/>
          </a:ln>
        </p:spPr>
      </p:sp>
      <p:sp>
        <p:nvSpPr>
          <p:cNvPr id="717" name="Google Shape;717;p96"/>
          <p:cNvSpPr/>
          <p:nvPr>
            <p:ph idx="3" type="pic"/>
          </p:nvPr>
        </p:nvSpPr>
        <p:spPr>
          <a:xfrm>
            <a:off x="3314978" y="1885950"/>
            <a:ext cx="2504400" cy="2586600"/>
          </a:xfrm>
          <a:prstGeom prst="roundRect">
            <a:avLst>
              <a:gd fmla="val 4023" name="adj"/>
            </a:avLst>
          </a:prstGeom>
          <a:solidFill>
            <a:srgbClr val="AFABA1"/>
          </a:solidFill>
          <a:ln>
            <a:noFill/>
          </a:ln>
        </p:spPr>
      </p:sp>
      <p:sp>
        <p:nvSpPr>
          <p:cNvPr id="718" name="Google Shape;718;p96"/>
          <p:cNvSpPr/>
          <p:nvPr>
            <p:ph idx="4" type="pic"/>
          </p:nvPr>
        </p:nvSpPr>
        <p:spPr>
          <a:xfrm>
            <a:off x="6265624" y="1885949"/>
            <a:ext cx="2504400" cy="2586600"/>
          </a:xfrm>
          <a:prstGeom prst="roundRect">
            <a:avLst>
              <a:gd fmla="val 4023" name="adj"/>
            </a:avLst>
          </a:prstGeom>
          <a:solidFill>
            <a:srgbClr val="AFABA1"/>
          </a:solidFill>
          <a:ln>
            <a:noFill/>
          </a:ln>
        </p:spPr>
      </p:sp>
      <p:sp>
        <p:nvSpPr>
          <p:cNvPr id="719" name="Google Shape;719;p96"/>
          <p:cNvSpPr txBox="1"/>
          <p:nvPr>
            <p:ph idx="5" type="body"/>
          </p:nvPr>
        </p:nvSpPr>
        <p:spPr>
          <a:xfrm>
            <a:off x="3314978" y="1149545"/>
            <a:ext cx="2366700" cy="6333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lt2"/>
              </a:buClr>
              <a:buSzPts val="1200"/>
              <a:buChar char="​"/>
              <a:defRPr>
                <a:solidFill>
                  <a:schemeClr val="lt2"/>
                </a:solidFill>
              </a:defRPr>
            </a:lvl1pPr>
            <a:lvl2pPr indent="-285750" lvl="1" marL="914400" algn="l">
              <a:lnSpc>
                <a:spcPct val="100000"/>
              </a:lnSpc>
              <a:spcBef>
                <a:spcPts val="600"/>
              </a:spcBef>
              <a:spcAft>
                <a:spcPts val="0"/>
              </a:spcAft>
              <a:buClr>
                <a:schemeClr val="lt2"/>
              </a:buClr>
              <a:buSzPts val="900"/>
              <a:buChar char="•"/>
              <a:defRPr>
                <a:solidFill>
                  <a:schemeClr val="lt2"/>
                </a:solidFill>
              </a:defRPr>
            </a:lvl2pPr>
            <a:lvl3pPr indent="-279400" lvl="2" marL="1371600" algn="l">
              <a:lnSpc>
                <a:spcPct val="100000"/>
              </a:lnSpc>
              <a:spcBef>
                <a:spcPts val="600"/>
              </a:spcBef>
              <a:spcAft>
                <a:spcPts val="0"/>
              </a:spcAft>
              <a:buClr>
                <a:schemeClr val="lt2"/>
              </a:buClr>
              <a:buSzPts val="800"/>
              <a:buChar char="－"/>
              <a:defRPr>
                <a:solidFill>
                  <a:schemeClr val="lt2"/>
                </a:solidFill>
              </a:defRPr>
            </a:lvl3pPr>
            <a:lvl4pPr indent="-279400" lvl="3" marL="1828800" algn="l">
              <a:lnSpc>
                <a:spcPct val="90000"/>
              </a:lnSpc>
              <a:spcBef>
                <a:spcPts val="1100"/>
              </a:spcBef>
              <a:spcAft>
                <a:spcPts val="0"/>
              </a:spcAft>
              <a:buSzPts val="800"/>
              <a:buChar char="​"/>
              <a:defRPr>
                <a:solidFill>
                  <a:schemeClr val="lt2"/>
                </a:solidFill>
              </a:defRPr>
            </a:lvl4pPr>
            <a:lvl5pPr indent="-279400" lvl="4" marL="2286000" algn="l">
              <a:lnSpc>
                <a:spcPct val="100000"/>
              </a:lnSpc>
              <a:spcBef>
                <a:spcPts val="1100"/>
              </a:spcBef>
              <a:spcAft>
                <a:spcPts val="0"/>
              </a:spcAft>
              <a:buSzPts val="800"/>
              <a:buChar char="​"/>
              <a:defRPr>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720" name="Google Shape;720;p96"/>
          <p:cNvSpPr txBox="1"/>
          <p:nvPr>
            <p:ph idx="6" type="body"/>
          </p:nvPr>
        </p:nvSpPr>
        <p:spPr>
          <a:xfrm>
            <a:off x="6265624" y="1149545"/>
            <a:ext cx="2366700" cy="6333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lt2"/>
              </a:buClr>
              <a:buSzPts val="1200"/>
              <a:buChar char="​"/>
              <a:defRPr>
                <a:solidFill>
                  <a:schemeClr val="lt2"/>
                </a:solidFill>
              </a:defRPr>
            </a:lvl1pPr>
            <a:lvl2pPr indent="-285750" lvl="1" marL="914400" algn="l">
              <a:lnSpc>
                <a:spcPct val="100000"/>
              </a:lnSpc>
              <a:spcBef>
                <a:spcPts val="600"/>
              </a:spcBef>
              <a:spcAft>
                <a:spcPts val="0"/>
              </a:spcAft>
              <a:buClr>
                <a:schemeClr val="lt2"/>
              </a:buClr>
              <a:buSzPts val="900"/>
              <a:buChar char="•"/>
              <a:defRPr>
                <a:solidFill>
                  <a:schemeClr val="lt2"/>
                </a:solidFill>
              </a:defRPr>
            </a:lvl2pPr>
            <a:lvl3pPr indent="-279400" lvl="2" marL="1371600" algn="l">
              <a:lnSpc>
                <a:spcPct val="100000"/>
              </a:lnSpc>
              <a:spcBef>
                <a:spcPts val="600"/>
              </a:spcBef>
              <a:spcAft>
                <a:spcPts val="0"/>
              </a:spcAft>
              <a:buClr>
                <a:schemeClr val="lt2"/>
              </a:buClr>
              <a:buSzPts val="800"/>
              <a:buChar char="－"/>
              <a:defRPr>
                <a:solidFill>
                  <a:schemeClr val="lt2"/>
                </a:solidFill>
              </a:defRPr>
            </a:lvl3pPr>
            <a:lvl4pPr indent="-279400" lvl="3" marL="1828800" algn="l">
              <a:lnSpc>
                <a:spcPct val="90000"/>
              </a:lnSpc>
              <a:spcBef>
                <a:spcPts val="1100"/>
              </a:spcBef>
              <a:spcAft>
                <a:spcPts val="0"/>
              </a:spcAft>
              <a:buSzPts val="800"/>
              <a:buChar char="​"/>
              <a:defRPr>
                <a:solidFill>
                  <a:schemeClr val="lt2"/>
                </a:solidFill>
              </a:defRPr>
            </a:lvl4pPr>
            <a:lvl5pPr indent="-279400" lvl="4" marL="2286000" algn="l">
              <a:lnSpc>
                <a:spcPct val="100000"/>
              </a:lnSpc>
              <a:spcBef>
                <a:spcPts val="1100"/>
              </a:spcBef>
              <a:spcAft>
                <a:spcPts val="0"/>
              </a:spcAft>
              <a:buSzPts val="800"/>
              <a:buChar char="​"/>
              <a:defRPr>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721" name="Google Shape;721;p96"/>
          <p:cNvSpPr txBox="1"/>
          <p:nvPr>
            <p:ph type="title"/>
          </p:nvPr>
        </p:nvSpPr>
        <p:spPr>
          <a:xfrm>
            <a:off x="297973" y="327310"/>
            <a:ext cx="8499300" cy="417000"/>
          </a:xfrm>
          <a:prstGeom prst="rect">
            <a:avLst/>
          </a:prstGeom>
          <a:noFill/>
          <a:ln>
            <a:noFill/>
          </a:ln>
        </p:spPr>
        <p:txBody>
          <a:bodyPr anchorCtr="0" anchor="b" bIns="34275" lIns="68575" spcFirstLastPara="1" rIns="68575" wrap="square" tIns="34275">
            <a:noAutofit/>
          </a:bodyPr>
          <a:lstStyle>
            <a:lvl1pPr lvl="0" algn="l">
              <a:lnSpc>
                <a:spcPct val="85000"/>
              </a:lnSpc>
              <a:spcBef>
                <a:spcPts val="0"/>
              </a:spcBef>
              <a:spcAft>
                <a:spcPts val="0"/>
              </a:spcAft>
              <a:buClr>
                <a:schemeClr val="lt2"/>
              </a:buClr>
              <a:buSzPts val="2400"/>
              <a:buFont typeface="Arial"/>
              <a:buNone/>
              <a:defRPr>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22" name="Google Shape;722;p96"/>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3x image + content tall">
  <p:cSld name="2_g_Image Collage Dark (6x)">
    <p:bg>
      <p:bgPr>
        <a:gradFill>
          <a:gsLst>
            <a:gs pos="0">
              <a:srgbClr val="0F0F0F"/>
            </a:gs>
            <a:gs pos="66000">
              <a:srgbClr val="1F192C"/>
            </a:gs>
            <a:gs pos="87000">
              <a:srgbClr val="2A1951"/>
            </a:gs>
            <a:gs pos="100000">
              <a:srgbClr val="2F1863"/>
            </a:gs>
          </a:gsLst>
          <a:lin ang="18900044" scaled="0"/>
        </a:gradFill>
      </p:bgPr>
    </p:bg>
    <p:spTree>
      <p:nvGrpSpPr>
        <p:cNvPr id="723" name="Shape 723"/>
        <p:cNvGrpSpPr/>
        <p:nvPr/>
      </p:nvGrpSpPr>
      <p:grpSpPr>
        <a:xfrm>
          <a:off x="0" y="0"/>
          <a:ext cx="0" cy="0"/>
          <a:chOff x="0" y="0"/>
          <a:chExt cx="0" cy="0"/>
        </a:xfrm>
      </p:grpSpPr>
      <p:sp>
        <p:nvSpPr>
          <p:cNvPr id="724" name="Google Shape;724;p97"/>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725" name="Google Shape;725;p97"/>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
        <p:nvSpPr>
          <p:cNvPr id="726" name="Google Shape;726;p97"/>
          <p:cNvSpPr txBox="1"/>
          <p:nvPr>
            <p:ph idx="1" type="body"/>
          </p:nvPr>
        </p:nvSpPr>
        <p:spPr>
          <a:xfrm>
            <a:off x="364331" y="686111"/>
            <a:ext cx="2366700" cy="6333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lt2"/>
              </a:buClr>
              <a:buSzPts val="1200"/>
              <a:buChar char="​"/>
              <a:defRPr>
                <a:solidFill>
                  <a:schemeClr val="lt2"/>
                </a:solidFill>
              </a:defRPr>
            </a:lvl1pPr>
            <a:lvl2pPr indent="-285750" lvl="1" marL="914400" algn="l">
              <a:lnSpc>
                <a:spcPct val="100000"/>
              </a:lnSpc>
              <a:spcBef>
                <a:spcPts val="600"/>
              </a:spcBef>
              <a:spcAft>
                <a:spcPts val="0"/>
              </a:spcAft>
              <a:buClr>
                <a:schemeClr val="lt2"/>
              </a:buClr>
              <a:buSzPts val="900"/>
              <a:buChar char="•"/>
              <a:defRPr>
                <a:solidFill>
                  <a:schemeClr val="lt2"/>
                </a:solidFill>
              </a:defRPr>
            </a:lvl2pPr>
            <a:lvl3pPr indent="-279400" lvl="2" marL="1371600" algn="l">
              <a:lnSpc>
                <a:spcPct val="100000"/>
              </a:lnSpc>
              <a:spcBef>
                <a:spcPts val="600"/>
              </a:spcBef>
              <a:spcAft>
                <a:spcPts val="0"/>
              </a:spcAft>
              <a:buClr>
                <a:schemeClr val="lt2"/>
              </a:buClr>
              <a:buSzPts val="800"/>
              <a:buChar char="－"/>
              <a:defRPr>
                <a:solidFill>
                  <a:schemeClr val="lt2"/>
                </a:solidFill>
              </a:defRPr>
            </a:lvl3pPr>
            <a:lvl4pPr indent="-279400" lvl="3" marL="1828800" algn="l">
              <a:lnSpc>
                <a:spcPct val="90000"/>
              </a:lnSpc>
              <a:spcBef>
                <a:spcPts val="1100"/>
              </a:spcBef>
              <a:spcAft>
                <a:spcPts val="0"/>
              </a:spcAft>
              <a:buSzPts val="800"/>
              <a:buChar char="​"/>
              <a:defRPr>
                <a:solidFill>
                  <a:schemeClr val="lt2"/>
                </a:solidFill>
              </a:defRPr>
            </a:lvl4pPr>
            <a:lvl5pPr indent="-279400" lvl="4" marL="2286000" algn="l">
              <a:lnSpc>
                <a:spcPct val="100000"/>
              </a:lnSpc>
              <a:spcBef>
                <a:spcPts val="1100"/>
              </a:spcBef>
              <a:spcAft>
                <a:spcPts val="0"/>
              </a:spcAft>
              <a:buSzPts val="800"/>
              <a:buChar char="​"/>
              <a:defRPr>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727" name="Google Shape;727;p97"/>
          <p:cNvSpPr/>
          <p:nvPr>
            <p:ph idx="2" type="pic"/>
          </p:nvPr>
        </p:nvSpPr>
        <p:spPr>
          <a:xfrm>
            <a:off x="364331" y="1464778"/>
            <a:ext cx="2504400" cy="3045300"/>
          </a:xfrm>
          <a:prstGeom prst="roundRect">
            <a:avLst>
              <a:gd fmla="val 4023" name="adj"/>
            </a:avLst>
          </a:prstGeom>
          <a:solidFill>
            <a:srgbClr val="AFABA1"/>
          </a:solidFill>
          <a:ln>
            <a:noFill/>
          </a:ln>
        </p:spPr>
      </p:sp>
      <p:sp>
        <p:nvSpPr>
          <p:cNvPr id="728" name="Google Shape;728;p97"/>
          <p:cNvSpPr/>
          <p:nvPr>
            <p:ph idx="3" type="pic"/>
          </p:nvPr>
        </p:nvSpPr>
        <p:spPr>
          <a:xfrm>
            <a:off x="3314978" y="1464778"/>
            <a:ext cx="2504400" cy="3045300"/>
          </a:xfrm>
          <a:prstGeom prst="roundRect">
            <a:avLst>
              <a:gd fmla="val 4023" name="adj"/>
            </a:avLst>
          </a:prstGeom>
          <a:solidFill>
            <a:srgbClr val="AFABA1"/>
          </a:solidFill>
          <a:ln>
            <a:noFill/>
          </a:ln>
        </p:spPr>
      </p:sp>
      <p:sp>
        <p:nvSpPr>
          <p:cNvPr id="729" name="Google Shape;729;p97"/>
          <p:cNvSpPr/>
          <p:nvPr>
            <p:ph idx="4" type="pic"/>
          </p:nvPr>
        </p:nvSpPr>
        <p:spPr>
          <a:xfrm>
            <a:off x="6265624" y="1464778"/>
            <a:ext cx="2504400" cy="3045300"/>
          </a:xfrm>
          <a:prstGeom prst="roundRect">
            <a:avLst>
              <a:gd fmla="val 4023" name="adj"/>
            </a:avLst>
          </a:prstGeom>
          <a:solidFill>
            <a:srgbClr val="AFABA1"/>
          </a:solidFill>
          <a:ln>
            <a:noFill/>
          </a:ln>
        </p:spPr>
      </p:sp>
      <p:sp>
        <p:nvSpPr>
          <p:cNvPr id="730" name="Google Shape;730;p97"/>
          <p:cNvSpPr txBox="1"/>
          <p:nvPr>
            <p:ph idx="5" type="body"/>
          </p:nvPr>
        </p:nvSpPr>
        <p:spPr>
          <a:xfrm>
            <a:off x="3314978" y="686111"/>
            <a:ext cx="2366700" cy="6333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lt2"/>
              </a:buClr>
              <a:buSzPts val="1200"/>
              <a:buChar char="​"/>
              <a:defRPr>
                <a:solidFill>
                  <a:schemeClr val="lt2"/>
                </a:solidFill>
              </a:defRPr>
            </a:lvl1pPr>
            <a:lvl2pPr indent="-285750" lvl="1" marL="914400" algn="l">
              <a:lnSpc>
                <a:spcPct val="100000"/>
              </a:lnSpc>
              <a:spcBef>
                <a:spcPts val="600"/>
              </a:spcBef>
              <a:spcAft>
                <a:spcPts val="0"/>
              </a:spcAft>
              <a:buClr>
                <a:schemeClr val="lt2"/>
              </a:buClr>
              <a:buSzPts val="900"/>
              <a:buChar char="•"/>
              <a:defRPr>
                <a:solidFill>
                  <a:schemeClr val="lt2"/>
                </a:solidFill>
              </a:defRPr>
            </a:lvl2pPr>
            <a:lvl3pPr indent="-279400" lvl="2" marL="1371600" algn="l">
              <a:lnSpc>
                <a:spcPct val="100000"/>
              </a:lnSpc>
              <a:spcBef>
                <a:spcPts val="600"/>
              </a:spcBef>
              <a:spcAft>
                <a:spcPts val="0"/>
              </a:spcAft>
              <a:buClr>
                <a:schemeClr val="lt2"/>
              </a:buClr>
              <a:buSzPts val="800"/>
              <a:buChar char="－"/>
              <a:defRPr>
                <a:solidFill>
                  <a:schemeClr val="lt2"/>
                </a:solidFill>
              </a:defRPr>
            </a:lvl3pPr>
            <a:lvl4pPr indent="-279400" lvl="3" marL="1828800" algn="l">
              <a:lnSpc>
                <a:spcPct val="90000"/>
              </a:lnSpc>
              <a:spcBef>
                <a:spcPts val="1100"/>
              </a:spcBef>
              <a:spcAft>
                <a:spcPts val="0"/>
              </a:spcAft>
              <a:buSzPts val="800"/>
              <a:buChar char="​"/>
              <a:defRPr>
                <a:solidFill>
                  <a:schemeClr val="lt2"/>
                </a:solidFill>
              </a:defRPr>
            </a:lvl4pPr>
            <a:lvl5pPr indent="-279400" lvl="4" marL="2286000" algn="l">
              <a:lnSpc>
                <a:spcPct val="100000"/>
              </a:lnSpc>
              <a:spcBef>
                <a:spcPts val="1100"/>
              </a:spcBef>
              <a:spcAft>
                <a:spcPts val="0"/>
              </a:spcAft>
              <a:buSzPts val="800"/>
              <a:buChar char="​"/>
              <a:defRPr>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731" name="Google Shape;731;p97"/>
          <p:cNvSpPr txBox="1"/>
          <p:nvPr>
            <p:ph idx="6" type="body"/>
          </p:nvPr>
        </p:nvSpPr>
        <p:spPr>
          <a:xfrm>
            <a:off x="6265624" y="686111"/>
            <a:ext cx="2366700" cy="6333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lt2"/>
              </a:buClr>
              <a:buSzPts val="1200"/>
              <a:buChar char="​"/>
              <a:defRPr>
                <a:solidFill>
                  <a:schemeClr val="lt2"/>
                </a:solidFill>
              </a:defRPr>
            </a:lvl1pPr>
            <a:lvl2pPr indent="-285750" lvl="1" marL="914400" algn="l">
              <a:lnSpc>
                <a:spcPct val="100000"/>
              </a:lnSpc>
              <a:spcBef>
                <a:spcPts val="600"/>
              </a:spcBef>
              <a:spcAft>
                <a:spcPts val="0"/>
              </a:spcAft>
              <a:buClr>
                <a:schemeClr val="lt2"/>
              </a:buClr>
              <a:buSzPts val="900"/>
              <a:buChar char="•"/>
              <a:defRPr>
                <a:solidFill>
                  <a:schemeClr val="lt2"/>
                </a:solidFill>
              </a:defRPr>
            </a:lvl2pPr>
            <a:lvl3pPr indent="-279400" lvl="2" marL="1371600" algn="l">
              <a:lnSpc>
                <a:spcPct val="100000"/>
              </a:lnSpc>
              <a:spcBef>
                <a:spcPts val="600"/>
              </a:spcBef>
              <a:spcAft>
                <a:spcPts val="0"/>
              </a:spcAft>
              <a:buClr>
                <a:schemeClr val="lt2"/>
              </a:buClr>
              <a:buSzPts val="800"/>
              <a:buChar char="－"/>
              <a:defRPr>
                <a:solidFill>
                  <a:schemeClr val="lt2"/>
                </a:solidFill>
              </a:defRPr>
            </a:lvl3pPr>
            <a:lvl4pPr indent="-279400" lvl="3" marL="1828800" algn="l">
              <a:lnSpc>
                <a:spcPct val="90000"/>
              </a:lnSpc>
              <a:spcBef>
                <a:spcPts val="1100"/>
              </a:spcBef>
              <a:spcAft>
                <a:spcPts val="0"/>
              </a:spcAft>
              <a:buSzPts val="800"/>
              <a:buChar char="​"/>
              <a:defRPr>
                <a:solidFill>
                  <a:schemeClr val="lt2"/>
                </a:solidFill>
              </a:defRPr>
            </a:lvl4pPr>
            <a:lvl5pPr indent="-279400" lvl="4" marL="2286000" algn="l">
              <a:lnSpc>
                <a:spcPct val="100000"/>
              </a:lnSpc>
              <a:spcBef>
                <a:spcPts val="1100"/>
              </a:spcBef>
              <a:spcAft>
                <a:spcPts val="0"/>
              </a:spcAft>
              <a:buSzPts val="800"/>
              <a:buChar char="​"/>
              <a:defRPr>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732" name="Google Shape;732;p97"/>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4x image + content tall">
  <p:cSld name="1_g_Image Collage Dark (6x)">
    <p:bg>
      <p:bgPr>
        <a:gradFill>
          <a:gsLst>
            <a:gs pos="0">
              <a:srgbClr val="0F0F0F"/>
            </a:gs>
            <a:gs pos="66000">
              <a:srgbClr val="1F192C"/>
            </a:gs>
            <a:gs pos="87000">
              <a:srgbClr val="2A1951"/>
            </a:gs>
            <a:gs pos="100000">
              <a:srgbClr val="2F1863"/>
            </a:gs>
          </a:gsLst>
          <a:lin ang="18900044" scaled="0"/>
        </a:gradFill>
      </p:bgPr>
    </p:bg>
    <p:spTree>
      <p:nvGrpSpPr>
        <p:cNvPr id="733" name="Shape 733"/>
        <p:cNvGrpSpPr/>
        <p:nvPr/>
      </p:nvGrpSpPr>
      <p:grpSpPr>
        <a:xfrm>
          <a:off x="0" y="0"/>
          <a:ext cx="0" cy="0"/>
          <a:chOff x="0" y="0"/>
          <a:chExt cx="0" cy="0"/>
        </a:xfrm>
      </p:grpSpPr>
      <p:sp>
        <p:nvSpPr>
          <p:cNvPr id="734" name="Google Shape;734;p98"/>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735" name="Google Shape;735;p98"/>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
        <p:nvSpPr>
          <p:cNvPr id="736" name="Google Shape;736;p98"/>
          <p:cNvSpPr txBox="1"/>
          <p:nvPr>
            <p:ph idx="1" type="body"/>
          </p:nvPr>
        </p:nvSpPr>
        <p:spPr>
          <a:xfrm>
            <a:off x="364331" y="686111"/>
            <a:ext cx="2003700" cy="6333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lt2"/>
              </a:buClr>
              <a:buSzPts val="1200"/>
              <a:buChar char="​"/>
              <a:defRPr>
                <a:solidFill>
                  <a:schemeClr val="lt2"/>
                </a:solidFill>
              </a:defRPr>
            </a:lvl1pPr>
            <a:lvl2pPr indent="-285750" lvl="1" marL="914400" algn="l">
              <a:lnSpc>
                <a:spcPct val="100000"/>
              </a:lnSpc>
              <a:spcBef>
                <a:spcPts val="600"/>
              </a:spcBef>
              <a:spcAft>
                <a:spcPts val="0"/>
              </a:spcAft>
              <a:buClr>
                <a:schemeClr val="lt2"/>
              </a:buClr>
              <a:buSzPts val="900"/>
              <a:buChar char="•"/>
              <a:defRPr>
                <a:solidFill>
                  <a:schemeClr val="lt2"/>
                </a:solidFill>
              </a:defRPr>
            </a:lvl2pPr>
            <a:lvl3pPr indent="-279400" lvl="2" marL="1371600" algn="l">
              <a:lnSpc>
                <a:spcPct val="100000"/>
              </a:lnSpc>
              <a:spcBef>
                <a:spcPts val="600"/>
              </a:spcBef>
              <a:spcAft>
                <a:spcPts val="0"/>
              </a:spcAft>
              <a:buClr>
                <a:schemeClr val="lt2"/>
              </a:buClr>
              <a:buSzPts val="800"/>
              <a:buChar char="－"/>
              <a:defRPr>
                <a:solidFill>
                  <a:schemeClr val="lt2"/>
                </a:solidFill>
              </a:defRPr>
            </a:lvl3pPr>
            <a:lvl4pPr indent="-279400" lvl="3" marL="1828800" algn="l">
              <a:lnSpc>
                <a:spcPct val="90000"/>
              </a:lnSpc>
              <a:spcBef>
                <a:spcPts val="1100"/>
              </a:spcBef>
              <a:spcAft>
                <a:spcPts val="0"/>
              </a:spcAft>
              <a:buSzPts val="800"/>
              <a:buChar char="​"/>
              <a:defRPr>
                <a:solidFill>
                  <a:schemeClr val="lt2"/>
                </a:solidFill>
              </a:defRPr>
            </a:lvl4pPr>
            <a:lvl5pPr indent="-279400" lvl="4" marL="2286000" algn="l">
              <a:lnSpc>
                <a:spcPct val="100000"/>
              </a:lnSpc>
              <a:spcBef>
                <a:spcPts val="1100"/>
              </a:spcBef>
              <a:spcAft>
                <a:spcPts val="0"/>
              </a:spcAft>
              <a:buSzPts val="800"/>
              <a:buChar char="​"/>
              <a:defRPr>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737" name="Google Shape;737;p98"/>
          <p:cNvSpPr/>
          <p:nvPr>
            <p:ph idx="2" type="pic"/>
          </p:nvPr>
        </p:nvSpPr>
        <p:spPr>
          <a:xfrm>
            <a:off x="364331" y="1464778"/>
            <a:ext cx="2004300" cy="3045300"/>
          </a:xfrm>
          <a:prstGeom prst="roundRect">
            <a:avLst>
              <a:gd fmla="val 4023" name="adj"/>
            </a:avLst>
          </a:prstGeom>
          <a:solidFill>
            <a:srgbClr val="AFABA1"/>
          </a:solidFill>
          <a:ln>
            <a:noFill/>
          </a:ln>
        </p:spPr>
      </p:sp>
      <p:sp>
        <p:nvSpPr>
          <p:cNvPr id="738" name="Google Shape;738;p98"/>
          <p:cNvSpPr/>
          <p:nvPr>
            <p:ph idx="3" type="pic"/>
          </p:nvPr>
        </p:nvSpPr>
        <p:spPr>
          <a:xfrm>
            <a:off x="2502517" y="1464778"/>
            <a:ext cx="2004300" cy="3045300"/>
          </a:xfrm>
          <a:prstGeom prst="roundRect">
            <a:avLst>
              <a:gd fmla="val 4023" name="adj"/>
            </a:avLst>
          </a:prstGeom>
          <a:solidFill>
            <a:srgbClr val="AFABA1"/>
          </a:solidFill>
          <a:ln>
            <a:noFill/>
          </a:ln>
        </p:spPr>
      </p:sp>
      <p:sp>
        <p:nvSpPr>
          <p:cNvPr id="739" name="Google Shape;739;p98"/>
          <p:cNvSpPr/>
          <p:nvPr>
            <p:ph idx="4" type="pic"/>
          </p:nvPr>
        </p:nvSpPr>
        <p:spPr>
          <a:xfrm>
            <a:off x="4637108" y="1464778"/>
            <a:ext cx="2004300" cy="3045300"/>
          </a:xfrm>
          <a:prstGeom prst="roundRect">
            <a:avLst>
              <a:gd fmla="val 4023" name="adj"/>
            </a:avLst>
          </a:prstGeom>
          <a:solidFill>
            <a:srgbClr val="AFABA1"/>
          </a:solidFill>
          <a:ln>
            <a:noFill/>
          </a:ln>
        </p:spPr>
      </p:sp>
      <p:sp>
        <p:nvSpPr>
          <p:cNvPr id="740" name="Google Shape;740;p98"/>
          <p:cNvSpPr/>
          <p:nvPr>
            <p:ph idx="5" type="pic"/>
          </p:nvPr>
        </p:nvSpPr>
        <p:spPr>
          <a:xfrm>
            <a:off x="6774103" y="1464778"/>
            <a:ext cx="2004300" cy="3045300"/>
          </a:xfrm>
          <a:prstGeom prst="roundRect">
            <a:avLst>
              <a:gd fmla="val 4023" name="adj"/>
            </a:avLst>
          </a:prstGeom>
          <a:solidFill>
            <a:srgbClr val="AFABA1"/>
          </a:solidFill>
          <a:ln>
            <a:noFill/>
          </a:ln>
        </p:spPr>
      </p:sp>
      <p:sp>
        <p:nvSpPr>
          <p:cNvPr id="741" name="Google Shape;741;p98"/>
          <p:cNvSpPr txBox="1"/>
          <p:nvPr>
            <p:ph idx="6" type="body"/>
          </p:nvPr>
        </p:nvSpPr>
        <p:spPr>
          <a:xfrm>
            <a:off x="2503730" y="686111"/>
            <a:ext cx="2003700" cy="6333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lt2"/>
              </a:buClr>
              <a:buSzPts val="1200"/>
              <a:buChar char="​"/>
              <a:defRPr>
                <a:solidFill>
                  <a:schemeClr val="lt2"/>
                </a:solidFill>
              </a:defRPr>
            </a:lvl1pPr>
            <a:lvl2pPr indent="-285750" lvl="1" marL="914400" algn="l">
              <a:lnSpc>
                <a:spcPct val="100000"/>
              </a:lnSpc>
              <a:spcBef>
                <a:spcPts val="600"/>
              </a:spcBef>
              <a:spcAft>
                <a:spcPts val="0"/>
              </a:spcAft>
              <a:buClr>
                <a:schemeClr val="lt2"/>
              </a:buClr>
              <a:buSzPts val="900"/>
              <a:buChar char="•"/>
              <a:defRPr>
                <a:solidFill>
                  <a:schemeClr val="lt2"/>
                </a:solidFill>
              </a:defRPr>
            </a:lvl2pPr>
            <a:lvl3pPr indent="-279400" lvl="2" marL="1371600" algn="l">
              <a:lnSpc>
                <a:spcPct val="100000"/>
              </a:lnSpc>
              <a:spcBef>
                <a:spcPts val="600"/>
              </a:spcBef>
              <a:spcAft>
                <a:spcPts val="0"/>
              </a:spcAft>
              <a:buClr>
                <a:schemeClr val="lt2"/>
              </a:buClr>
              <a:buSzPts val="800"/>
              <a:buChar char="－"/>
              <a:defRPr>
                <a:solidFill>
                  <a:schemeClr val="lt2"/>
                </a:solidFill>
              </a:defRPr>
            </a:lvl3pPr>
            <a:lvl4pPr indent="-279400" lvl="3" marL="1828800" algn="l">
              <a:lnSpc>
                <a:spcPct val="90000"/>
              </a:lnSpc>
              <a:spcBef>
                <a:spcPts val="1100"/>
              </a:spcBef>
              <a:spcAft>
                <a:spcPts val="0"/>
              </a:spcAft>
              <a:buSzPts val="800"/>
              <a:buChar char="​"/>
              <a:defRPr>
                <a:solidFill>
                  <a:schemeClr val="lt2"/>
                </a:solidFill>
              </a:defRPr>
            </a:lvl4pPr>
            <a:lvl5pPr indent="-279400" lvl="4" marL="2286000" algn="l">
              <a:lnSpc>
                <a:spcPct val="100000"/>
              </a:lnSpc>
              <a:spcBef>
                <a:spcPts val="1100"/>
              </a:spcBef>
              <a:spcAft>
                <a:spcPts val="0"/>
              </a:spcAft>
              <a:buSzPts val="800"/>
              <a:buChar char="​"/>
              <a:defRPr>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742" name="Google Shape;742;p98"/>
          <p:cNvSpPr txBox="1"/>
          <p:nvPr>
            <p:ph idx="7" type="body"/>
          </p:nvPr>
        </p:nvSpPr>
        <p:spPr>
          <a:xfrm>
            <a:off x="4628219" y="686111"/>
            <a:ext cx="2003700" cy="6333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lt2"/>
              </a:buClr>
              <a:buSzPts val="1200"/>
              <a:buChar char="​"/>
              <a:defRPr>
                <a:solidFill>
                  <a:schemeClr val="lt2"/>
                </a:solidFill>
              </a:defRPr>
            </a:lvl1pPr>
            <a:lvl2pPr indent="-285750" lvl="1" marL="914400" algn="l">
              <a:lnSpc>
                <a:spcPct val="100000"/>
              </a:lnSpc>
              <a:spcBef>
                <a:spcPts val="600"/>
              </a:spcBef>
              <a:spcAft>
                <a:spcPts val="0"/>
              </a:spcAft>
              <a:buClr>
                <a:schemeClr val="lt2"/>
              </a:buClr>
              <a:buSzPts val="900"/>
              <a:buChar char="•"/>
              <a:defRPr>
                <a:solidFill>
                  <a:schemeClr val="lt2"/>
                </a:solidFill>
              </a:defRPr>
            </a:lvl2pPr>
            <a:lvl3pPr indent="-279400" lvl="2" marL="1371600" algn="l">
              <a:lnSpc>
                <a:spcPct val="100000"/>
              </a:lnSpc>
              <a:spcBef>
                <a:spcPts val="600"/>
              </a:spcBef>
              <a:spcAft>
                <a:spcPts val="0"/>
              </a:spcAft>
              <a:buClr>
                <a:schemeClr val="lt2"/>
              </a:buClr>
              <a:buSzPts val="800"/>
              <a:buChar char="－"/>
              <a:defRPr>
                <a:solidFill>
                  <a:schemeClr val="lt2"/>
                </a:solidFill>
              </a:defRPr>
            </a:lvl3pPr>
            <a:lvl4pPr indent="-279400" lvl="3" marL="1828800" algn="l">
              <a:lnSpc>
                <a:spcPct val="90000"/>
              </a:lnSpc>
              <a:spcBef>
                <a:spcPts val="1100"/>
              </a:spcBef>
              <a:spcAft>
                <a:spcPts val="0"/>
              </a:spcAft>
              <a:buSzPts val="800"/>
              <a:buChar char="​"/>
              <a:defRPr>
                <a:solidFill>
                  <a:schemeClr val="lt2"/>
                </a:solidFill>
              </a:defRPr>
            </a:lvl4pPr>
            <a:lvl5pPr indent="-279400" lvl="4" marL="2286000" algn="l">
              <a:lnSpc>
                <a:spcPct val="100000"/>
              </a:lnSpc>
              <a:spcBef>
                <a:spcPts val="1100"/>
              </a:spcBef>
              <a:spcAft>
                <a:spcPts val="0"/>
              </a:spcAft>
              <a:buSzPts val="800"/>
              <a:buChar char="​"/>
              <a:defRPr>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743" name="Google Shape;743;p98"/>
          <p:cNvSpPr txBox="1"/>
          <p:nvPr>
            <p:ph idx="8" type="body"/>
          </p:nvPr>
        </p:nvSpPr>
        <p:spPr>
          <a:xfrm>
            <a:off x="6767617" y="686111"/>
            <a:ext cx="2003700" cy="6333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100"/>
              </a:spcBef>
              <a:spcAft>
                <a:spcPts val="0"/>
              </a:spcAft>
              <a:buClr>
                <a:schemeClr val="lt2"/>
              </a:buClr>
              <a:buSzPts val="1200"/>
              <a:buChar char="​"/>
              <a:defRPr>
                <a:solidFill>
                  <a:schemeClr val="lt2"/>
                </a:solidFill>
              </a:defRPr>
            </a:lvl1pPr>
            <a:lvl2pPr indent="-285750" lvl="1" marL="914400" algn="l">
              <a:lnSpc>
                <a:spcPct val="100000"/>
              </a:lnSpc>
              <a:spcBef>
                <a:spcPts val="600"/>
              </a:spcBef>
              <a:spcAft>
                <a:spcPts val="0"/>
              </a:spcAft>
              <a:buClr>
                <a:schemeClr val="lt2"/>
              </a:buClr>
              <a:buSzPts val="900"/>
              <a:buChar char="•"/>
              <a:defRPr>
                <a:solidFill>
                  <a:schemeClr val="lt2"/>
                </a:solidFill>
              </a:defRPr>
            </a:lvl2pPr>
            <a:lvl3pPr indent="-279400" lvl="2" marL="1371600" algn="l">
              <a:lnSpc>
                <a:spcPct val="100000"/>
              </a:lnSpc>
              <a:spcBef>
                <a:spcPts val="600"/>
              </a:spcBef>
              <a:spcAft>
                <a:spcPts val="0"/>
              </a:spcAft>
              <a:buClr>
                <a:schemeClr val="lt2"/>
              </a:buClr>
              <a:buSzPts val="800"/>
              <a:buChar char="－"/>
              <a:defRPr>
                <a:solidFill>
                  <a:schemeClr val="lt2"/>
                </a:solidFill>
              </a:defRPr>
            </a:lvl3pPr>
            <a:lvl4pPr indent="-279400" lvl="3" marL="1828800" algn="l">
              <a:lnSpc>
                <a:spcPct val="90000"/>
              </a:lnSpc>
              <a:spcBef>
                <a:spcPts val="1100"/>
              </a:spcBef>
              <a:spcAft>
                <a:spcPts val="0"/>
              </a:spcAft>
              <a:buSzPts val="800"/>
              <a:buChar char="​"/>
              <a:defRPr>
                <a:solidFill>
                  <a:schemeClr val="lt2"/>
                </a:solidFill>
              </a:defRPr>
            </a:lvl4pPr>
            <a:lvl5pPr indent="-279400" lvl="4" marL="2286000" algn="l">
              <a:lnSpc>
                <a:spcPct val="100000"/>
              </a:lnSpc>
              <a:spcBef>
                <a:spcPts val="1100"/>
              </a:spcBef>
              <a:spcAft>
                <a:spcPts val="0"/>
              </a:spcAft>
              <a:buSzPts val="800"/>
              <a:buChar char="​"/>
              <a:defRPr>
                <a:solidFill>
                  <a:schemeClr val="lt2"/>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744" name="Google Shape;744;p98"/>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_Quote 2">
  <p:cSld name="j_Quote 2">
    <p:bg>
      <p:bgPr>
        <a:solidFill>
          <a:schemeClr val="lt2"/>
        </a:solidFill>
      </p:bgPr>
    </p:bg>
    <p:spTree>
      <p:nvGrpSpPr>
        <p:cNvPr id="745" name="Shape 745"/>
        <p:cNvGrpSpPr/>
        <p:nvPr/>
      </p:nvGrpSpPr>
      <p:grpSpPr>
        <a:xfrm>
          <a:off x="0" y="0"/>
          <a:ext cx="0" cy="0"/>
          <a:chOff x="0" y="0"/>
          <a:chExt cx="0" cy="0"/>
        </a:xfrm>
      </p:grpSpPr>
      <p:pic>
        <p:nvPicPr>
          <p:cNvPr id="746" name="Google Shape;746;p99"/>
          <p:cNvPicPr preferRelativeResize="0"/>
          <p:nvPr/>
        </p:nvPicPr>
        <p:blipFill>
          <a:blip r:embed="rId2">
            <a:alphaModFix/>
          </a:blip>
          <a:stretch>
            <a:fillRect/>
          </a:stretch>
        </p:blipFill>
        <p:spPr>
          <a:xfrm>
            <a:off x="4572000" y="0"/>
            <a:ext cx="4572001" cy="5143501"/>
          </a:xfrm>
          <a:prstGeom prst="rect">
            <a:avLst/>
          </a:prstGeom>
          <a:noFill/>
          <a:ln>
            <a:noFill/>
          </a:ln>
        </p:spPr>
      </p:pic>
      <p:sp>
        <p:nvSpPr>
          <p:cNvPr id="747" name="Google Shape;747;p99"/>
          <p:cNvSpPr txBox="1"/>
          <p:nvPr>
            <p:ph idx="1" type="body"/>
          </p:nvPr>
        </p:nvSpPr>
        <p:spPr>
          <a:xfrm>
            <a:off x="380405" y="1190625"/>
            <a:ext cx="3894900" cy="2397300"/>
          </a:xfrm>
          <a:prstGeom prst="rect">
            <a:avLst/>
          </a:prstGeom>
          <a:noFill/>
          <a:ln>
            <a:noFill/>
          </a:ln>
        </p:spPr>
        <p:txBody>
          <a:bodyPr anchorCtr="0" anchor="ctr" bIns="0" lIns="0" spcFirstLastPara="1" rIns="0" wrap="square" tIns="0">
            <a:normAutofit/>
          </a:bodyPr>
          <a:lstStyle>
            <a:lvl1pPr indent="-419100" lvl="0" marL="457200" algn="l">
              <a:lnSpc>
                <a:spcPct val="90000"/>
              </a:lnSpc>
              <a:spcBef>
                <a:spcPts val="1100"/>
              </a:spcBef>
              <a:spcAft>
                <a:spcPts val="0"/>
              </a:spcAft>
              <a:buSzPts val="3000"/>
              <a:buChar char="​"/>
              <a:defRPr sz="3000"/>
            </a:lvl1pPr>
            <a:lvl2pPr indent="-298450" lvl="1" marL="914400" algn="l">
              <a:lnSpc>
                <a:spcPct val="100000"/>
              </a:lnSpc>
              <a:spcBef>
                <a:spcPts val="1700"/>
              </a:spcBef>
              <a:spcAft>
                <a:spcPts val="0"/>
              </a:spcAft>
              <a:buSzPts val="1100"/>
              <a:buFont typeface="NTR"/>
              <a:buChar char="​"/>
              <a:defRPr b="1" sz="1100" cap="none"/>
            </a:lvl2pPr>
            <a:lvl3pPr indent="-285750" lvl="2" marL="1371600" algn="l">
              <a:lnSpc>
                <a:spcPct val="100000"/>
              </a:lnSpc>
              <a:spcBef>
                <a:spcPts val="500"/>
              </a:spcBef>
              <a:spcAft>
                <a:spcPts val="0"/>
              </a:spcAft>
              <a:buClr>
                <a:schemeClr val="dk1"/>
              </a:buClr>
              <a:buSzPts val="900"/>
              <a:buFont typeface="NTR"/>
              <a:buChar char="​"/>
              <a:defRPr sz="900">
                <a:solidFill>
                  <a:schemeClr val="dk1"/>
                </a:solidFill>
              </a:defRPr>
            </a:lvl3pPr>
            <a:lvl4pPr indent="-285750" lvl="3" marL="1828800" algn="l">
              <a:lnSpc>
                <a:spcPct val="90000"/>
              </a:lnSpc>
              <a:spcBef>
                <a:spcPts val="500"/>
              </a:spcBef>
              <a:spcAft>
                <a:spcPts val="0"/>
              </a:spcAft>
              <a:buSzPts val="900"/>
              <a:buChar char="​"/>
              <a:defRPr b="0" sz="900" cap="none"/>
            </a:lvl4pPr>
            <a:lvl5pPr indent="-285750" lvl="4" marL="2286000" algn="l">
              <a:lnSpc>
                <a:spcPct val="100000"/>
              </a:lnSpc>
              <a:spcBef>
                <a:spcPts val="500"/>
              </a:spcBef>
              <a:spcAft>
                <a:spcPts val="0"/>
              </a:spcAft>
              <a:buSzPts val="900"/>
              <a:buChar char="​"/>
              <a:defRPr sz="900"/>
            </a:lvl5pPr>
            <a:lvl6pPr indent="-285750" lvl="5" marL="2743200" algn="l">
              <a:lnSpc>
                <a:spcPct val="95000"/>
              </a:lnSpc>
              <a:spcBef>
                <a:spcPts val="500"/>
              </a:spcBef>
              <a:spcAft>
                <a:spcPts val="0"/>
              </a:spcAft>
              <a:buClr>
                <a:schemeClr val="dk1"/>
              </a:buClr>
              <a:buSzPts val="900"/>
              <a:buFont typeface="NTR"/>
              <a:buChar char="​"/>
              <a:defRPr sz="900"/>
            </a:lvl6pPr>
            <a:lvl7pPr indent="-285750" lvl="6" marL="3200400" algn="l">
              <a:lnSpc>
                <a:spcPct val="95000"/>
              </a:lnSpc>
              <a:spcBef>
                <a:spcPts val="500"/>
              </a:spcBef>
              <a:spcAft>
                <a:spcPts val="0"/>
              </a:spcAft>
              <a:buSzPts val="900"/>
              <a:buFont typeface="NTR"/>
              <a:buChar char="​"/>
              <a:defRPr sz="900"/>
            </a:lvl7pPr>
            <a:lvl8pPr indent="-285750" lvl="7" marL="3657600" algn="l">
              <a:lnSpc>
                <a:spcPct val="95000"/>
              </a:lnSpc>
              <a:spcBef>
                <a:spcPts val="500"/>
              </a:spcBef>
              <a:spcAft>
                <a:spcPts val="0"/>
              </a:spcAft>
              <a:buClr>
                <a:schemeClr val="dk1"/>
              </a:buClr>
              <a:buSzPts val="900"/>
              <a:buFont typeface="NTR"/>
              <a:buChar char="​"/>
              <a:defRPr sz="900"/>
            </a:lvl8pPr>
            <a:lvl9pPr indent="-285750" lvl="8" marL="4114800" algn="l">
              <a:lnSpc>
                <a:spcPct val="95000"/>
              </a:lnSpc>
              <a:spcBef>
                <a:spcPts val="500"/>
              </a:spcBef>
              <a:spcAft>
                <a:spcPts val="0"/>
              </a:spcAft>
              <a:buClr>
                <a:schemeClr val="dk1"/>
              </a:buClr>
              <a:buSzPts val="900"/>
              <a:buFont typeface="NTR"/>
              <a:buChar char="​"/>
              <a:defRPr sz="900"/>
            </a:lvl9pPr>
          </a:lstStyle>
          <a:p/>
        </p:txBody>
      </p:sp>
      <p:sp>
        <p:nvSpPr>
          <p:cNvPr id="748" name="Google Shape;748;p99"/>
          <p:cNvSpPr/>
          <p:nvPr>
            <p:ph idx="2" type="pic"/>
          </p:nvPr>
        </p:nvSpPr>
        <p:spPr>
          <a:xfrm>
            <a:off x="5661837" y="1190625"/>
            <a:ext cx="2397300" cy="2397300"/>
          </a:xfrm>
          <a:prstGeom prst="roundRect">
            <a:avLst>
              <a:gd fmla="val 3255" name="adj"/>
            </a:avLst>
          </a:prstGeom>
          <a:solidFill>
            <a:srgbClr val="AFABA1"/>
          </a:solidFill>
          <a:ln>
            <a:noFill/>
          </a:ln>
        </p:spPr>
      </p:sp>
      <p:sp>
        <p:nvSpPr>
          <p:cNvPr id="749" name="Google Shape;749;p99"/>
          <p:cNvSpPr txBox="1"/>
          <p:nvPr>
            <p:ph idx="3" type="body"/>
          </p:nvPr>
        </p:nvSpPr>
        <p:spPr>
          <a:xfrm>
            <a:off x="380405" y="4020874"/>
            <a:ext cx="1773900" cy="274200"/>
          </a:xfrm>
          <a:prstGeom prst="rect">
            <a:avLst/>
          </a:prstGeom>
          <a:noFill/>
          <a:ln>
            <a:noFill/>
          </a:ln>
        </p:spPr>
        <p:txBody>
          <a:bodyPr anchorCtr="0" anchor="t" bIns="0" lIns="0" spcFirstLastPara="1" rIns="0" wrap="square" tIns="0">
            <a:spAutoFit/>
          </a:bodyPr>
          <a:lstStyle>
            <a:lvl1pPr indent="-298450" lvl="0" marL="457200" algn="l">
              <a:lnSpc>
                <a:spcPct val="100000"/>
              </a:lnSpc>
              <a:spcBef>
                <a:spcPts val="1100"/>
              </a:spcBef>
              <a:spcAft>
                <a:spcPts val="0"/>
              </a:spcAft>
              <a:buClr>
                <a:schemeClr val="dk1"/>
              </a:buClr>
              <a:buSzPts val="1100"/>
              <a:buChar char="​"/>
              <a:defRPr sz="1100">
                <a:solidFill>
                  <a:schemeClr val="dk1"/>
                </a:solidFill>
              </a:defRPr>
            </a:lvl1pPr>
            <a:lvl2pPr indent="-228600" lvl="1" marL="914400" algn="l">
              <a:lnSpc>
                <a:spcPct val="100000"/>
              </a:lnSpc>
              <a:spcBef>
                <a:spcPts val="200"/>
              </a:spcBef>
              <a:spcAft>
                <a:spcPts val="0"/>
              </a:spcAft>
              <a:buClr>
                <a:schemeClr val="dk1"/>
              </a:buClr>
              <a:buSzPts val="600"/>
              <a:buNone/>
              <a:defRPr sz="600">
                <a:solidFill>
                  <a:schemeClr val="dk1"/>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cxnSp>
        <p:nvCxnSpPr>
          <p:cNvPr id="750" name="Google Shape;750;p99"/>
          <p:cNvCxnSpPr/>
          <p:nvPr/>
        </p:nvCxnSpPr>
        <p:spPr>
          <a:xfrm>
            <a:off x="370285" y="3948113"/>
            <a:ext cx="3834900" cy="0"/>
          </a:xfrm>
          <a:prstGeom prst="straightConnector1">
            <a:avLst/>
          </a:prstGeom>
          <a:noFill/>
          <a:ln cap="flat" cmpd="sng" w="9525">
            <a:solidFill>
              <a:schemeClr val="dk1"/>
            </a:solidFill>
            <a:prstDash val="solid"/>
            <a:miter lim="800000"/>
            <a:headEnd len="sm" w="sm" type="none"/>
            <a:tailEnd len="sm" w="sm" type="none"/>
          </a:ln>
        </p:spPr>
      </p:cxnSp>
      <p:sp>
        <p:nvSpPr>
          <p:cNvPr id="751" name="Google Shape;751;p99"/>
          <p:cNvSpPr/>
          <p:nvPr/>
        </p:nvSpPr>
        <p:spPr>
          <a:xfrm>
            <a:off x="6074323"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_Statement Carbon" showMasterSp="0">
  <p:cSld name="j_Statement Carbon">
    <p:bg>
      <p:bgPr>
        <a:gradFill>
          <a:gsLst>
            <a:gs pos="0">
              <a:srgbClr val="0F0F0F"/>
            </a:gs>
            <a:gs pos="66000">
              <a:srgbClr val="1F192C"/>
            </a:gs>
            <a:gs pos="87000">
              <a:srgbClr val="2A1951"/>
            </a:gs>
            <a:gs pos="100000">
              <a:srgbClr val="2F1863"/>
            </a:gs>
          </a:gsLst>
          <a:lin ang="18900044" scaled="0"/>
        </a:gradFill>
      </p:bgPr>
    </p:bg>
    <p:spTree>
      <p:nvGrpSpPr>
        <p:cNvPr id="752" name="Shape 752"/>
        <p:cNvGrpSpPr/>
        <p:nvPr/>
      </p:nvGrpSpPr>
      <p:grpSpPr>
        <a:xfrm>
          <a:off x="0" y="0"/>
          <a:ext cx="0" cy="0"/>
          <a:chOff x="0" y="0"/>
          <a:chExt cx="0" cy="0"/>
        </a:xfrm>
      </p:grpSpPr>
      <p:sp>
        <p:nvSpPr>
          <p:cNvPr id="753" name="Google Shape;753;p100"/>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754" name="Google Shape;754;p100"/>
          <p:cNvPicPr preferRelativeResize="0"/>
          <p:nvPr/>
        </p:nvPicPr>
        <p:blipFill rotWithShape="1">
          <a:blip r:embed="rId2">
            <a:alphaModFix/>
          </a:blip>
          <a:srcRect b="10" l="0" r="0" t="0"/>
          <a:stretch/>
        </p:blipFill>
        <p:spPr>
          <a:xfrm>
            <a:off x="305162" y="4704394"/>
            <a:ext cx="844104" cy="328874"/>
          </a:xfrm>
          <a:prstGeom prst="rect">
            <a:avLst/>
          </a:prstGeom>
          <a:noFill/>
          <a:ln>
            <a:noFill/>
          </a:ln>
        </p:spPr>
      </p:pic>
      <p:sp>
        <p:nvSpPr>
          <p:cNvPr id="755" name="Google Shape;755;p100"/>
          <p:cNvSpPr txBox="1"/>
          <p:nvPr>
            <p:ph idx="1" type="body"/>
          </p:nvPr>
        </p:nvSpPr>
        <p:spPr>
          <a:xfrm>
            <a:off x="368499" y="1130090"/>
            <a:ext cx="7385400" cy="1966800"/>
          </a:xfrm>
          <a:prstGeom prst="rect">
            <a:avLst/>
          </a:prstGeom>
          <a:noFill/>
          <a:ln>
            <a:noFill/>
          </a:ln>
        </p:spPr>
        <p:txBody>
          <a:bodyPr anchorCtr="0" anchor="b" bIns="0" lIns="0" spcFirstLastPara="1" rIns="0" wrap="square" tIns="0">
            <a:normAutofit/>
          </a:bodyPr>
          <a:lstStyle>
            <a:lvl1pPr indent="-488950" lvl="0" marL="457200" algn="l">
              <a:lnSpc>
                <a:spcPct val="90000"/>
              </a:lnSpc>
              <a:spcBef>
                <a:spcPts val="0"/>
              </a:spcBef>
              <a:spcAft>
                <a:spcPts val="0"/>
              </a:spcAft>
              <a:buClr>
                <a:schemeClr val="lt2"/>
              </a:buClr>
              <a:buSzPts val="4100"/>
              <a:buChar char="​"/>
              <a:defRPr sz="4100">
                <a:solidFill>
                  <a:schemeClr val="lt2"/>
                </a:solidFill>
              </a:defRPr>
            </a:lvl1pPr>
            <a:lvl2pPr indent="-298450" lvl="1" marL="914400" algn="l">
              <a:lnSpc>
                <a:spcPct val="100000"/>
              </a:lnSpc>
              <a:spcBef>
                <a:spcPts val="1700"/>
              </a:spcBef>
              <a:spcAft>
                <a:spcPts val="0"/>
              </a:spcAft>
              <a:buClr>
                <a:schemeClr val="lt1"/>
              </a:buClr>
              <a:buSzPts val="1100"/>
              <a:buFont typeface="NTR"/>
              <a:buChar char="​"/>
              <a:defRPr b="1" sz="1100" cap="none">
                <a:solidFill>
                  <a:schemeClr val="lt1"/>
                </a:solidFill>
              </a:defRPr>
            </a:lvl2pPr>
            <a:lvl3pPr indent="-285750" lvl="2" marL="1371600" algn="l">
              <a:lnSpc>
                <a:spcPct val="100000"/>
              </a:lnSpc>
              <a:spcBef>
                <a:spcPts val="500"/>
              </a:spcBef>
              <a:spcAft>
                <a:spcPts val="0"/>
              </a:spcAft>
              <a:buClr>
                <a:schemeClr val="lt1"/>
              </a:buClr>
              <a:buSzPts val="900"/>
              <a:buFont typeface="NTR"/>
              <a:buChar char="​"/>
              <a:defRPr sz="900">
                <a:solidFill>
                  <a:schemeClr val="lt1"/>
                </a:solidFill>
              </a:defRPr>
            </a:lvl3pPr>
            <a:lvl4pPr indent="-285750" lvl="3" marL="1828800" algn="l">
              <a:lnSpc>
                <a:spcPct val="90000"/>
              </a:lnSpc>
              <a:spcBef>
                <a:spcPts val="500"/>
              </a:spcBef>
              <a:spcAft>
                <a:spcPts val="0"/>
              </a:spcAft>
              <a:buSzPts val="900"/>
              <a:buChar char="​"/>
              <a:defRPr b="0" sz="900" cap="none">
                <a:solidFill>
                  <a:schemeClr val="lt1"/>
                </a:solidFill>
              </a:defRPr>
            </a:lvl4pPr>
            <a:lvl5pPr indent="-285750" lvl="4" marL="2286000" algn="l">
              <a:lnSpc>
                <a:spcPct val="100000"/>
              </a:lnSpc>
              <a:spcBef>
                <a:spcPts val="500"/>
              </a:spcBef>
              <a:spcAft>
                <a:spcPts val="0"/>
              </a:spcAft>
              <a:buSzPts val="900"/>
              <a:buChar char="​"/>
              <a:defRPr sz="900">
                <a:solidFill>
                  <a:schemeClr val="lt1"/>
                </a:solidFill>
              </a:defRPr>
            </a:lvl5pPr>
            <a:lvl6pPr indent="-285750" lvl="5" marL="2743200" algn="l">
              <a:lnSpc>
                <a:spcPct val="95000"/>
              </a:lnSpc>
              <a:spcBef>
                <a:spcPts val="500"/>
              </a:spcBef>
              <a:spcAft>
                <a:spcPts val="0"/>
              </a:spcAft>
              <a:buSzPts val="900"/>
              <a:buFont typeface="NTR"/>
              <a:buChar char="​"/>
              <a:defRPr sz="900">
                <a:solidFill>
                  <a:schemeClr val="lt1"/>
                </a:solidFill>
              </a:defRPr>
            </a:lvl6pPr>
            <a:lvl7pPr indent="-285750" lvl="6" marL="3200400" algn="l">
              <a:lnSpc>
                <a:spcPct val="95000"/>
              </a:lnSpc>
              <a:spcBef>
                <a:spcPts val="500"/>
              </a:spcBef>
              <a:spcAft>
                <a:spcPts val="0"/>
              </a:spcAft>
              <a:buClr>
                <a:schemeClr val="lt1"/>
              </a:buClr>
              <a:buSzPts val="900"/>
              <a:buFont typeface="NTR"/>
              <a:buChar char="​"/>
              <a:defRPr sz="900">
                <a:solidFill>
                  <a:schemeClr val="lt1"/>
                </a:solidFill>
              </a:defRPr>
            </a:lvl7pPr>
            <a:lvl8pPr indent="-285750" lvl="7" marL="3657600" algn="l">
              <a:lnSpc>
                <a:spcPct val="95000"/>
              </a:lnSpc>
              <a:spcBef>
                <a:spcPts val="500"/>
              </a:spcBef>
              <a:spcAft>
                <a:spcPts val="0"/>
              </a:spcAft>
              <a:buSzPts val="900"/>
              <a:buFont typeface="NTR"/>
              <a:buChar char="​"/>
              <a:defRPr sz="900">
                <a:solidFill>
                  <a:schemeClr val="lt1"/>
                </a:solidFill>
              </a:defRPr>
            </a:lvl8pPr>
            <a:lvl9pPr indent="-285750" lvl="8" marL="4114800" algn="l">
              <a:lnSpc>
                <a:spcPct val="95000"/>
              </a:lnSpc>
              <a:spcBef>
                <a:spcPts val="500"/>
              </a:spcBef>
              <a:spcAft>
                <a:spcPts val="0"/>
              </a:spcAft>
              <a:buSzPts val="900"/>
              <a:buFont typeface="NTR"/>
              <a:buChar char="​"/>
              <a:defRPr sz="900">
                <a:solidFill>
                  <a:schemeClr val="lt1"/>
                </a:solidFill>
              </a:defRPr>
            </a:lvl9pPr>
          </a:lstStyle>
          <a:p/>
        </p:txBody>
      </p:sp>
      <p:sp>
        <p:nvSpPr>
          <p:cNvPr id="756" name="Google Shape;756;p100"/>
          <p:cNvSpPr txBox="1"/>
          <p:nvPr>
            <p:ph idx="2" type="body"/>
          </p:nvPr>
        </p:nvSpPr>
        <p:spPr>
          <a:xfrm>
            <a:off x="368498" y="3475550"/>
            <a:ext cx="3018000" cy="274200"/>
          </a:xfrm>
          <a:prstGeom prst="rect">
            <a:avLst/>
          </a:prstGeom>
          <a:noFill/>
          <a:ln>
            <a:noFill/>
          </a:ln>
        </p:spPr>
        <p:txBody>
          <a:bodyPr anchorCtr="0" anchor="t" bIns="0" lIns="0" spcFirstLastPara="1" rIns="0" wrap="square" tIns="0">
            <a:spAutoFit/>
          </a:bodyPr>
          <a:lstStyle>
            <a:lvl1pPr indent="-298450" lvl="0" marL="457200" algn="l">
              <a:lnSpc>
                <a:spcPct val="100000"/>
              </a:lnSpc>
              <a:spcBef>
                <a:spcPts val="1100"/>
              </a:spcBef>
              <a:spcAft>
                <a:spcPts val="0"/>
              </a:spcAft>
              <a:buClr>
                <a:schemeClr val="lt2"/>
              </a:buClr>
              <a:buSzPts val="1100"/>
              <a:buChar char="​"/>
              <a:defRPr sz="1100">
                <a:solidFill>
                  <a:schemeClr val="lt2"/>
                </a:solidFill>
              </a:defRPr>
            </a:lvl1pPr>
            <a:lvl2pPr indent="-228600" lvl="1" marL="914400" algn="l">
              <a:lnSpc>
                <a:spcPct val="100000"/>
              </a:lnSpc>
              <a:spcBef>
                <a:spcPts val="200"/>
              </a:spcBef>
              <a:spcAft>
                <a:spcPts val="0"/>
              </a:spcAft>
              <a:buClr>
                <a:schemeClr val="lt2"/>
              </a:buClr>
              <a:buSzPts val="600"/>
              <a:buNone/>
              <a:defRPr sz="600">
                <a:solidFill>
                  <a:schemeClr val="lt2"/>
                </a:solidFill>
              </a:defRPr>
            </a:lvl2pPr>
            <a:lvl3pPr indent="-279400" lvl="2" marL="1371600" algn="l">
              <a:lnSpc>
                <a:spcPct val="100000"/>
              </a:lnSpc>
              <a:spcBef>
                <a:spcPts val="600"/>
              </a:spcBef>
              <a:spcAft>
                <a:spcPts val="0"/>
              </a:spcAft>
              <a:buClr>
                <a:schemeClr val="lt1"/>
              </a:buClr>
              <a:buSzPts val="800"/>
              <a:buChar char="－"/>
              <a:defRPr>
                <a:solidFill>
                  <a:schemeClr val="lt1"/>
                </a:solidFill>
              </a:defRPr>
            </a:lvl3pPr>
            <a:lvl4pPr indent="-279400" lvl="3" marL="1828800" algn="l">
              <a:lnSpc>
                <a:spcPct val="90000"/>
              </a:lnSpc>
              <a:spcBef>
                <a:spcPts val="1100"/>
              </a:spcBef>
              <a:spcAft>
                <a:spcPts val="0"/>
              </a:spcAft>
              <a:buSzPts val="800"/>
              <a:buChar char="​"/>
              <a:defRPr>
                <a:solidFill>
                  <a:schemeClr val="lt1"/>
                </a:solidFill>
              </a:defRPr>
            </a:lvl4pPr>
            <a:lvl5pPr indent="-279400" lvl="4" marL="2286000" algn="l">
              <a:lnSpc>
                <a:spcPct val="100000"/>
              </a:lnSpc>
              <a:spcBef>
                <a:spcPts val="1100"/>
              </a:spcBef>
              <a:spcAft>
                <a:spcPts val="0"/>
              </a:spcAft>
              <a:buSzPts val="800"/>
              <a:buChar char="​"/>
              <a:defRPr>
                <a:solidFill>
                  <a:schemeClr val="lt1"/>
                </a:solidFill>
              </a:defRPr>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757" name="Google Shape;757;p100"/>
          <p:cNvSpPr/>
          <p:nvPr>
            <p:ph idx="3" type="pic"/>
          </p:nvPr>
        </p:nvSpPr>
        <p:spPr>
          <a:xfrm>
            <a:off x="373587" y="367903"/>
            <a:ext cx="666900" cy="666900"/>
          </a:xfrm>
          <a:prstGeom prst="roundRect">
            <a:avLst>
              <a:gd fmla="val 3255" name="adj"/>
            </a:avLst>
          </a:prstGeom>
          <a:noFill/>
          <a:ln>
            <a:noFill/>
          </a:ln>
        </p:spPr>
      </p:sp>
      <p:sp>
        <p:nvSpPr>
          <p:cNvPr id="758" name="Google Shape;758;p100"/>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 Content left (sm)">
  <p:cSld name="g_Image + Content left (sm)">
    <p:bg>
      <p:bgPr>
        <a:solidFill>
          <a:srgbClr val="FFFEFA"/>
        </a:solidFill>
      </p:bgPr>
    </p:bg>
    <p:spTree>
      <p:nvGrpSpPr>
        <p:cNvPr id="759" name="Shape 759"/>
        <p:cNvGrpSpPr/>
        <p:nvPr/>
      </p:nvGrpSpPr>
      <p:grpSpPr>
        <a:xfrm>
          <a:off x="0" y="0"/>
          <a:ext cx="0" cy="0"/>
          <a:chOff x="0" y="0"/>
          <a:chExt cx="0" cy="0"/>
        </a:xfrm>
      </p:grpSpPr>
      <p:sp>
        <p:nvSpPr>
          <p:cNvPr id="760" name="Google Shape;760;p101"/>
          <p:cNvSpPr txBox="1"/>
          <p:nvPr>
            <p:ph type="title"/>
          </p:nvPr>
        </p:nvSpPr>
        <p:spPr>
          <a:xfrm>
            <a:off x="291352" y="1031536"/>
            <a:ext cx="4381500" cy="623400"/>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chemeClr val="dk1"/>
              </a:buClr>
              <a:buSzPts val="2400"/>
              <a:buFont typeface="DM Sans"/>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61" name="Google Shape;761;p101"/>
          <p:cNvSpPr txBox="1"/>
          <p:nvPr>
            <p:ph idx="1" type="body"/>
          </p:nvPr>
        </p:nvSpPr>
        <p:spPr>
          <a:xfrm>
            <a:off x="365380" y="1762572"/>
            <a:ext cx="2020200" cy="28296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
        <p:nvSpPr>
          <p:cNvPr id="762" name="Google Shape;762;p101"/>
          <p:cNvSpPr/>
          <p:nvPr>
            <p:ph idx="2" type="pic"/>
          </p:nvPr>
        </p:nvSpPr>
        <p:spPr>
          <a:xfrm>
            <a:off x="364324" y="367903"/>
            <a:ext cx="909900" cy="516000"/>
          </a:xfrm>
          <a:prstGeom prst="roundRect">
            <a:avLst>
              <a:gd fmla="val 3255" name="adj"/>
            </a:avLst>
          </a:prstGeom>
          <a:noFill/>
          <a:ln>
            <a:noFill/>
          </a:ln>
        </p:spPr>
      </p:sp>
      <p:sp>
        <p:nvSpPr>
          <p:cNvPr id="763" name="Google Shape;763;p101"/>
          <p:cNvSpPr/>
          <p:nvPr/>
        </p:nvSpPr>
        <p:spPr>
          <a:xfrm>
            <a:off x="4940064" y="363141"/>
            <a:ext cx="3838500" cy="4229100"/>
          </a:xfrm>
          <a:prstGeom prst="roundRect">
            <a:avLst>
              <a:gd fmla="val 3646" name="adj"/>
            </a:avLst>
          </a:prstGeom>
          <a:solidFill>
            <a:schemeClr val="lt1"/>
          </a:soli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764" name="Google Shape;764;p101"/>
          <p:cNvSpPr txBox="1"/>
          <p:nvPr>
            <p:ph idx="3" type="body"/>
          </p:nvPr>
        </p:nvSpPr>
        <p:spPr>
          <a:xfrm>
            <a:off x="2652721" y="1762572"/>
            <a:ext cx="2020200" cy="28296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1100"/>
              </a:spcBef>
              <a:spcAft>
                <a:spcPts val="0"/>
              </a:spcAft>
              <a:buClr>
                <a:schemeClr val="dk1"/>
              </a:buClr>
              <a:buSzPts val="1100"/>
              <a:buChar char="​"/>
              <a:defRPr sz="1100"/>
            </a:lvl1pPr>
            <a:lvl2pPr indent="-279400" lvl="1" marL="914400" algn="l">
              <a:lnSpc>
                <a:spcPct val="100000"/>
              </a:lnSpc>
              <a:spcBef>
                <a:spcPts val="600"/>
              </a:spcBef>
              <a:spcAft>
                <a:spcPts val="0"/>
              </a:spcAft>
              <a:buClr>
                <a:schemeClr val="dk1"/>
              </a:buClr>
              <a:buSzPts val="800"/>
              <a:buChar char="•"/>
              <a:defRPr sz="800"/>
            </a:lvl2pPr>
            <a:lvl3pPr indent="-279400" lvl="2" marL="1371600" algn="l">
              <a:lnSpc>
                <a:spcPct val="100000"/>
              </a:lnSpc>
              <a:spcBef>
                <a:spcPts val="600"/>
              </a:spcBef>
              <a:spcAft>
                <a:spcPts val="0"/>
              </a:spcAft>
              <a:buClr>
                <a:srgbClr val="6B665F"/>
              </a:buClr>
              <a:buSzPts val="800"/>
              <a:buChar char="－"/>
              <a:defRPr sz="800"/>
            </a:lvl3pPr>
            <a:lvl4pPr indent="-279400" lvl="3" marL="1828800" algn="l">
              <a:lnSpc>
                <a:spcPct val="90000"/>
              </a:lnSpc>
              <a:spcBef>
                <a:spcPts val="1100"/>
              </a:spcBef>
              <a:spcAft>
                <a:spcPts val="0"/>
              </a:spcAft>
              <a:buSzPts val="800"/>
              <a:buChar char="​"/>
              <a:defRPr sz="800"/>
            </a:lvl4pPr>
            <a:lvl5pPr indent="-279400" lvl="4" marL="2286000" algn="l">
              <a:lnSpc>
                <a:spcPct val="100000"/>
              </a:lnSpc>
              <a:spcBef>
                <a:spcPts val="1100"/>
              </a:spcBef>
              <a:spcAft>
                <a:spcPts val="0"/>
              </a:spcAft>
              <a:buSzPts val="800"/>
              <a:buChar char="​"/>
              <a:defRPr b="0" i="0" sz="800"/>
            </a:lvl5pPr>
            <a:lvl6pPr indent="-317500" lvl="5" marL="2743200" algn="l">
              <a:lnSpc>
                <a:spcPct val="90000"/>
              </a:lnSpc>
              <a:spcBef>
                <a:spcPts val="1500"/>
              </a:spcBef>
              <a:spcAft>
                <a:spcPts val="0"/>
              </a:spcAft>
              <a:buSzPts val="1400"/>
              <a:buChar char="​"/>
              <a:defRPr/>
            </a:lvl6pPr>
            <a:lvl7pPr indent="-317500" lvl="6" marL="3200400" algn="l">
              <a:lnSpc>
                <a:spcPct val="90000"/>
              </a:lnSpc>
              <a:spcBef>
                <a:spcPts val="2500"/>
              </a:spcBef>
              <a:spcAft>
                <a:spcPts val="0"/>
              </a:spcAft>
              <a:buClr>
                <a:schemeClr val="dk1"/>
              </a:buClr>
              <a:buSzPts val="1400"/>
              <a:buChar char="​"/>
              <a:defRPr/>
            </a:lvl7pPr>
            <a:lvl8pPr indent="-317500" lvl="7" marL="3657600" algn="l">
              <a:lnSpc>
                <a:spcPct val="88000"/>
              </a:lnSpc>
              <a:spcBef>
                <a:spcPts val="1200"/>
              </a:spcBef>
              <a:spcAft>
                <a:spcPts val="0"/>
              </a:spcAft>
              <a:buSzPts val="1400"/>
              <a:buChar char="•"/>
              <a:defRPr/>
            </a:lvl8pPr>
            <a:lvl9pPr indent="-317500" lvl="8" marL="4114800" algn="l">
              <a:lnSpc>
                <a:spcPct val="88000"/>
              </a:lnSpc>
              <a:spcBef>
                <a:spcPts val="1200"/>
              </a:spcBef>
              <a:spcAft>
                <a:spcPts val="0"/>
              </a:spcAft>
              <a:buSzPts val="1400"/>
              <a:buChar char="•"/>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_Thank You">
  <p:cSld name="z_Thank You">
    <p:bg>
      <p:bgPr>
        <a:solidFill>
          <a:srgbClr val="000000"/>
        </a:solidFill>
      </p:bgPr>
    </p:bg>
    <p:spTree>
      <p:nvGrpSpPr>
        <p:cNvPr id="765" name="Shape 765"/>
        <p:cNvGrpSpPr/>
        <p:nvPr/>
      </p:nvGrpSpPr>
      <p:grpSpPr>
        <a:xfrm>
          <a:off x="0" y="0"/>
          <a:ext cx="0" cy="0"/>
          <a:chOff x="0" y="0"/>
          <a:chExt cx="0" cy="0"/>
        </a:xfrm>
      </p:grpSpPr>
      <p:pic>
        <p:nvPicPr>
          <p:cNvPr id="766" name="Google Shape;766;p102"/>
          <p:cNvPicPr preferRelativeResize="0"/>
          <p:nvPr/>
        </p:nvPicPr>
        <p:blipFill>
          <a:blip r:embed="rId2">
            <a:alphaModFix/>
          </a:blip>
          <a:stretch>
            <a:fillRect/>
          </a:stretch>
        </p:blipFill>
        <p:spPr>
          <a:xfrm>
            <a:off x="0" y="-656"/>
            <a:ext cx="9144000" cy="5144798"/>
          </a:xfrm>
          <a:prstGeom prst="rect">
            <a:avLst/>
          </a:prstGeom>
          <a:noFill/>
          <a:ln>
            <a:noFill/>
          </a:ln>
        </p:spPr>
      </p:pic>
      <p:sp>
        <p:nvSpPr>
          <p:cNvPr id="767" name="Google Shape;767;p102"/>
          <p:cNvSpPr/>
          <p:nvPr/>
        </p:nvSpPr>
        <p:spPr>
          <a:xfrm>
            <a:off x="0" y="-9"/>
            <a:ext cx="9144000" cy="5143500"/>
          </a:xfrm>
          <a:custGeom>
            <a:rect b="b" l="l" r="r" t="t"/>
            <a:pathLst>
              <a:path extrusionOk="0" h="6858000" w="12192000">
                <a:moveTo>
                  <a:pt x="0" y="0"/>
                </a:moveTo>
                <a:lnTo>
                  <a:pt x="12192000" y="0"/>
                </a:lnTo>
                <a:lnTo>
                  <a:pt x="12192000" y="6858000"/>
                </a:lnTo>
                <a:lnTo>
                  <a:pt x="0" y="6858000"/>
                </a:lnTo>
                <a:close/>
              </a:path>
            </a:pathLst>
          </a:custGeom>
          <a:gradFill>
            <a:gsLst>
              <a:gs pos="0">
                <a:srgbClr val="000000">
                  <a:alpha val="70980"/>
                </a:srgbClr>
              </a:gs>
              <a:gs pos="100000">
                <a:srgbClr val="191919">
                  <a:alpha val="0"/>
                </a:srgbClr>
              </a:gs>
            </a:gsLst>
            <a:lin ang="2700006" scaled="0"/>
          </a:gra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b="0" i="0" sz="1400">
              <a:solidFill>
                <a:schemeClr val="dk1"/>
              </a:solidFill>
              <a:latin typeface="DM Sans"/>
              <a:ea typeface="DM Sans"/>
              <a:cs typeface="DM Sans"/>
              <a:sym typeface="DM Sans"/>
            </a:endParaRPr>
          </a:p>
        </p:txBody>
      </p:sp>
      <p:sp>
        <p:nvSpPr>
          <p:cNvPr id="768" name="Google Shape;768;p102"/>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en" sz="500">
                <a:solidFill>
                  <a:srgbClr val="AFABA1"/>
                </a:solidFill>
                <a:latin typeface="DM Sans"/>
                <a:ea typeface="DM Sans"/>
                <a:cs typeface="DM Sans"/>
                <a:sym typeface="DM Sans"/>
              </a:rPr>
              <a:t>DATA CLASSIFICATION: OKTA INTERNAL</a:t>
            </a:r>
            <a:endParaRPr sz="500">
              <a:solidFill>
                <a:srgbClr val="AFABA1"/>
              </a:solidFill>
              <a:latin typeface="DM Sans"/>
              <a:ea typeface="DM Sans"/>
              <a:cs typeface="DM Sans"/>
              <a:sym typeface="DM Sans"/>
            </a:endParaRPr>
          </a:p>
        </p:txBody>
      </p:sp>
      <p:sp>
        <p:nvSpPr>
          <p:cNvPr id="769" name="Google Shape;769;p102"/>
          <p:cNvSpPr/>
          <p:nvPr/>
        </p:nvSpPr>
        <p:spPr>
          <a:xfrm>
            <a:off x="1221146"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500">
                <a:solidFill>
                  <a:srgbClr val="AFABA1"/>
                </a:solidFill>
                <a:latin typeface="DM Sans"/>
                <a:ea typeface="DM Sans"/>
                <a:cs typeface="DM Sans"/>
                <a:sym typeface="DM Sans"/>
              </a:rPr>
              <a:t>© Okta and/or its affiliates. All rights reserved. For Okta internal use only.</a:t>
            </a:r>
            <a:endParaRPr sz="500">
              <a:solidFill>
                <a:srgbClr val="AFABA1"/>
              </a:solidFill>
              <a:latin typeface="DM Sans"/>
              <a:ea typeface="DM Sans"/>
              <a:cs typeface="DM Sans"/>
              <a:sym typeface="DM Sans"/>
            </a:endParaRPr>
          </a:p>
        </p:txBody>
      </p:sp>
      <p:pic>
        <p:nvPicPr>
          <p:cNvPr id="770" name="Google Shape;770;p102"/>
          <p:cNvPicPr preferRelativeResize="0"/>
          <p:nvPr/>
        </p:nvPicPr>
        <p:blipFill rotWithShape="1">
          <a:blip r:embed="rId3">
            <a:alphaModFix/>
          </a:blip>
          <a:srcRect b="10" l="0" r="0" t="0"/>
          <a:stretch/>
        </p:blipFill>
        <p:spPr>
          <a:xfrm>
            <a:off x="305162" y="4704394"/>
            <a:ext cx="844104" cy="328874"/>
          </a:xfrm>
          <a:prstGeom prst="rect">
            <a:avLst/>
          </a:prstGeom>
          <a:noFill/>
          <a:ln>
            <a:noFill/>
          </a:ln>
        </p:spPr>
      </p:pic>
      <p:sp>
        <p:nvSpPr>
          <p:cNvPr id="771" name="Google Shape;771;p102"/>
          <p:cNvSpPr txBox="1"/>
          <p:nvPr/>
        </p:nvSpPr>
        <p:spPr>
          <a:xfrm>
            <a:off x="272771" y="256063"/>
            <a:ext cx="4656300" cy="6372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None/>
            </a:pPr>
            <a:r>
              <a:rPr b="0" i="0" lang="en" sz="4100">
                <a:solidFill>
                  <a:schemeClr val="lt2"/>
                </a:solidFill>
                <a:latin typeface="DM Sans"/>
                <a:ea typeface="DM Sans"/>
                <a:cs typeface="DM Sans"/>
                <a:sym typeface="DM Sans"/>
              </a:rPr>
              <a:t>Thank you!</a:t>
            </a:r>
            <a:endParaRPr sz="110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4.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5.xml"/><Relationship Id="rId22" Type="http://schemas.openxmlformats.org/officeDocument/2006/relationships/slideLayout" Target="../slideLayouts/slideLayout37.xml"/><Relationship Id="rId21" Type="http://schemas.openxmlformats.org/officeDocument/2006/relationships/slideLayout" Target="../slideLayouts/slideLayout36.xml"/><Relationship Id="rId24" Type="http://schemas.openxmlformats.org/officeDocument/2006/relationships/slideLayout" Target="../slideLayouts/slideLayout39.xml"/><Relationship Id="rId23" Type="http://schemas.openxmlformats.org/officeDocument/2006/relationships/slideLayout" Target="../slideLayouts/slideLayout38.xml"/><Relationship Id="rId1" Type="http://schemas.openxmlformats.org/officeDocument/2006/relationships/image" Target="../media/image9.png"/><Relationship Id="rId2" Type="http://schemas.openxmlformats.org/officeDocument/2006/relationships/image" Target="../media/image17.png"/><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26" Type="http://schemas.openxmlformats.org/officeDocument/2006/relationships/slideLayout" Target="../slideLayouts/slideLayout41.xml"/><Relationship Id="rId25" Type="http://schemas.openxmlformats.org/officeDocument/2006/relationships/slideLayout" Target="../slideLayouts/slideLayout40.xml"/><Relationship Id="rId28" Type="http://schemas.openxmlformats.org/officeDocument/2006/relationships/slideLayout" Target="../slideLayouts/slideLayout43.xml"/><Relationship Id="rId27" Type="http://schemas.openxmlformats.org/officeDocument/2006/relationships/slideLayout" Target="../slideLayouts/slideLayout42.xml"/><Relationship Id="rId5" Type="http://schemas.openxmlformats.org/officeDocument/2006/relationships/slideLayout" Target="../slideLayouts/slideLayout20.xml"/><Relationship Id="rId6" Type="http://schemas.openxmlformats.org/officeDocument/2006/relationships/slideLayout" Target="../slideLayouts/slideLayout21.xml"/><Relationship Id="rId29" Type="http://schemas.openxmlformats.org/officeDocument/2006/relationships/slideLayout" Target="../slideLayouts/slideLayout44.xml"/><Relationship Id="rId7" Type="http://schemas.openxmlformats.org/officeDocument/2006/relationships/slideLayout" Target="../slideLayouts/slideLayout22.xml"/><Relationship Id="rId8" Type="http://schemas.openxmlformats.org/officeDocument/2006/relationships/slideLayout" Target="../slideLayouts/slideLayout23.xml"/><Relationship Id="rId31" Type="http://schemas.openxmlformats.org/officeDocument/2006/relationships/theme" Target="../theme/theme2.xml"/><Relationship Id="rId30" Type="http://schemas.openxmlformats.org/officeDocument/2006/relationships/slideLayout" Target="../slideLayouts/slideLayout45.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19" Type="http://schemas.openxmlformats.org/officeDocument/2006/relationships/slideLayout" Target="../slideLayouts/slideLayout34.xml"/><Relationship Id="rId18"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84.xml"/><Relationship Id="rId42" Type="http://schemas.openxmlformats.org/officeDocument/2006/relationships/slideLayout" Target="../slideLayouts/slideLayout86.xml"/><Relationship Id="rId41" Type="http://schemas.openxmlformats.org/officeDocument/2006/relationships/slideLayout" Target="../slideLayouts/slideLayout85.xml"/><Relationship Id="rId44" Type="http://schemas.openxmlformats.org/officeDocument/2006/relationships/slideLayout" Target="../slideLayouts/slideLayout88.xml"/><Relationship Id="rId43" Type="http://schemas.openxmlformats.org/officeDocument/2006/relationships/slideLayout" Target="../slideLayouts/slideLayout87.xml"/><Relationship Id="rId46" Type="http://schemas.openxmlformats.org/officeDocument/2006/relationships/slideLayout" Target="../slideLayouts/slideLayout90.xml"/><Relationship Id="rId45" Type="http://schemas.openxmlformats.org/officeDocument/2006/relationships/slideLayout" Target="../slideLayouts/slideLayout89.xml"/><Relationship Id="rId1" Type="http://schemas.openxmlformats.org/officeDocument/2006/relationships/image" Target="../media/image14.png"/><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48" Type="http://schemas.openxmlformats.org/officeDocument/2006/relationships/slideLayout" Target="../slideLayouts/slideLayout92.xml"/><Relationship Id="rId47" Type="http://schemas.openxmlformats.org/officeDocument/2006/relationships/slideLayout" Target="../slideLayouts/slideLayout91.xml"/><Relationship Id="rId49" Type="http://schemas.openxmlformats.org/officeDocument/2006/relationships/slideLayout" Target="../slideLayouts/slideLayout9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73" Type="http://schemas.openxmlformats.org/officeDocument/2006/relationships/slideLayout" Target="../slideLayouts/slideLayout117.xml"/><Relationship Id="rId72" Type="http://schemas.openxmlformats.org/officeDocument/2006/relationships/slideLayout" Target="../slideLayouts/slideLayout116.xml"/><Relationship Id="rId31" Type="http://schemas.openxmlformats.org/officeDocument/2006/relationships/slideLayout" Target="../slideLayouts/slideLayout75.xml"/><Relationship Id="rId75" Type="http://schemas.openxmlformats.org/officeDocument/2006/relationships/slideLayout" Target="../slideLayouts/slideLayout119.xml"/><Relationship Id="rId30" Type="http://schemas.openxmlformats.org/officeDocument/2006/relationships/slideLayout" Target="../slideLayouts/slideLayout74.xml"/><Relationship Id="rId74" Type="http://schemas.openxmlformats.org/officeDocument/2006/relationships/slideLayout" Target="../slideLayouts/slideLayout118.xml"/><Relationship Id="rId33" Type="http://schemas.openxmlformats.org/officeDocument/2006/relationships/slideLayout" Target="../slideLayouts/slideLayout77.xml"/><Relationship Id="rId77" Type="http://schemas.openxmlformats.org/officeDocument/2006/relationships/slideLayout" Target="../slideLayouts/slideLayout121.xml"/><Relationship Id="rId32" Type="http://schemas.openxmlformats.org/officeDocument/2006/relationships/slideLayout" Target="../slideLayouts/slideLayout76.xml"/><Relationship Id="rId76" Type="http://schemas.openxmlformats.org/officeDocument/2006/relationships/slideLayout" Target="../slideLayouts/slideLayout120.xml"/><Relationship Id="rId35" Type="http://schemas.openxmlformats.org/officeDocument/2006/relationships/slideLayout" Target="../slideLayouts/slideLayout79.xml"/><Relationship Id="rId34" Type="http://schemas.openxmlformats.org/officeDocument/2006/relationships/slideLayout" Target="../slideLayouts/slideLayout78.xml"/><Relationship Id="rId78" Type="http://schemas.openxmlformats.org/officeDocument/2006/relationships/theme" Target="../theme/theme1.xml"/><Relationship Id="rId71" Type="http://schemas.openxmlformats.org/officeDocument/2006/relationships/slideLayout" Target="../slideLayouts/slideLayout115.xml"/><Relationship Id="rId70" Type="http://schemas.openxmlformats.org/officeDocument/2006/relationships/slideLayout" Target="../slideLayouts/slideLayout114.xml"/><Relationship Id="rId37" Type="http://schemas.openxmlformats.org/officeDocument/2006/relationships/slideLayout" Target="../slideLayouts/slideLayout81.xml"/><Relationship Id="rId36" Type="http://schemas.openxmlformats.org/officeDocument/2006/relationships/slideLayout" Target="../slideLayouts/slideLayout80.xml"/><Relationship Id="rId39" Type="http://schemas.openxmlformats.org/officeDocument/2006/relationships/slideLayout" Target="../slideLayouts/slideLayout83.xml"/><Relationship Id="rId38" Type="http://schemas.openxmlformats.org/officeDocument/2006/relationships/slideLayout" Target="../slideLayouts/slideLayout82.xml"/><Relationship Id="rId62" Type="http://schemas.openxmlformats.org/officeDocument/2006/relationships/slideLayout" Target="../slideLayouts/slideLayout106.xml"/><Relationship Id="rId61" Type="http://schemas.openxmlformats.org/officeDocument/2006/relationships/slideLayout" Target="../slideLayouts/slideLayout105.xml"/><Relationship Id="rId20" Type="http://schemas.openxmlformats.org/officeDocument/2006/relationships/slideLayout" Target="../slideLayouts/slideLayout64.xml"/><Relationship Id="rId64" Type="http://schemas.openxmlformats.org/officeDocument/2006/relationships/slideLayout" Target="../slideLayouts/slideLayout108.xml"/><Relationship Id="rId63" Type="http://schemas.openxmlformats.org/officeDocument/2006/relationships/slideLayout" Target="../slideLayouts/slideLayout107.xml"/><Relationship Id="rId22" Type="http://schemas.openxmlformats.org/officeDocument/2006/relationships/slideLayout" Target="../slideLayouts/slideLayout66.xml"/><Relationship Id="rId66" Type="http://schemas.openxmlformats.org/officeDocument/2006/relationships/slideLayout" Target="../slideLayouts/slideLayout110.xml"/><Relationship Id="rId21" Type="http://schemas.openxmlformats.org/officeDocument/2006/relationships/slideLayout" Target="../slideLayouts/slideLayout65.xml"/><Relationship Id="rId65" Type="http://schemas.openxmlformats.org/officeDocument/2006/relationships/slideLayout" Target="../slideLayouts/slideLayout109.xml"/><Relationship Id="rId24" Type="http://schemas.openxmlformats.org/officeDocument/2006/relationships/slideLayout" Target="../slideLayouts/slideLayout68.xml"/><Relationship Id="rId68" Type="http://schemas.openxmlformats.org/officeDocument/2006/relationships/slideLayout" Target="../slideLayouts/slideLayout112.xml"/><Relationship Id="rId23" Type="http://schemas.openxmlformats.org/officeDocument/2006/relationships/slideLayout" Target="../slideLayouts/slideLayout67.xml"/><Relationship Id="rId67" Type="http://schemas.openxmlformats.org/officeDocument/2006/relationships/slideLayout" Target="../slideLayouts/slideLayout111.xml"/><Relationship Id="rId60" Type="http://schemas.openxmlformats.org/officeDocument/2006/relationships/slideLayout" Target="../slideLayouts/slideLayout104.xml"/><Relationship Id="rId26" Type="http://schemas.openxmlformats.org/officeDocument/2006/relationships/slideLayout" Target="../slideLayouts/slideLayout70.xml"/><Relationship Id="rId25" Type="http://schemas.openxmlformats.org/officeDocument/2006/relationships/slideLayout" Target="../slideLayouts/slideLayout69.xml"/><Relationship Id="rId69" Type="http://schemas.openxmlformats.org/officeDocument/2006/relationships/slideLayout" Target="../slideLayouts/slideLayout113.xml"/><Relationship Id="rId28" Type="http://schemas.openxmlformats.org/officeDocument/2006/relationships/slideLayout" Target="../slideLayouts/slideLayout72.xml"/><Relationship Id="rId27" Type="http://schemas.openxmlformats.org/officeDocument/2006/relationships/slideLayout" Target="../slideLayouts/slideLayout71.xml"/><Relationship Id="rId29" Type="http://schemas.openxmlformats.org/officeDocument/2006/relationships/slideLayout" Target="../slideLayouts/slideLayout73.xml"/><Relationship Id="rId51" Type="http://schemas.openxmlformats.org/officeDocument/2006/relationships/slideLayout" Target="../slideLayouts/slideLayout95.xml"/><Relationship Id="rId50" Type="http://schemas.openxmlformats.org/officeDocument/2006/relationships/slideLayout" Target="../slideLayouts/slideLayout94.xml"/><Relationship Id="rId53" Type="http://schemas.openxmlformats.org/officeDocument/2006/relationships/slideLayout" Target="../slideLayouts/slideLayout97.xml"/><Relationship Id="rId52" Type="http://schemas.openxmlformats.org/officeDocument/2006/relationships/slideLayout" Target="../slideLayouts/slideLayout96.xml"/><Relationship Id="rId11" Type="http://schemas.openxmlformats.org/officeDocument/2006/relationships/slideLayout" Target="../slideLayouts/slideLayout55.xml"/><Relationship Id="rId55" Type="http://schemas.openxmlformats.org/officeDocument/2006/relationships/slideLayout" Target="../slideLayouts/slideLayout99.xml"/><Relationship Id="rId10" Type="http://schemas.openxmlformats.org/officeDocument/2006/relationships/slideLayout" Target="../slideLayouts/slideLayout54.xml"/><Relationship Id="rId54" Type="http://schemas.openxmlformats.org/officeDocument/2006/relationships/slideLayout" Target="../slideLayouts/slideLayout98.xml"/><Relationship Id="rId13" Type="http://schemas.openxmlformats.org/officeDocument/2006/relationships/slideLayout" Target="../slideLayouts/slideLayout57.xml"/><Relationship Id="rId57" Type="http://schemas.openxmlformats.org/officeDocument/2006/relationships/slideLayout" Target="../slideLayouts/slideLayout101.xml"/><Relationship Id="rId12" Type="http://schemas.openxmlformats.org/officeDocument/2006/relationships/slideLayout" Target="../slideLayouts/slideLayout56.xml"/><Relationship Id="rId56" Type="http://schemas.openxmlformats.org/officeDocument/2006/relationships/slideLayout" Target="../slideLayouts/slideLayout100.xml"/><Relationship Id="rId15" Type="http://schemas.openxmlformats.org/officeDocument/2006/relationships/slideLayout" Target="../slideLayouts/slideLayout59.xml"/><Relationship Id="rId59" Type="http://schemas.openxmlformats.org/officeDocument/2006/relationships/slideLayout" Target="../slideLayouts/slideLayout103.xml"/><Relationship Id="rId14" Type="http://schemas.openxmlformats.org/officeDocument/2006/relationships/slideLayout" Target="../slideLayouts/slideLayout58.xml"/><Relationship Id="rId58" Type="http://schemas.openxmlformats.org/officeDocument/2006/relationships/slideLayout" Target="../slideLayouts/slideLayout102.xml"/><Relationship Id="rId17" Type="http://schemas.openxmlformats.org/officeDocument/2006/relationships/slideLayout" Target="../slideLayouts/slideLayout61.xml"/><Relationship Id="rId16" Type="http://schemas.openxmlformats.org/officeDocument/2006/relationships/slideLayout" Target="../slideLayouts/slideLayout60.xml"/><Relationship Id="rId19" Type="http://schemas.openxmlformats.org/officeDocument/2006/relationships/slideLayout" Target="../slideLayouts/slideLayout63.xml"/><Relationship Id="rId18"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8" name="Shape 88"/>
        <p:cNvGrpSpPr/>
        <p:nvPr/>
      </p:nvGrpSpPr>
      <p:grpSpPr>
        <a:xfrm>
          <a:off x="0" y="0"/>
          <a:ext cx="0" cy="0"/>
          <a:chOff x="0" y="0"/>
          <a:chExt cx="0" cy="0"/>
        </a:xfrm>
      </p:grpSpPr>
      <p:sp>
        <p:nvSpPr>
          <p:cNvPr id="89" name="Google Shape;89;p19"/>
          <p:cNvSpPr txBox="1"/>
          <p:nvPr>
            <p:ph type="title"/>
          </p:nvPr>
        </p:nvSpPr>
        <p:spPr>
          <a:xfrm>
            <a:off x="297973" y="327310"/>
            <a:ext cx="8499300" cy="417000"/>
          </a:xfrm>
          <a:prstGeom prst="rect">
            <a:avLst/>
          </a:prstGeom>
          <a:noFill/>
          <a:ln>
            <a:noFill/>
          </a:ln>
        </p:spPr>
        <p:txBody>
          <a:bodyPr anchorCtr="0" anchor="b" bIns="34275" lIns="68575" spcFirstLastPara="1" rIns="68575" wrap="square" tIns="34275">
            <a:noAutofit/>
          </a:bodyPr>
          <a:lstStyle>
            <a:lvl1pPr lvl="0" marR="0" algn="l">
              <a:lnSpc>
                <a:spcPct val="85000"/>
              </a:lnSpc>
              <a:spcBef>
                <a:spcPts val="0"/>
              </a:spcBef>
              <a:spcAft>
                <a:spcPts val="0"/>
              </a:spcAft>
              <a:buClr>
                <a:schemeClr val="dk1"/>
              </a:buClr>
              <a:buSzPts val="2400"/>
              <a:buFont typeface="DM Sans"/>
              <a:buNone/>
              <a:defRPr b="0" i="0" sz="2400" u="none" cap="none" strike="noStrike">
                <a:solidFill>
                  <a:schemeClr val="dk1"/>
                </a:solidFill>
                <a:latin typeface="DM Sans"/>
                <a:ea typeface="DM Sans"/>
                <a:cs typeface="DM Sans"/>
                <a:sym typeface="DM Sans"/>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0" name="Google Shape;90;p19"/>
          <p:cNvSpPr txBox="1"/>
          <p:nvPr>
            <p:ph idx="1" type="body"/>
          </p:nvPr>
        </p:nvSpPr>
        <p:spPr>
          <a:xfrm>
            <a:off x="372718" y="1204783"/>
            <a:ext cx="8397000" cy="31959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110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1pPr>
            <a:lvl2pPr indent="-285750" lvl="1" marL="914400" marR="0" algn="l">
              <a:lnSpc>
                <a:spcPct val="100000"/>
              </a:lnSpc>
              <a:spcBef>
                <a:spcPts val="600"/>
              </a:spcBef>
              <a:spcAft>
                <a:spcPts val="0"/>
              </a:spcAft>
              <a:buClr>
                <a:schemeClr val="dk1"/>
              </a:buClr>
              <a:buSzPts val="900"/>
              <a:buFont typeface="DM Sans"/>
              <a:buChar char="•"/>
              <a:defRPr b="0" i="0" sz="900" u="none" cap="none" strike="noStrike">
                <a:solidFill>
                  <a:schemeClr val="dk1"/>
                </a:solidFill>
                <a:latin typeface="DM Sans"/>
                <a:ea typeface="DM Sans"/>
                <a:cs typeface="DM Sans"/>
                <a:sym typeface="DM Sans"/>
              </a:defRPr>
            </a:lvl2pPr>
            <a:lvl3pPr indent="-279400" lvl="2" marL="1371600" marR="0" algn="l">
              <a:lnSpc>
                <a:spcPct val="100000"/>
              </a:lnSpc>
              <a:spcBef>
                <a:spcPts val="600"/>
              </a:spcBef>
              <a:spcAft>
                <a:spcPts val="0"/>
              </a:spcAft>
              <a:buClr>
                <a:srgbClr val="6B665F"/>
              </a:buClr>
              <a:buSzPts val="800"/>
              <a:buFont typeface="DM Sans"/>
              <a:buChar char="－"/>
              <a:defRPr b="0" i="0" sz="800" u="none" cap="none" strike="noStrike">
                <a:solidFill>
                  <a:srgbClr val="6B665F"/>
                </a:solidFill>
                <a:latin typeface="DM Sans"/>
                <a:ea typeface="DM Sans"/>
                <a:cs typeface="DM Sans"/>
                <a:sym typeface="DM Sans"/>
              </a:defRPr>
            </a:lvl3pPr>
            <a:lvl4pPr indent="-279400" lvl="3" marL="1828800" marR="0" algn="l">
              <a:lnSpc>
                <a:spcPct val="90000"/>
              </a:lnSpc>
              <a:spcBef>
                <a:spcPts val="1100"/>
              </a:spcBef>
              <a:spcAft>
                <a:spcPts val="0"/>
              </a:spcAft>
              <a:buClr>
                <a:schemeClr val="dk1"/>
              </a:buClr>
              <a:buSzPts val="800"/>
              <a:buFont typeface="DM Sans"/>
              <a:buChar char="​"/>
              <a:defRPr b="0" i="0" sz="800" u="none" cap="none" strike="noStrike">
                <a:solidFill>
                  <a:schemeClr val="dk1"/>
                </a:solidFill>
                <a:latin typeface="DM Sans"/>
                <a:ea typeface="DM Sans"/>
                <a:cs typeface="DM Sans"/>
                <a:sym typeface="DM Sans"/>
              </a:defRPr>
            </a:lvl4pPr>
            <a:lvl5pPr indent="-279400" lvl="4" marL="2286000" marR="0" algn="l">
              <a:lnSpc>
                <a:spcPct val="100000"/>
              </a:lnSpc>
              <a:spcBef>
                <a:spcPts val="1100"/>
              </a:spcBef>
              <a:spcAft>
                <a:spcPts val="0"/>
              </a:spcAft>
              <a:buClr>
                <a:schemeClr val="dk1"/>
              </a:buClr>
              <a:buSzPts val="800"/>
              <a:buFont typeface="DM Sans"/>
              <a:buChar char="​"/>
              <a:defRPr b="0" i="0" sz="800" u="none" cap="none" strike="noStrike">
                <a:solidFill>
                  <a:schemeClr val="dk1"/>
                </a:solidFill>
                <a:latin typeface="DM Sans"/>
                <a:ea typeface="DM Sans"/>
                <a:cs typeface="DM Sans"/>
                <a:sym typeface="DM Sans"/>
              </a:defRPr>
            </a:lvl5pPr>
            <a:lvl6pPr indent="-342900" lvl="5" marL="2743200" marR="0" algn="l">
              <a:lnSpc>
                <a:spcPct val="90000"/>
              </a:lnSpc>
              <a:spcBef>
                <a:spcPts val="1500"/>
              </a:spcBef>
              <a:spcAft>
                <a:spcPts val="0"/>
              </a:spcAft>
              <a:buClr>
                <a:srgbClr val="FFE47B"/>
              </a:buClr>
              <a:buSzPts val="1800"/>
              <a:buFont typeface="DM Sans"/>
              <a:buChar char="​"/>
              <a:defRPr b="0" i="0" sz="1800" u="none" cap="none" strike="noStrike">
                <a:solidFill>
                  <a:schemeClr val="dk1"/>
                </a:solidFill>
                <a:latin typeface="DM Sans"/>
                <a:ea typeface="DM Sans"/>
                <a:cs typeface="DM Sans"/>
                <a:sym typeface="DM Sans"/>
              </a:defRPr>
            </a:lvl6pPr>
            <a:lvl7pPr indent="-400050" lvl="6" marL="3200400" marR="0" algn="l">
              <a:lnSpc>
                <a:spcPct val="90000"/>
              </a:lnSpc>
              <a:spcBef>
                <a:spcPts val="2500"/>
              </a:spcBef>
              <a:spcAft>
                <a:spcPts val="0"/>
              </a:spcAft>
              <a:buClr>
                <a:schemeClr val="dk1"/>
              </a:buClr>
              <a:buSzPts val="2700"/>
              <a:buFont typeface="DM Sans"/>
              <a:buChar char="​"/>
              <a:defRPr b="0" i="0" sz="2700" u="none" cap="none" strike="noStrike">
                <a:solidFill>
                  <a:schemeClr val="dk1"/>
                </a:solidFill>
                <a:latin typeface="DM Sans"/>
                <a:ea typeface="DM Sans"/>
                <a:cs typeface="DM Sans"/>
                <a:sym typeface="DM Sans"/>
              </a:defRPr>
            </a:lvl7pPr>
            <a:lvl8pPr indent="-317500" lvl="7" marL="3657600" marR="0" algn="l">
              <a:lnSpc>
                <a:spcPct val="88000"/>
              </a:lnSpc>
              <a:spcBef>
                <a:spcPts val="1200"/>
              </a:spcBef>
              <a:spcAft>
                <a:spcPts val="0"/>
              </a:spcAft>
              <a:buClr>
                <a:srgbClr val="EC3629"/>
              </a:buClr>
              <a:buSzPts val="1400"/>
              <a:buFont typeface="DM Sans"/>
              <a:buChar char="•"/>
              <a:defRPr b="0" i="0" sz="1400" u="none" cap="none" strike="noStrike">
                <a:solidFill>
                  <a:schemeClr val="dk1"/>
                </a:solidFill>
                <a:latin typeface="DM Sans"/>
                <a:ea typeface="DM Sans"/>
                <a:cs typeface="DM Sans"/>
                <a:sym typeface="DM Sans"/>
              </a:defRPr>
            </a:lvl8pPr>
            <a:lvl9pPr indent="-317500" lvl="8" marL="4114800" marR="0" algn="l">
              <a:lnSpc>
                <a:spcPct val="88000"/>
              </a:lnSpc>
              <a:spcBef>
                <a:spcPts val="1200"/>
              </a:spcBef>
              <a:spcAft>
                <a:spcPts val="0"/>
              </a:spcAft>
              <a:buClr>
                <a:srgbClr val="00B478"/>
              </a:buClr>
              <a:buSzPts val="1400"/>
              <a:buFont typeface="DM Sans"/>
              <a:buChar char="•"/>
              <a:defRPr b="0" i="0" sz="1400" u="none" cap="none" strike="noStrike">
                <a:solidFill>
                  <a:schemeClr val="dk1"/>
                </a:solidFill>
                <a:latin typeface="DM Sans"/>
                <a:ea typeface="DM Sans"/>
                <a:cs typeface="DM Sans"/>
                <a:sym typeface="DM Sans"/>
              </a:defRPr>
            </a:lvl9pPr>
          </a:lstStyle>
          <a:p/>
        </p:txBody>
      </p:sp>
      <p:pic>
        <p:nvPicPr>
          <p:cNvPr descr="A picture containing engine&#10;&#10;Description automatically generated" id="91" name="Google Shape;91;p19"/>
          <p:cNvPicPr preferRelativeResize="0"/>
          <p:nvPr/>
        </p:nvPicPr>
        <p:blipFill rotWithShape="1">
          <a:blip r:embed="rId1">
            <a:alphaModFix/>
          </a:blip>
          <a:srcRect b="0" l="0" r="0" t="0"/>
          <a:stretch/>
        </p:blipFill>
        <p:spPr>
          <a:xfrm>
            <a:off x="368120" y="4772470"/>
            <a:ext cx="187024" cy="187024"/>
          </a:xfrm>
          <a:prstGeom prst="rect">
            <a:avLst/>
          </a:prstGeom>
          <a:noFill/>
          <a:ln>
            <a:noFill/>
          </a:ln>
        </p:spPr>
      </p:pic>
      <p:sp>
        <p:nvSpPr>
          <p:cNvPr id="92" name="Google Shape;92;p19"/>
          <p:cNvSpPr/>
          <p:nvPr/>
        </p:nvSpPr>
        <p:spPr>
          <a:xfrm>
            <a:off x="894577" y="4834436"/>
            <a:ext cx="5486400" cy="6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191919"/>
                </a:solidFill>
                <a:latin typeface="DM Sans"/>
                <a:ea typeface="DM Sans"/>
                <a:cs typeface="DM Sans"/>
                <a:sym typeface="DM Sans"/>
              </a:rPr>
              <a:t>© Okta and/or its affiliates. All rights reserved. Confidential Information of Okta – For Recipient’s Internal Use Only.</a:t>
            </a:r>
            <a:endParaRPr b="0" i="0" sz="1100" u="none" cap="none" strike="noStrike">
              <a:solidFill>
                <a:srgbClr val="000000"/>
              </a:solidFill>
              <a:latin typeface="Arial"/>
              <a:ea typeface="Arial"/>
              <a:cs typeface="Arial"/>
              <a:sym typeface="Arial"/>
            </a:endParaRPr>
          </a:p>
        </p:txBody>
      </p:sp>
      <p:pic>
        <p:nvPicPr>
          <p:cNvPr descr="Shape&#10;&#10;Description automatically generated with medium confidence" id="93" name="Google Shape;93;p19">
            <a:hlinkClick/>
          </p:cNvPr>
          <p:cNvPicPr preferRelativeResize="0"/>
          <p:nvPr/>
        </p:nvPicPr>
        <p:blipFill rotWithShape="1">
          <a:blip r:embed="rId2">
            <a:alphaModFix/>
          </a:blip>
          <a:srcRect b="0" l="0" r="0" t="0"/>
          <a:stretch/>
        </p:blipFill>
        <p:spPr>
          <a:xfrm>
            <a:off x="8433739" y="4802853"/>
            <a:ext cx="336042" cy="12321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234">
          <p15:clr>
            <a:srgbClr val="F26B43"/>
          </p15:clr>
        </p15:guide>
        <p15:guide id="4" pos="5526">
          <p15:clr>
            <a:srgbClr val="F26B43"/>
          </p15:clr>
        </p15:guide>
        <p15:guide id="5" orient="horz" pos="252">
          <p15:clr>
            <a:srgbClr val="F26B43"/>
          </p15:clr>
        </p15:guide>
        <p15:guide id="6" orient="horz" pos="2898">
          <p15:clr>
            <a:srgbClr val="F26B43"/>
          </p15:clr>
        </p15:guide>
        <p15:guide id="7" orient="horz" pos="7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41" name="Shape 341"/>
        <p:cNvGrpSpPr/>
        <p:nvPr/>
      </p:nvGrpSpPr>
      <p:grpSpPr>
        <a:xfrm>
          <a:off x="0" y="0"/>
          <a:ext cx="0" cy="0"/>
          <a:chOff x="0" y="0"/>
          <a:chExt cx="0" cy="0"/>
        </a:xfrm>
      </p:grpSpPr>
      <p:sp>
        <p:nvSpPr>
          <p:cNvPr id="342" name="Google Shape;342;p48"/>
          <p:cNvSpPr txBox="1"/>
          <p:nvPr>
            <p:ph type="title"/>
          </p:nvPr>
        </p:nvSpPr>
        <p:spPr>
          <a:xfrm>
            <a:off x="297973" y="327310"/>
            <a:ext cx="8499300" cy="417000"/>
          </a:xfrm>
          <a:prstGeom prst="rect">
            <a:avLst/>
          </a:prstGeom>
          <a:noFill/>
          <a:ln>
            <a:noFill/>
          </a:ln>
        </p:spPr>
        <p:txBody>
          <a:bodyPr anchorCtr="0" anchor="b" bIns="34275" lIns="68575" spcFirstLastPara="1" rIns="68575" wrap="square" tIns="34275">
            <a:noAutofit/>
          </a:bodyPr>
          <a:lstStyle>
            <a:lvl1pPr lvl="0" marR="0" algn="l">
              <a:lnSpc>
                <a:spcPct val="85000"/>
              </a:lnSpc>
              <a:spcBef>
                <a:spcPts val="0"/>
              </a:spcBef>
              <a:spcAft>
                <a:spcPts val="0"/>
              </a:spcAft>
              <a:buClr>
                <a:schemeClr val="dk1"/>
              </a:buClr>
              <a:buSzPts val="2400"/>
              <a:buFont typeface="DM Sans"/>
              <a:buNone/>
              <a:defRPr b="0" i="0" sz="2400" u="none" cap="none" strike="noStrike">
                <a:solidFill>
                  <a:schemeClr val="dk1"/>
                </a:solidFill>
                <a:latin typeface="DM Sans"/>
                <a:ea typeface="DM Sans"/>
                <a:cs typeface="DM Sans"/>
                <a:sym typeface="DM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43" name="Google Shape;343;p48"/>
          <p:cNvSpPr txBox="1"/>
          <p:nvPr>
            <p:ph idx="1" type="body"/>
          </p:nvPr>
        </p:nvSpPr>
        <p:spPr>
          <a:xfrm>
            <a:off x="372718" y="1204783"/>
            <a:ext cx="8397000" cy="3195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1100"/>
              </a:spcBef>
              <a:spcAft>
                <a:spcPts val="0"/>
              </a:spcAft>
              <a:buClr>
                <a:schemeClr val="dk1"/>
              </a:buClr>
              <a:buSzPts val="1200"/>
              <a:buFont typeface="DM Sans"/>
              <a:buChar char="​"/>
              <a:defRPr i="0" sz="1200" u="none" cap="none" strike="noStrike">
                <a:solidFill>
                  <a:schemeClr val="dk1"/>
                </a:solidFill>
                <a:latin typeface="DM Sans"/>
                <a:ea typeface="DM Sans"/>
                <a:cs typeface="DM Sans"/>
                <a:sym typeface="DM Sans"/>
              </a:defRPr>
            </a:lvl1pPr>
            <a:lvl2pPr indent="-285750" lvl="1" marL="914400" marR="0" algn="l">
              <a:lnSpc>
                <a:spcPct val="100000"/>
              </a:lnSpc>
              <a:spcBef>
                <a:spcPts val="600"/>
              </a:spcBef>
              <a:spcAft>
                <a:spcPts val="0"/>
              </a:spcAft>
              <a:buClr>
                <a:schemeClr val="dk1"/>
              </a:buClr>
              <a:buSzPts val="900"/>
              <a:buFont typeface="DM Sans"/>
              <a:buChar char="•"/>
              <a:defRPr i="0" sz="900" u="none" cap="none" strike="noStrike">
                <a:solidFill>
                  <a:schemeClr val="dk1"/>
                </a:solidFill>
                <a:latin typeface="DM Sans"/>
                <a:ea typeface="DM Sans"/>
                <a:cs typeface="DM Sans"/>
                <a:sym typeface="DM Sans"/>
              </a:defRPr>
            </a:lvl2pPr>
            <a:lvl3pPr indent="-279400" lvl="2" marL="1371600" marR="0" algn="l">
              <a:lnSpc>
                <a:spcPct val="100000"/>
              </a:lnSpc>
              <a:spcBef>
                <a:spcPts val="600"/>
              </a:spcBef>
              <a:spcAft>
                <a:spcPts val="0"/>
              </a:spcAft>
              <a:buClr>
                <a:srgbClr val="6B665F"/>
              </a:buClr>
              <a:buSzPts val="800"/>
              <a:buFont typeface="DM Sans"/>
              <a:buChar char="－"/>
              <a:defRPr i="0" sz="800" u="none" cap="none" strike="noStrike">
                <a:solidFill>
                  <a:srgbClr val="6B665F"/>
                </a:solidFill>
                <a:latin typeface="DM Sans"/>
                <a:ea typeface="DM Sans"/>
                <a:cs typeface="DM Sans"/>
                <a:sym typeface="DM Sans"/>
              </a:defRPr>
            </a:lvl3pPr>
            <a:lvl4pPr indent="-279400" lvl="3" marL="1828800" marR="0" algn="l">
              <a:lnSpc>
                <a:spcPct val="90000"/>
              </a:lnSpc>
              <a:spcBef>
                <a:spcPts val="1100"/>
              </a:spcBef>
              <a:spcAft>
                <a:spcPts val="0"/>
              </a:spcAft>
              <a:buClr>
                <a:schemeClr val="dk1"/>
              </a:buClr>
              <a:buSzPts val="800"/>
              <a:buFont typeface="DM Sans"/>
              <a:buChar char="​"/>
              <a:defRPr i="0" sz="800" u="none" cap="none" strike="noStrike">
                <a:solidFill>
                  <a:schemeClr val="dk1"/>
                </a:solidFill>
                <a:latin typeface="DM Sans"/>
                <a:ea typeface="DM Sans"/>
                <a:cs typeface="DM Sans"/>
                <a:sym typeface="DM Sans"/>
              </a:defRPr>
            </a:lvl4pPr>
            <a:lvl5pPr indent="-279400" lvl="4" marL="2286000" marR="0" algn="l">
              <a:lnSpc>
                <a:spcPct val="100000"/>
              </a:lnSpc>
              <a:spcBef>
                <a:spcPts val="1100"/>
              </a:spcBef>
              <a:spcAft>
                <a:spcPts val="0"/>
              </a:spcAft>
              <a:buClr>
                <a:schemeClr val="dk1"/>
              </a:buClr>
              <a:buSzPts val="800"/>
              <a:buFont typeface="DM Sans"/>
              <a:buChar char="​"/>
              <a:defRPr i="0" sz="800" u="none" cap="none" strike="noStrike">
                <a:solidFill>
                  <a:schemeClr val="dk1"/>
                </a:solidFill>
                <a:latin typeface="DM Sans"/>
                <a:ea typeface="DM Sans"/>
                <a:cs typeface="DM Sans"/>
                <a:sym typeface="DM Sans"/>
              </a:defRPr>
            </a:lvl5pPr>
            <a:lvl6pPr indent="-342900" lvl="5" marL="2743200" marR="0" algn="l">
              <a:lnSpc>
                <a:spcPct val="90000"/>
              </a:lnSpc>
              <a:spcBef>
                <a:spcPts val="1500"/>
              </a:spcBef>
              <a:spcAft>
                <a:spcPts val="0"/>
              </a:spcAft>
              <a:buClr>
                <a:srgbClr val="FFE47B"/>
              </a:buClr>
              <a:buSzPts val="1800"/>
              <a:buFont typeface="DM Sans"/>
              <a:buChar char="​"/>
              <a:defRPr i="0" sz="1800" u="none" cap="none" strike="noStrike">
                <a:solidFill>
                  <a:schemeClr val="dk1"/>
                </a:solidFill>
                <a:latin typeface="DM Sans"/>
                <a:ea typeface="DM Sans"/>
                <a:cs typeface="DM Sans"/>
                <a:sym typeface="DM Sans"/>
              </a:defRPr>
            </a:lvl6pPr>
            <a:lvl7pPr indent="-400050" lvl="6" marL="3200400" marR="0" algn="l">
              <a:lnSpc>
                <a:spcPct val="90000"/>
              </a:lnSpc>
              <a:spcBef>
                <a:spcPts val="2500"/>
              </a:spcBef>
              <a:spcAft>
                <a:spcPts val="0"/>
              </a:spcAft>
              <a:buClr>
                <a:schemeClr val="dk1"/>
              </a:buClr>
              <a:buSzPts val="2700"/>
              <a:buFont typeface="DM Sans"/>
              <a:buChar char="​"/>
              <a:defRPr i="0" sz="2700" u="none" cap="none" strike="noStrike">
                <a:solidFill>
                  <a:schemeClr val="dk1"/>
                </a:solidFill>
                <a:latin typeface="DM Sans"/>
                <a:ea typeface="DM Sans"/>
                <a:cs typeface="DM Sans"/>
                <a:sym typeface="DM Sans"/>
              </a:defRPr>
            </a:lvl7pPr>
            <a:lvl8pPr indent="-317500" lvl="7" marL="3657600" marR="0" algn="l">
              <a:lnSpc>
                <a:spcPct val="88000"/>
              </a:lnSpc>
              <a:spcBef>
                <a:spcPts val="1200"/>
              </a:spcBef>
              <a:spcAft>
                <a:spcPts val="0"/>
              </a:spcAft>
              <a:buClr>
                <a:srgbClr val="EC3629"/>
              </a:buClr>
              <a:buSzPts val="1400"/>
              <a:buFont typeface="DM Sans"/>
              <a:buChar char="•"/>
              <a:defRPr i="0" sz="1400" u="none" cap="none" strike="noStrike">
                <a:solidFill>
                  <a:schemeClr val="dk1"/>
                </a:solidFill>
                <a:latin typeface="DM Sans"/>
                <a:ea typeface="DM Sans"/>
                <a:cs typeface="DM Sans"/>
                <a:sym typeface="DM Sans"/>
              </a:defRPr>
            </a:lvl8pPr>
            <a:lvl9pPr indent="-317500" lvl="8" marL="4114800" marR="0" algn="l">
              <a:lnSpc>
                <a:spcPct val="88000"/>
              </a:lnSpc>
              <a:spcBef>
                <a:spcPts val="1200"/>
              </a:spcBef>
              <a:spcAft>
                <a:spcPts val="0"/>
              </a:spcAft>
              <a:buClr>
                <a:srgbClr val="00B478"/>
              </a:buClr>
              <a:buSzPts val="1400"/>
              <a:buFont typeface="DM Sans"/>
              <a:buChar char="•"/>
              <a:defRPr i="0" sz="1400" u="none" cap="none" strike="noStrike">
                <a:solidFill>
                  <a:schemeClr val="dk1"/>
                </a:solidFill>
                <a:latin typeface="DM Sans"/>
                <a:ea typeface="DM Sans"/>
                <a:cs typeface="DM Sans"/>
                <a:sym typeface="DM Sans"/>
              </a:defRPr>
            </a:lvl9pPr>
          </a:lstStyle>
          <a:p/>
        </p:txBody>
      </p:sp>
      <p:sp>
        <p:nvSpPr>
          <p:cNvPr id="344" name="Google Shape;344;p48"/>
          <p:cNvSpPr/>
          <p:nvPr/>
        </p:nvSpPr>
        <p:spPr>
          <a:xfrm>
            <a:off x="1221164" y="4834436"/>
            <a:ext cx="5486400" cy="69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rgbClr val="191919"/>
                </a:solidFill>
                <a:latin typeface="DM Sans"/>
                <a:ea typeface="DM Sans"/>
                <a:cs typeface="DM Sans"/>
                <a:sym typeface="DM Sans"/>
              </a:rPr>
              <a:t>© Okta and/or its affiliates. All rights reserved. For Okta internal use only.</a:t>
            </a:r>
            <a:endParaRPr sz="1100"/>
          </a:p>
        </p:txBody>
      </p:sp>
      <p:sp>
        <p:nvSpPr>
          <p:cNvPr id="345" name="Google Shape;345;p48"/>
          <p:cNvSpPr/>
          <p:nvPr/>
        </p:nvSpPr>
        <p:spPr>
          <a:xfrm>
            <a:off x="6071510" y="4834444"/>
            <a:ext cx="2698200" cy="693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191919"/>
                </a:solidFill>
                <a:latin typeface="DM Sans"/>
                <a:ea typeface="DM Sans"/>
                <a:cs typeface="DM Sans"/>
                <a:sym typeface="DM Sans"/>
              </a:rPr>
              <a:t>DATA CLASSIFICATION: OKTA INTERNAL</a:t>
            </a:r>
            <a:endParaRPr sz="500">
              <a:solidFill>
                <a:srgbClr val="191919"/>
              </a:solidFill>
              <a:latin typeface="DM Sans"/>
              <a:ea typeface="DM Sans"/>
              <a:cs typeface="DM Sans"/>
              <a:sym typeface="DM Sans"/>
            </a:endParaRPr>
          </a:p>
        </p:txBody>
      </p:sp>
      <p:pic>
        <p:nvPicPr>
          <p:cNvPr id="346" name="Google Shape;346;p48"/>
          <p:cNvPicPr preferRelativeResize="0"/>
          <p:nvPr/>
        </p:nvPicPr>
        <p:blipFill>
          <a:blip r:embed="rId1">
            <a:alphaModFix/>
          </a:blip>
          <a:stretch>
            <a:fillRect/>
          </a:stretch>
        </p:blipFill>
        <p:spPr>
          <a:xfrm>
            <a:off x="305162" y="4704394"/>
            <a:ext cx="844104" cy="32887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 id="2147483735" r:id="rId44"/>
    <p:sldLayoutId id="2147483736" r:id="rId45"/>
    <p:sldLayoutId id="2147483737" r:id="rId46"/>
    <p:sldLayoutId id="2147483738" r:id="rId47"/>
    <p:sldLayoutId id="2147483739" r:id="rId48"/>
    <p:sldLayoutId id="2147483740" r:id="rId49"/>
    <p:sldLayoutId id="2147483741" r:id="rId50"/>
    <p:sldLayoutId id="2147483742" r:id="rId51"/>
    <p:sldLayoutId id="2147483743" r:id="rId52"/>
    <p:sldLayoutId id="2147483744" r:id="rId53"/>
    <p:sldLayoutId id="2147483745" r:id="rId54"/>
    <p:sldLayoutId id="2147483746" r:id="rId55"/>
    <p:sldLayoutId id="2147483747" r:id="rId56"/>
    <p:sldLayoutId id="2147483748" r:id="rId57"/>
    <p:sldLayoutId id="2147483749" r:id="rId58"/>
    <p:sldLayoutId id="2147483750" r:id="rId59"/>
    <p:sldLayoutId id="2147483751" r:id="rId60"/>
    <p:sldLayoutId id="2147483752" r:id="rId61"/>
    <p:sldLayoutId id="2147483753" r:id="rId62"/>
    <p:sldLayoutId id="2147483754" r:id="rId63"/>
    <p:sldLayoutId id="2147483755" r:id="rId64"/>
    <p:sldLayoutId id="2147483756" r:id="rId65"/>
    <p:sldLayoutId id="2147483757" r:id="rId66"/>
    <p:sldLayoutId id="2147483758" r:id="rId67"/>
    <p:sldLayoutId id="2147483759" r:id="rId68"/>
    <p:sldLayoutId id="2147483760" r:id="rId69"/>
    <p:sldLayoutId id="2147483761" r:id="rId70"/>
    <p:sldLayoutId id="2147483762" r:id="rId71"/>
    <p:sldLayoutId id="2147483763" r:id="rId72"/>
    <p:sldLayoutId id="2147483764" r:id="rId73"/>
    <p:sldLayoutId id="2147483765" r:id="rId74"/>
    <p:sldLayoutId id="2147483766" r:id="rId75"/>
    <p:sldLayoutId id="2147483767" r:id="rId76"/>
    <p:sldLayoutId id="2147483768" r:id="rId77"/>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234">
          <p15:clr>
            <a:srgbClr val="F26B43"/>
          </p15:clr>
        </p15:guide>
        <p15:guide id="4" pos="5526">
          <p15:clr>
            <a:srgbClr val="F26B43"/>
          </p15:clr>
        </p15:guide>
        <p15:guide id="5" orient="horz" pos="252">
          <p15:clr>
            <a:srgbClr val="F26B43"/>
          </p15:clr>
        </p15:guide>
        <p15:guide id="6" orient="horz" pos="2898">
          <p15:clr>
            <a:srgbClr val="F26B43"/>
          </p15:clr>
        </p15:guide>
        <p15:guide id="7" orient="horz" pos="75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comments" Target="../comments/comment1.xml"/><Relationship Id="rId4" Type="http://schemas.openxmlformats.org/officeDocument/2006/relationships/image" Target="../media/image80.png"/><Relationship Id="rId5" Type="http://schemas.openxmlformats.org/officeDocument/2006/relationships/image" Target="../media/image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59.png"/><Relationship Id="rId4" Type="http://schemas.openxmlformats.org/officeDocument/2006/relationships/image" Target="../media/image75.png"/><Relationship Id="rId9" Type="http://schemas.openxmlformats.org/officeDocument/2006/relationships/image" Target="../media/image79.png"/><Relationship Id="rId5" Type="http://schemas.openxmlformats.org/officeDocument/2006/relationships/image" Target="../media/image70.png"/><Relationship Id="rId6" Type="http://schemas.openxmlformats.org/officeDocument/2006/relationships/image" Target="../media/image63.png"/><Relationship Id="rId7" Type="http://schemas.openxmlformats.org/officeDocument/2006/relationships/image" Target="../media/image66.png"/><Relationship Id="rId8" Type="http://schemas.openxmlformats.org/officeDocument/2006/relationships/image" Target="../media/image7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6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7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hyperlink" Target="http://drive.google.com/file/d/1d6jv7t6VtF1afGE5MMbc38RP2-oFdnyz/view" TargetMode="External"/><Relationship Id="rId4" Type="http://schemas.openxmlformats.org/officeDocument/2006/relationships/image" Target="../media/image7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 Id="rId3" Type="http://schemas.openxmlformats.org/officeDocument/2006/relationships/image" Target="../media/image7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77.png"/><Relationship Id="rId7"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 Id="rId3" Type="http://schemas.openxmlformats.org/officeDocument/2006/relationships/comments" Target="../comments/comment2.xml"/><Relationship Id="rId4" Type="http://schemas.openxmlformats.org/officeDocument/2006/relationships/hyperlink" Target="https://www.okta.com/nonprofit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9.xml"/><Relationship Id="rId3" Type="http://schemas.openxmlformats.org/officeDocument/2006/relationships/image" Target="../media/image84.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1.png"/><Relationship Id="rId7" Type="http://schemas.openxmlformats.org/officeDocument/2006/relationships/hyperlink" Target="https://www.okta.com/nonprofit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xml"/><Relationship Id="rId3" Type="http://schemas.openxmlformats.org/officeDocument/2006/relationships/image" Target="../media/image54.png"/><Relationship Id="rId4" Type="http://schemas.openxmlformats.org/officeDocument/2006/relationships/image" Target="../media/image57.png"/><Relationship Id="rId5"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47.png"/><Relationship Id="rId4" Type="http://schemas.openxmlformats.org/officeDocument/2006/relationships/image" Target="../media/image50.png"/><Relationship Id="rId5"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xml"/><Relationship Id="rId3"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5.png"/><Relationship Id="rId4" Type="http://schemas.openxmlformats.org/officeDocument/2006/relationships/image" Target="../media/image53.png"/><Relationship Id="rId5" Type="http://schemas.openxmlformats.org/officeDocument/2006/relationships/image" Target="../media/image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125"/>
          <p:cNvSpPr txBox="1"/>
          <p:nvPr>
            <p:ph type="ctrTitle"/>
          </p:nvPr>
        </p:nvSpPr>
        <p:spPr>
          <a:xfrm>
            <a:off x="359150" y="1420200"/>
            <a:ext cx="5275800" cy="1759200"/>
          </a:xfrm>
          <a:prstGeom prst="rect">
            <a:avLst/>
          </a:prstGeom>
          <a:noFill/>
          <a:ln>
            <a:noFill/>
          </a:ln>
        </p:spPr>
        <p:txBody>
          <a:bodyPr anchorCtr="0" anchor="ctr" bIns="0" lIns="0" spcFirstLastPara="1" rIns="0" wrap="square" tIns="0">
            <a:noAutofit/>
          </a:bodyPr>
          <a:lstStyle/>
          <a:p>
            <a:pPr indent="0" lvl="0" marL="0" rtl="0" algn="l">
              <a:lnSpc>
                <a:spcPct val="88000"/>
              </a:lnSpc>
              <a:spcBef>
                <a:spcPts val="0"/>
              </a:spcBef>
              <a:spcAft>
                <a:spcPts val="0"/>
              </a:spcAft>
              <a:buClr>
                <a:schemeClr val="lt2"/>
              </a:buClr>
              <a:buSzPts val="4100"/>
              <a:buFont typeface="DM Sans"/>
              <a:buNone/>
            </a:pPr>
            <a:r>
              <a:rPr lang="en">
                <a:latin typeface="DM Sans"/>
                <a:ea typeface="DM Sans"/>
                <a:cs typeface="DM Sans"/>
                <a:sym typeface="DM Sans"/>
              </a:rPr>
              <a:t>Creating secure digital experiences for your beneficiaries</a:t>
            </a:r>
            <a:endParaRPr>
              <a:latin typeface="DM Sans"/>
              <a:ea typeface="DM Sans"/>
              <a:cs typeface="DM Sans"/>
              <a:sym typeface="DM Sans"/>
            </a:endParaRPr>
          </a:p>
        </p:txBody>
      </p:sp>
      <p:sp>
        <p:nvSpPr>
          <p:cNvPr id="1013" name="Google Shape;1013;p125"/>
          <p:cNvSpPr txBox="1"/>
          <p:nvPr>
            <p:ph idx="1" type="body"/>
          </p:nvPr>
        </p:nvSpPr>
        <p:spPr>
          <a:xfrm>
            <a:off x="380405" y="4289132"/>
            <a:ext cx="1830000" cy="3951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 sz="1400">
                <a:latin typeface="DM Sans"/>
                <a:ea typeface="DM Sans"/>
                <a:cs typeface="DM Sans"/>
                <a:sym typeface="DM Sans"/>
              </a:rPr>
              <a:t>Brad Goettemoeller</a:t>
            </a:r>
            <a:endParaRPr sz="1400">
              <a:latin typeface="DM Sans"/>
              <a:ea typeface="DM Sans"/>
              <a:cs typeface="DM Sans"/>
              <a:sym typeface="DM Sans"/>
            </a:endParaRPr>
          </a:p>
          <a:p>
            <a:pPr indent="0" lvl="1" marL="0" rtl="0" algn="l">
              <a:lnSpc>
                <a:spcPct val="100000"/>
              </a:lnSpc>
              <a:spcBef>
                <a:spcPts val="200"/>
              </a:spcBef>
              <a:spcAft>
                <a:spcPts val="1200"/>
              </a:spcAft>
              <a:buClr>
                <a:schemeClr val="lt2"/>
              </a:buClr>
              <a:buSzPts val="700"/>
              <a:buNone/>
            </a:pPr>
            <a:r>
              <a:rPr lang="en" sz="1000">
                <a:latin typeface="DM Sans"/>
                <a:ea typeface="DM Sans"/>
                <a:cs typeface="DM Sans"/>
                <a:sym typeface="DM Sans"/>
              </a:rPr>
              <a:t>Nonprofits Solutions Architect</a:t>
            </a:r>
            <a:endParaRPr sz="1000">
              <a:latin typeface="DM Sans"/>
              <a:ea typeface="DM Sans"/>
              <a:cs typeface="DM Sans"/>
              <a:sym typeface="DM Sans"/>
            </a:endParaRPr>
          </a:p>
        </p:txBody>
      </p:sp>
      <p:sp>
        <p:nvSpPr>
          <p:cNvPr id="1014" name="Google Shape;1014;p125"/>
          <p:cNvSpPr txBox="1"/>
          <p:nvPr/>
        </p:nvSpPr>
        <p:spPr>
          <a:xfrm>
            <a:off x="269450" y="3223800"/>
            <a:ext cx="5442300" cy="49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lt1"/>
                </a:solidFill>
                <a:latin typeface="DM Sans"/>
                <a:ea typeface="DM Sans"/>
                <a:cs typeface="DM Sans"/>
                <a:sym typeface="DM Sans"/>
              </a:rPr>
              <a:t>Manage all external identities with Auth0 by Okta</a:t>
            </a:r>
            <a:endParaRPr b="1">
              <a:solidFill>
                <a:schemeClr val="lt1"/>
              </a:solidFill>
              <a:latin typeface="DM Sans"/>
              <a:ea typeface="DM Sans"/>
              <a:cs typeface="DM Sans"/>
              <a:sym typeface="DM Sans"/>
            </a:endParaRPr>
          </a:p>
          <a:p>
            <a:pPr indent="0" lvl="0" marL="0" rtl="0" algn="l">
              <a:spcBef>
                <a:spcPts val="0"/>
              </a:spcBef>
              <a:spcAft>
                <a:spcPts val="0"/>
              </a:spcAft>
              <a:buNone/>
            </a:pPr>
            <a:r>
              <a:t/>
            </a:r>
            <a:endParaRPr>
              <a:solidFill>
                <a:schemeClr val="lt1"/>
              </a:solidFill>
              <a:latin typeface="DM Sans"/>
              <a:ea typeface="DM Sans"/>
              <a:cs typeface="DM Sans"/>
              <a:sym typeface="DM Sans"/>
            </a:endParaRPr>
          </a:p>
        </p:txBody>
      </p:sp>
      <p:sp>
        <p:nvSpPr>
          <p:cNvPr id="1015" name="Google Shape;1015;p125"/>
          <p:cNvSpPr txBox="1"/>
          <p:nvPr>
            <p:ph idx="1" type="body"/>
          </p:nvPr>
        </p:nvSpPr>
        <p:spPr>
          <a:xfrm>
            <a:off x="2895000" y="4289125"/>
            <a:ext cx="2376000" cy="3951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 sz="1400">
                <a:latin typeface="DM Sans"/>
                <a:ea typeface="DM Sans"/>
                <a:cs typeface="DM Sans"/>
                <a:sym typeface="DM Sans"/>
              </a:rPr>
              <a:t>Ashish Jha</a:t>
            </a:r>
            <a:endParaRPr sz="1400">
              <a:latin typeface="DM Sans"/>
              <a:ea typeface="DM Sans"/>
              <a:cs typeface="DM Sans"/>
              <a:sym typeface="DM Sans"/>
            </a:endParaRPr>
          </a:p>
          <a:p>
            <a:pPr indent="0" lvl="1" marL="0" rtl="0" algn="l">
              <a:lnSpc>
                <a:spcPct val="100000"/>
              </a:lnSpc>
              <a:spcBef>
                <a:spcPts val="200"/>
              </a:spcBef>
              <a:spcAft>
                <a:spcPts val="1200"/>
              </a:spcAft>
              <a:buClr>
                <a:schemeClr val="lt2"/>
              </a:buClr>
              <a:buSzPts val="700"/>
              <a:buNone/>
            </a:pPr>
            <a:r>
              <a:rPr lang="en" sz="1000">
                <a:latin typeface="DM Sans"/>
                <a:ea typeface="DM Sans"/>
                <a:cs typeface="DM Sans"/>
                <a:sym typeface="DM Sans"/>
              </a:rPr>
              <a:t>Solutions Engineering Specialist, Auth0</a:t>
            </a:r>
            <a:endParaRPr sz="1000">
              <a:latin typeface="DM Sans"/>
              <a:ea typeface="DM Sans"/>
              <a:cs typeface="DM Sans"/>
              <a:sym typeface="DM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pic>
        <p:nvPicPr>
          <p:cNvPr descr="Graphic showing how Auth0 uses Attack Protection features to safeguard identity from bot attacks and breached credentials." id="1109" name="Google Shape;1109;p134"/>
          <p:cNvPicPr preferRelativeResize="0"/>
          <p:nvPr/>
        </p:nvPicPr>
        <p:blipFill rotWithShape="1">
          <a:blip r:embed="rId4">
            <a:alphaModFix/>
          </a:blip>
          <a:srcRect b="0" l="12516" r="7149" t="17498"/>
          <a:stretch/>
        </p:blipFill>
        <p:spPr>
          <a:xfrm>
            <a:off x="4135858" y="0"/>
            <a:ext cx="5008141" cy="5143500"/>
          </a:xfrm>
          <a:prstGeom prst="rect">
            <a:avLst/>
          </a:prstGeom>
          <a:noFill/>
          <a:ln>
            <a:noFill/>
          </a:ln>
        </p:spPr>
      </p:pic>
      <p:sp>
        <p:nvSpPr>
          <p:cNvPr id="1110" name="Google Shape;1110;p134"/>
          <p:cNvSpPr txBox="1"/>
          <p:nvPr/>
        </p:nvSpPr>
        <p:spPr>
          <a:xfrm>
            <a:off x="302175" y="275875"/>
            <a:ext cx="3652500" cy="410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solidFill>
                  <a:srgbClr val="5A54F1"/>
                </a:solidFill>
                <a:latin typeface="DM Sans"/>
                <a:ea typeface="DM Sans"/>
                <a:cs typeface="DM Sans"/>
                <a:sym typeface="DM Sans"/>
              </a:rPr>
              <a:t>Guard applications and Users against attack</a:t>
            </a:r>
            <a:endParaRPr b="1" sz="2900">
              <a:solidFill>
                <a:srgbClr val="5A54F1"/>
              </a:solidFill>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a:p>
            <a:pPr indent="0" lvl="0" marL="0" rtl="0" algn="l">
              <a:spcBef>
                <a:spcPts val="0"/>
              </a:spcBef>
              <a:spcAft>
                <a:spcPts val="0"/>
              </a:spcAft>
              <a:buNone/>
            </a:pPr>
            <a:r>
              <a:rPr lang="en">
                <a:latin typeface="DM Sans"/>
                <a:ea typeface="DM Sans"/>
                <a:cs typeface="DM Sans"/>
                <a:sym typeface="DM Sans"/>
              </a:rPr>
              <a:t>Attack protection:</a:t>
            </a:r>
            <a:endParaRPr>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Bot detection and prevention</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Brute-force protection</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Breached credentials detection</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Suspicious IP throttling</a:t>
            </a:r>
            <a:endParaRPr>
              <a:latin typeface="DM Sans"/>
              <a:ea typeface="DM Sans"/>
              <a:cs typeface="DM Sans"/>
              <a:sym typeface="DM Sans"/>
            </a:endParaRPr>
          </a:p>
          <a:p>
            <a:pPr indent="0" lvl="0" marL="457200" rtl="0" algn="l">
              <a:spcBef>
                <a:spcPts val="0"/>
              </a:spcBef>
              <a:spcAft>
                <a:spcPts val="0"/>
              </a:spcAft>
              <a:buNone/>
            </a:pPr>
            <a:r>
              <a:t/>
            </a:r>
            <a:endParaRPr>
              <a:latin typeface="DM Sans"/>
              <a:ea typeface="DM Sans"/>
              <a:cs typeface="DM Sans"/>
              <a:sym typeface="DM Sans"/>
            </a:endParaRPr>
          </a:p>
          <a:p>
            <a:pPr indent="0" lvl="0" marL="914400" rtl="0" algn="l">
              <a:spcBef>
                <a:spcPts val="0"/>
              </a:spcBef>
              <a:spcAft>
                <a:spcPts val="0"/>
              </a:spcAft>
              <a:buNone/>
            </a:pPr>
            <a:r>
              <a:rPr lang="en">
                <a:latin typeface="DM Sans"/>
                <a:ea typeface="DM Sans"/>
                <a:cs typeface="DM Sans"/>
                <a:sym typeface="DM Sans"/>
              </a:rPr>
              <a:t>Guard sensitive user actions like transactions with step-up MFA and biometrics</a:t>
            </a:r>
            <a:br>
              <a:rPr lang="en">
                <a:latin typeface="DM Sans"/>
                <a:ea typeface="DM Sans"/>
                <a:cs typeface="DM Sans"/>
                <a:sym typeface="DM Sans"/>
              </a:rPr>
            </a:br>
            <a:endParaRPr>
              <a:latin typeface="DM Sans"/>
              <a:ea typeface="DM Sans"/>
              <a:cs typeface="DM Sans"/>
              <a:sym typeface="DM Sans"/>
            </a:endParaRPr>
          </a:p>
        </p:txBody>
      </p:sp>
      <p:pic>
        <p:nvPicPr>
          <p:cNvPr id="1111" name="Google Shape;1111;p134"/>
          <p:cNvPicPr preferRelativeResize="0"/>
          <p:nvPr/>
        </p:nvPicPr>
        <p:blipFill>
          <a:blip r:embed="rId5">
            <a:alphaModFix/>
          </a:blip>
          <a:stretch>
            <a:fillRect/>
          </a:stretch>
        </p:blipFill>
        <p:spPr>
          <a:xfrm>
            <a:off x="439825" y="3389625"/>
            <a:ext cx="683500" cy="683500"/>
          </a:xfrm>
          <a:prstGeom prst="rect">
            <a:avLst/>
          </a:prstGeom>
          <a:noFill/>
          <a:ln>
            <a:noFill/>
          </a:ln>
        </p:spPr>
      </p:pic>
      <p:sp>
        <p:nvSpPr>
          <p:cNvPr id="1112" name="Google Shape;1112;p134"/>
          <p:cNvSpPr/>
          <p:nvPr/>
        </p:nvSpPr>
        <p:spPr>
          <a:xfrm>
            <a:off x="5524500" y="1911550"/>
            <a:ext cx="1668600" cy="683400"/>
          </a:xfrm>
          <a:prstGeom prst="wedgeRoundRectCallout">
            <a:avLst>
              <a:gd fmla="val 47015" name="adj1"/>
              <a:gd fmla="val -116108" name="adj2"/>
              <a:gd fmla="val 0" name="adj3"/>
            </a:avLst>
          </a:prstGeom>
          <a:solidFill>
            <a:srgbClr val="F4CCCC"/>
          </a:solidFill>
          <a:ln cap="flat" cmpd="sng" w="1905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chemeClr val="dk1"/>
                </a:solidFill>
              </a:rPr>
              <a:t>Your credentials are known to be part of a breach. Please use different credentials.</a:t>
            </a:r>
            <a:endParaRPr b="1" sz="8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16" name="Shape 1116"/>
        <p:cNvGrpSpPr/>
        <p:nvPr/>
      </p:nvGrpSpPr>
      <p:grpSpPr>
        <a:xfrm>
          <a:off x="0" y="0"/>
          <a:ext cx="0" cy="0"/>
          <a:chOff x="0" y="0"/>
          <a:chExt cx="0" cy="0"/>
        </a:xfrm>
      </p:grpSpPr>
      <p:sp>
        <p:nvSpPr>
          <p:cNvPr id="1117" name="Google Shape;1117;p135"/>
          <p:cNvSpPr txBox="1"/>
          <p:nvPr/>
        </p:nvSpPr>
        <p:spPr>
          <a:xfrm>
            <a:off x="302175" y="275875"/>
            <a:ext cx="3000000" cy="410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solidFill>
                  <a:srgbClr val="5A54F1"/>
                </a:solidFill>
                <a:latin typeface="DM Sans"/>
                <a:ea typeface="DM Sans"/>
                <a:cs typeface="DM Sans"/>
                <a:sym typeface="DM Sans"/>
              </a:rPr>
              <a:t>Centrally</a:t>
            </a:r>
            <a:endParaRPr b="1" sz="2900">
              <a:solidFill>
                <a:srgbClr val="5A54F1"/>
              </a:solidFill>
              <a:latin typeface="DM Sans"/>
              <a:ea typeface="DM Sans"/>
              <a:cs typeface="DM Sans"/>
              <a:sym typeface="DM Sans"/>
            </a:endParaRPr>
          </a:p>
          <a:p>
            <a:pPr indent="0" lvl="0" marL="0" rtl="0" algn="l">
              <a:spcBef>
                <a:spcPts val="0"/>
              </a:spcBef>
              <a:spcAft>
                <a:spcPts val="0"/>
              </a:spcAft>
              <a:buNone/>
            </a:pPr>
            <a:r>
              <a:rPr b="1" lang="en" sz="2900">
                <a:solidFill>
                  <a:srgbClr val="5A54F1"/>
                </a:solidFill>
                <a:latin typeface="DM Sans"/>
                <a:ea typeface="DM Sans"/>
                <a:cs typeface="DM Sans"/>
                <a:sym typeface="DM Sans"/>
              </a:rPr>
              <a:t>manage all your Identities </a:t>
            </a:r>
            <a:endParaRPr b="1" sz="2900">
              <a:solidFill>
                <a:srgbClr val="5A54F1"/>
              </a:solidFill>
              <a:latin typeface="DM Sans"/>
              <a:ea typeface="DM Sans"/>
              <a:cs typeface="DM Sans"/>
              <a:sym typeface="DM Sans"/>
            </a:endParaRPr>
          </a:p>
          <a:p>
            <a:pPr indent="0" lvl="0" marL="0" rtl="0" algn="l">
              <a:spcBef>
                <a:spcPts val="0"/>
              </a:spcBef>
              <a:spcAft>
                <a:spcPts val="0"/>
              </a:spcAft>
              <a:buNone/>
            </a:pPr>
            <a:r>
              <a:t/>
            </a:r>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U</a:t>
            </a:r>
            <a:r>
              <a:rPr lang="en">
                <a:latin typeface="DM Sans"/>
                <a:ea typeface="DM Sans"/>
                <a:cs typeface="DM Sans"/>
                <a:sym typeface="DM Sans"/>
              </a:rPr>
              <a:t>nify user data from different sources.</a:t>
            </a:r>
            <a:endParaRPr>
              <a:latin typeface="DM Sans"/>
              <a:ea typeface="DM Sans"/>
              <a:cs typeface="DM Sans"/>
              <a:sym typeface="DM Sans"/>
            </a:endParaRPr>
          </a:p>
          <a:p>
            <a:pPr indent="0" lvl="0" marL="457200" rtl="0" algn="l">
              <a:spcBef>
                <a:spcPts val="0"/>
              </a:spcBef>
              <a:spcAft>
                <a:spcPts val="0"/>
              </a:spcAft>
              <a:buNone/>
            </a:pPr>
            <a:r>
              <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Have a single source of truth for all external users, improving user insights and operational efficiency.</a:t>
            </a:r>
            <a:endParaRPr>
              <a:latin typeface="DM Sans"/>
              <a:ea typeface="DM Sans"/>
              <a:cs typeface="DM Sans"/>
              <a:sym typeface="DM Sans"/>
            </a:endParaRPr>
          </a:p>
          <a:p>
            <a:pPr indent="0" lvl="0" marL="457200" rtl="0" algn="l">
              <a:spcBef>
                <a:spcPts val="0"/>
              </a:spcBef>
              <a:spcAft>
                <a:spcPts val="0"/>
              </a:spcAft>
              <a:buNone/>
            </a:pPr>
            <a:r>
              <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Seamlessly connect with other </a:t>
            </a:r>
            <a:r>
              <a:rPr lang="en">
                <a:latin typeface="DM Sans"/>
                <a:ea typeface="DM Sans"/>
                <a:cs typeface="DM Sans"/>
                <a:sym typeface="DM Sans"/>
              </a:rPr>
              <a:t>enterprise IDPs</a:t>
            </a:r>
            <a:r>
              <a:rPr lang="en">
                <a:latin typeface="DM Sans"/>
                <a:ea typeface="DM Sans"/>
                <a:cs typeface="DM Sans"/>
                <a:sym typeface="DM Sans"/>
              </a:rPr>
              <a:t> or social identity providers.</a:t>
            </a:r>
            <a:endParaRPr>
              <a:latin typeface="DM Sans"/>
              <a:ea typeface="DM Sans"/>
              <a:cs typeface="DM Sans"/>
              <a:sym typeface="DM Sans"/>
            </a:endParaRPr>
          </a:p>
        </p:txBody>
      </p:sp>
      <p:grpSp>
        <p:nvGrpSpPr>
          <p:cNvPr id="1118" name="Google Shape;1118;p135"/>
          <p:cNvGrpSpPr/>
          <p:nvPr/>
        </p:nvGrpSpPr>
        <p:grpSpPr>
          <a:xfrm>
            <a:off x="6347733" y="1596186"/>
            <a:ext cx="896383" cy="910468"/>
            <a:chOff x="3588126" y="1566594"/>
            <a:chExt cx="1380537" cy="1380543"/>
          </a:xfrm>
        </p:grpSpPr>
        <p:pic>
          <p:nvPicPr>
            <p:cNvPr id="1119" name="Google Shape;1119;p135"/>
            <p:cNvPicPr preferRelativeResize="0"/>
            <p:nvPr/>
          </p:nvPicPr>
          <p:blipFill>
            <a:blip r:embed="rId3">
              <a:alphaModFix/>
            </a:blip>
            <a:stretch>
              <a:fillRect/>
            </a:stretch>
          </p:blipFill>
          <p:spPr>
            <a:xfrm>
              <a:off x="3588126" y="1566594"/>
              <a:ext cx="1380537" cy="1380543"/>
            </a:xfrm>
            <a:prstGeom prst="rect">
              <a:avLst/>
            </a:prstGeom>
            <a:noFill/>
            <a:ln>
              <a:noFill/>
            </a:ln>
          </p:spPr>
        </p:pic>
        <p:pic>
          <p:nvPicPr>
            <p:cNvPr id="1120" name="Google Shape;1120;p135"/>
            <p:cNvPicPr preferRelativeResize="0"/>
            <p:nvPr/>
          </p:nvPicPr>
          <p:blipFill>
            <a:blip r:embed="rId4">
              <a:alphaModFix/>
            </a:blip>
            <a:stretch>
              <a:fillRect/>
            </a:stretch>
          </p:blipFill>
          <p:spPr>
            <a:xfrm>
              <a:off x="4092375" y="1768277"/>
              <a:ext cx="372049" cy="372049"/>
            </a:xfrm>
            <a:prstGeom prst="rect">
              <a:avLst/>
            </a:prstGeom>
            <a:noFill/>
            <a:ln>
              <a:noFill/>
            </a:ln>
          </p:spPr>
        </p:pic>
      </p:grpSp>
      <p:pic>
        <p:nvPicPr>
          <p:cNvPr id="1121" name="Google Shape;1121;p135"/>
          <p:cNvPicPr preferRelativeResize="0"/>
          <p:nvPr/>
        </p:nvPicPr>
        <p:blipFill>
          <a:blip r:embed="rId5">
            <a:alphaModFix/>
          </a:blip>
          <a:stretch>
            <a:fillRect/>
          </a:stretch>
        </p:blipFill>
        <p:spPr>
          <a:xfrm>
            <a:off x="5561375" y="670025"/>
            <a:ext cx="459219" cy="483483"/>
          </a:xfrm>
          <a:prstGeom prst="rect">
            <a:avLst/>
          </a:prstGeom>
          <a:noFill/>
          <a:ln>
            <a:noFill/>
          </a:ln>
        </p:spPr>
      </p:pic>
      <p:pic>
        <p:nvPicPr>
          <p:cNvPr id="1122" name="Google Shape;1122;p135"/>
          <p:cNvPicPr preferRelativeResize="0"/>
          <p:nvPr/>
        </p:nvPicPr>
        <p:blipFill>
          <a:blip r:embed="rId5">
            <a:alphaModFix/>
          </a:blip>
          <a:stretch>
            <a:fillRect/>
          </a:stretch>
        </p:blipFill>
        <p:spPr>
          <a:xfrm>
            <a:off x="6901306" y="670042"/>
            <a:ext cx="459219" cy="483483"/>
          </a:xfrm>
          <a:prstGeom prst="rect">
            <a:avLst/>
          </a:prstGeom>
          <a:noFill/>
          <a:ln>
            <a:noFill/>
          </a:ln>
        </p:spPr>
      </p:pic>
      <p:pic>
        <p:nvPicPr>
          <p:cNvPr id="1123" name="Google Shape;1123;p135"/>
          <p:cNvPicPr preferRelativeResize="0"/>
          <p:nvPr/>
        </p:nvPicPr>
        <p:blipFill>
          <a:blip r:embed="rId5">
            <a:alphaModFix/>
          </a:blip>
          <a:stretch>
            <a:fillRect/>
          </a:stretch>
        </p:blipFill>
        <p:spPr>
          <a:xfrm>
            <a:off x="6231325" y="670025"/>
            <a:ext cx="459219" cy="483483"/>
          </a:xfrm>
          <a:prstGeom prst="rect">
            <a:avLst/>
          </a:prstGeom>
          <a:noFill/>
          <a:ln>
            <a:noFill/>
          </a:ln>
        </p:spPr>
      </p:pic>
      <p:pic>
        <p:nvPicPr>
          <p:cNvPr id="1124" name="Google Shape;1124;p135"/>
          <p:cNvPicPr preferRelativeResize="0"/>
          <p:nvPr/>
        </p:nvPicPr>
        <p:blipFill>
          <a:blip r:embed="rId5">
            <a:alphaModFix/>
          </a:blip>
          <a:stretch>
            <a:fillRect/>
          </a:stretch>
        </p:blipFill>
        <p:spPr>
          <a:xfrm>
            <a:off x="7571256" y="670025"/>
            <a:ext cx="459219" cy="483483"/>
          </a:xfrm>
          <a:prstGeom prst="rect">
            <a:avLst/>
          </a:prstGeom>
          <a:noFill/>
          <a:ln>
            <a:noFill/>
          </a:ln>
        </p:spPr>
      </p:pic>
      <p:grpSp>
        <p:nvGrpSpPr>
          <p:cNvPr id="1125" name="Google Shape;1125;p135"/>
          <p:cNvGrpSpPr/>
          <p:nvPr/>
        </p:nvGrpSpPr>
        <p:grpSpPr>
          <a:xfrm>
            <a:off x="5294574" y="3942828"/>
            <a:ext cx="3106450" cy="754611"/>
            <a:chOff x="5294575" y="3942900"/>
            <a:chExt cx="3106450" cy="793325"/>
          </a:xfrm>
        </p:grpSpPr>
        <p:pic>
          <p:nvPicPr>
            <p:cNvPr id="1126" name="Google Shape;1126;p135"/>
            <p:cNvPicPr preferRelativeResize="0"/>
            <p:nvPr/>
          </p:nvPicPr>
          <p:blipFill>
            <a:blip r:embed="rId6">
              <a:alphaModFix/>
            </a:blip>
            <a:stretch>
              <a:fillRect/>
            </a:stretch>
          </p:blipFill>
          <p:spPr>
            <a:xfrm>
              <a:off x="5294575" y="3942900"/>
              <a:ext cx="652529" cy="793304"/>
            </a:xfrm>
            <a:prstGeom prst="rect">
              <a:avLst/>
            </a:prstGeom>
            <a:noFill/>
            <a:ln>
              <a:noFill/>
            </a:ln>
          </p:spPr>
        </p:pic>
        <p:pic>
          <p:nvPicPr>
            <p:cNvPr id="1127" name="Google Shape;1127;p135"/>
            <p:cNvPicPr preferRelativeResize="0"/>
            <p:nvPr/>
          </p:nvPicPr>
          <p:blipFill>
            <a:blip r:embed="rId6">
              <a:alphaModFix/>
            </a:blip>
            <a:stretch>
              <a:fillRect/>
            </a:stretch>
          </p:blipFill>
          <p:spPr>
            <a:xfrm>
              <a:off x="6921876" y="3942900"/>
              <a:ext cx="652529" cy="793304"/>
            </a:xfrm>
            <a:prstGeom prst="rect">
              <a:avLst/>
            </a:prstGeom>
            <a:noFill/>
            <a:ln>
              <a:noFill/>
            </a:ln>
          </p:spPr>
        </p:pic>
        <p:pic>
          <p:nvPicPr>
            <p:cNvPr id="1128" name="Google Shape;1128;p135"/>
            <p:cNvPicPr preferRelativeResize="0"/>
            <p:nvPr/>
          </p:nvPicPr>
          <p:blipFill>
            <a:blip r:embed="rId6">
              <a:alphaModFix/>
            </a:blip>
            <a:stretch>
              <a:fillRect/>
            </a:stretch>
          </p:blipFill>
          <p:spPr>
            <a:xfrm>
              <a:off x="6095257" y="3942921"/>
              <a:ext cx="652529" cy="793304"/>
            </a:xfrm>
            <a:prstGeom prst="rect">
              <a:avLst/>
            </a:prstGeom>
            <a:noFill/>
            <a:ln>
              <a:noFill/>
            </a:ln>
          </p:spPr>
        </p:pic>
        <p:pic>
          <p:nvPicPr>
            <p:cNvPr id="1129" name="Google Shape;1129;p135"/>
            <p:cNvPicPr preferRelativeResize="0"/>
            <p:nvPr/>
          </p:nvPicPr>
          <p:blipFill>
            <a:blip r:embed="rId7">
              <a:alphaModFix/>
            </a:blip>
            <a:stretch>
              <a:fillRect/>
            </a:stretch>
          </p:blipFill>
          <p:spPr>
            <a:xfrm>
              <a:off x="7748495" y="3942921"/>
              <a:ext cx="652529" cy="793304"/>
            </a:xfrm>
            <a:prstGeom prst="rect">
              <a:avLst/>
            </a:prstGeom>
            <a:noFill/>
            <a:ln>
              <a:noFill/>
            </a:ln>
          </p:spPr>
        </p:pic>
      </p:grpSp>
      <p:pic>
        <p:nvPicPr>
          <p:cNvPr id="1130" name="Google Shape;1130;p135"/>
          <p:cNvPicPr preferRelativeResize="0"/>
          <p:nvPr/>
        </p:nvPicPr>
        <p:blipFill>
          <a:blip r:embed="rId8">
            <a:alphaModFix/>
          </a:blip>
          <a:stretch>
            <a:fillRect/>
          </a:stretch>
        </p:blipFill>
        <p:spPr>
          <a:xfrm>
            <a:off x="6321300" y="2817124"/>
            <a:ext cx="949250" cy="705777"/>
          </a:xfrm>
          <a:prstGeom prst="rect">
            <a:avLst/>
          </a:prstGeom>
          <a:noFill/>
          <a:ln>
            <a:noFill/>
          </a:ln>
        </p:spPr>
      </p:pic>
      <p:cxnSp>
        <p:nvCxnSpPr>
          <p:cNvPr id="1131" name="Google Shape;1131;p135"/>
          <p:cNvCxnSpPr>
            <a:stCxn id="1121" idx="2"/>
            <a:endCxn id="1119" idx="0"/>
          </p:cNvCxnSpPr>
          <p:nvPr/>
        </p:nvCxnSpPr>
        <p:spPr>
          <a:xfrm flipH="1" rot="-5400000">
            <a:off x="6072085" y="872408"/>
            <a:ext cx="442800" cy="1005000"/>
          </a:xfrm>
          <a:prstGeom prst="bentConnector3">
            <a:avLst>
              <a:gd fmla="val 49986" name="adj1"/>
            </a:avLst>
          </a:prstGeom>
          <a:noFill/>
          <a:ln cap="flat" cmpd="sng" w="9525">
            <a:solidFill>
              <a:schemeClr val="dk2"/>
            </a:solidFill>
            <a:prstDash val="solid"/>
            <a:round/>
            <a:headEnd len="med" w="med" type="none"/>
            <a:tailEnd len="med" w="med" type="none"/>
          </a:ln>
        </p:spPr>
      </p:cxnSp>
      <p:cxnSp>
        <p:nvCxnSpPr>
          <p:cNvPr id="1132" name="Google Shape;1132;p135"/>
          <p:cNvCxnSpPr>
            <a:stCxn id="1123" idx="2"/>
            <a:endCxn id="1119" idx="0"/>
          </p:cNvCxnSpPr>
          <p:nvPr/>
        </p:nvCxnSpPr>
        <p:spPr>
          <a:xfrm flipH="1" rot="-5400000">
            <a:off x="6407084" y="1207358"/>
            <a:ext cx="442800" cy="335100"/>
          </a:xfrm>
          <a:prstGeom prst="bentConnector3">
            <a:avLst>
              <a:gd fmla="val 49986" name="adj1"/>
            </a:avLst>
          </a:prstGeom>
          <a:noFill/>
          <a:ln cap="flat" cmpd="sng" w="9525">
            <a:solidFill>
              <a:schemeClr val="dk2"/>
            </a:solidFill>
            <a:prstDash val="solid"/>
            <a:round/>
            <a:headEnd len="med" w="med" type="none"/>
            <a:tailEnd len="med" w="med" type="none"/>
          </a:ln>
        </p:spPr>
      </p:cxnSp>
      <p:cxnSp>
        <p:nvCxnSpPr>
          <p:cNvPr id="1133" name="Google Shape;1133;p135"/>
          <p:cNvCxnSpPr>
            <a:stCxn id="1122" idx="2"/>
            <a:endCxn id="1119" idx="0"/>
          </p:cNvCxnSpPr>
          <p:nvPr/>
        </p:nvCxnSpPr>
        <p:spPr>
          <a:xfrm rot="5400000">
            <a:off x="6741966" y="1207375"/>
            <a:ext cx="442800" cy="335100"/>
          </a:xfrm>
          <a:prstGeom prst="bentConnector3">
            <a:avLst>
              <a:gd fmla="val 49984" name="adj1"/>
            </a:avLst>
          </a:prstGeom>
          <a:noFill/>
          <a:ln cap="flat" cmpd="sng" w="9525">
            <a:solidFill>
              <a:schemeClr val="dk2"/>
            </a:solidFill>
            <a:prstDash val="solid"/>
            <a:round/>
            <a:headEnd len="med" w="med" type="none"/>
            <a:tailEnd len="med" w="med" type="none"/>
          </a:ln>
        </p:spPr>
      </p:cxnSp>
      <p:cxnSp>
        <p:nvCxnSpPr>
          <p:cNvPr id="1134" name="Google Shape;1134;p135"/>
          <p:cNvCxnSpPr>
            <a:stCxn id="1124" idx="2"/>
            <a:endCxn id="1119" idx="0"/>
          </p:cNvCxnSpPr>
          <p:nvPr/>
        </p:nvCxnSpPr>
        <p:spPr>
          <a:xfrm rot="5400000">
            <a:off x="7076965" y="872408"/>
            <a:ext cx="442800" cy="1005000"/>
          </a:xfrm>
          <a:prstGeom prst="bentConnector3">
            <a:avLst>
              <a:gd fmla="val 49986" name="adj1"/>
            </a:avLst>
          </a:prstGeom>
          <a:noFill/>
          <a:ln cap="flat" cmpd="sng" w="9525">
            <a:solidFill>
              <a:schemeClr val="dk2"/>
            </a:solidFill>
            <a:prstDash val="solid"/>
            <a:round/>
            <a:headEnd len="med" w="med" type="none"/>
            <a:tailEnd len="med" w="med" type="none"/>
          </a:ln>
        </p:spPr>
      </p:cxnSp>
      <p:cxnSp>
        <p:nvCxnSpPr>
          <p:cNvPr id="1135" name="Google Shape;1135;p135"/>
          <p:cNvCxnSpPr>
            <a:stCxn id="1119" idx="2"/>
            <a:endCxn id="1130" idx="0"/>
          </p:cNvCxnSpPr>
          <p:nvPr/>
        </p:nvCxnSpPr>
        <p:spPr>
          <a:xfrm flipH="1" rot="-5400000">
            <a:off x="6640975" y="2661605"/>
            <a:ext cx="310500" cy="600"/>
          </a:xfrm>
          <a:prstGeom prst="bentConnector3">
            <a:avLst>
              <a:gd fmla="val 49995" name="adj1"/>
            </a:avLst>
          </a:prstGeom>
          <a:noFill/>
          <a:ln cap="flat" cmpd="sng" w="9525">
            <a:solidFill>
              <a:schemeClr val="dk2"/>
            </a:solidFill>
            <a:prstDash val="solid"/>
            <a:round/>
            <a:headEnd len="med" w="med" type="none"/>
            <a:tailEnd len="med" w="med" type="none"/>
          </a:ln>
        </p:spPr>
      </p:cxnSp>
      <p:cxnSp>
        <p:nvCxnSpPr>
          <p:cNvPr id="1136" name="Google Shape;1136;p135"/>
          <p:cNvCxnSpPr>
            <a:stCxn id="1130" idx="2"/>
            <a:endCxn id="1126" idx="0"/>
          </p:cNvCxnSpPr>
          <p:nvPr/>
        </p:nvCxnSpPr>
        <p:spPr>
          <a:xfrm rot="5400000">
            <a:off x="5998375" y="3145350"/>
            <a:ext cx="420000" cy="1175100"/>
          </a:xfrm>
          <a:prstGeom prst="bentConnector3">
            <a:avLst>
              <a:gd fmla="val 49991" name="adj1"/>
            </a:avLst>
          </a:prstGeom>
          <a:noFill/>
          <a:ln cap="flat" cmpd="sng" w="9525">
            <a:solidFill>
              <a:schemeClr val="dk2"/>
            </a:solidFill>
            <a:prstDash val="solid"/>
            <a:round/>
            <a:headEnd len="med" w="med" type="none"/>
            <a:tailEnd len="med" w="med" type="none"/>
          </a:ln>
        </p:spPr>
      </p:cxnSp>
      <p:cxnSp>
        <p:nvCxnSpPr>
          <p:cNvPr id="1137" name="Google Shape;1137;p135"/>
          <p:cNvCxnSpPr>
            <a:stCxn id="1130" idx="2"/>
            <a:endCxn id="1128" idx="0"/>
          </p:cNvCxnSpPr>
          <p:nvPr/>
        </p:nvCxnSpPr>
        <p:spPr>
          <a:xfrm rot="5400000">
            <a:off x="6398725" y="3545700"/>
            <a:ext cx="420000" cy="374400"/>
          </a:xfrm>
          <a:prstGeom prst="bentConnector3">
            <a:avLst>
              <a:gd fmla="val 49994" name="adj1"/>
            </a:avLst>
          </a:prstGeom>
          <a:noFill/>
          <a:ln cap="flat" cmpd="sng" w="9525">
            <a:solidFill>
              <a:schemeClr val="dk2"/>
            </a:solidFill>
            <a:prstDash val="solid"/>
            <a:round/>
            <a:headEnd len="med" w="med" type="none"/>
            <a:tailEnd len="med" w="med" type="none"/>
          </a:ln>
        </p:spPr>
      </p:cxnSp>
      <p:cxnSp>
        <p:nvCxnSpPr>
          <p:cNvPr id="1138" name="Google Shape;1138;p135"/>
          <p:cNvCxnSpPr>
            <a:stCxn id="1130" idx="2"/>
            <a:endCxn id="1127" idx="0"/>
          </p:cNvCxnSpPr>
          <p:nvPr/>
        </p:nvCxnSpPr>
        <p:spPr>
          <a:xfrm flipH="1" rot="-5400000">
            <a:off x="6811975" y="3506850"/>
            <a:ext cx="420000" cy="452100"/>
          </a:xfrm>
          <a:prstGeom prst="bentConnector3">
            <a:avLst>
              <a:gd fmla="val 49991" name="adj1"/>
            </a:avLst>
          </a:prstGeom>
          <a:noFill/>
          <a:ln cap="flat" cmpd="sng" w="9525">
            <a:solidFill>
              <a:schemeClr val="dk2"/>
            </a:solidFill>
            <a:prstDash val="solid"/>
            <a:round/>
            <a:headEnd len="med" w="med" type="none"/>
            <a:tailEnd len="med" w="med" type="none"/>
          </a:ln>
        </p:spPr>
      </p:cxnSp>
      <p:cxnSp>
        <p:nvCxnSpPr>
          <p:cNvPr id="1139" name="Google Shape;1139;p135"/>
          <p:cNvCxnSpPr>
            <a:stCxn id="1130" idx="2"/>
            <a:endCxn id="1129" idx="0"/>
          </p:cNvCxnSpPr>
          <p:nvPr/>
        </p:nvCxnSpPr>
        <p:spPr>
          <a:xfrm flipH="1" rot="-5400000">
            <a:off x="7225375" y="3093450"/>
            <a:ext cx="420000" cy="1278900"/>
          </a:xfrm>
          <a:prstGeom prst="bentConnector3">
            <a:avLst>
              <a:gd fmla="val 49994" name="adj1"/>
            </a:avLst>
          </a:prstGeom>
          <a:noFill/>
          <a:ln cap="flat" cmpd="sng" w="9525">
            <a:solidFill>
              <a:schemeClr val="dk2"/>
            </a:solidFill>
            <a:prstDash val="solid"/>
            <a:round/>
            <a:headEnd len="med" w="med" type="none"/>
            <a:tailEnd len="med" w="med" type="none"/>
          </a:ln>
        </p:spPr>
      </p:cxnSp>
      <p:grpSp>
        <p:nvGrpSpPr>
          <p:cNvPr id="1140" name="Google Shape;1140;p135"/>
          <p:cNvGrpSpPr/>
          <p:nvPr/>
        </p:nvGrpSpPr>
        <p:grpSpPr>
          <a:xfrm>
            <a:off x="5255702" y="2031176"/>
            <a:ext cx="905752" cy="1056832"/>
            <a:chOff x="3744852" y="3233964"/>
            <a:chExt cx="905752" cy="1056832"/>
          </a:xfrm>
        </p:grpSpPr>
        <p:grpSp>
          <p:nvGrpSpPr>
            <p:cNvPr id="1141" name="Google Shape;1141;p135"/>
            <p:cNvGrpSpPr/>
            <p:nvPr/>
          </p:nvGrpSpPr>
          <p:grpSpPr>
            <a:xfrm>
              <a:off x="3744852" y="3233964"/>
              <a:ext cx="905752" cy="334847"/>
              <a:chOff x="5728525" y="1381700"/>
              <a:chExt cx="1082400" cy="400200"/>
            </a:xfrm>
          </p:grpSpPr>
          <p:sp>
            <p:nvSpPr>
              <p:cNvPr id="1142" name="Google Shape;1142;p135"/>
              <p:cNvSpPr/>
              <p:nvPr/>
            </p:nvSpPr>
            <p:spPr>
              <a:xfrm>
                <a:off x="5728525" y="1398500"/>
                <a:ext cx="1082400" cy="366600"/>
              </a:xfrm>
              <a:prstGeom prst="roundRect">
                <a:avLst>
                  <a:gd fmla="val 16667" name="adj"/>
                </a:avLst>
              </a:prstGeom>
              <a:solidFill>
                <a:srgbClr val="EAECEE"/>
              </a:solidFill>
              <a:ln cap="flat" cmpd="sng" w="19050">
                <a:solidFill>
                  <a:srgbClr val="635D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135"/>
              <p:cNvSpPr txBox="1"/>
              <p:nvPr/>
            </p:nvSpPr>
            <p:spPr>
              <a:xfrm>
                <a:off x="5758675" y="1381700"/>
                <a:ext cx="10221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Inter"/>
                    <a:ea typeface="Inter"/>
                    <a:cs typeface="Inter"/>
                    <a:sym typeface="Inter"/>
                  </a:rPr>
                  <a:t>SAML</a:t>
                </a:r>
                <a:endParaRPr b="1" sz="1000">
                  <a:latin typeface="Inter"/>
                  <a:ea typeface="Inter"/>
                  <a:cs typeface="Inter"/>
                  <a:sym typeface="Inter"/>
                </a:endParaRPr>
              </a:p>
            </p:txBody>
          </p:sp>
        </p:grpSp>
        <p:grpSp>
          <p:nvGrpSpPr>
            <p:cNvPr id="1144" name="Google Shape;1144;p135"/>
            <p:cNvGrpSpPr/>
            <p:nvPr/>
          </p:nvGrpSpPr>
          <p:grpSpPr>
            <a:xfrm>
              <a:off x="3744852" y="3594956"/>
              <a:ext cx="905752" cy="334847"/>
              <a:chOff x="5728525" y="1381700"/>
              <a:chExt cx="1082400" cy="400200"/>
            </a:xfrm>
          </p:grpSpPr>
          <p:sp>
            <p:nvSpPr>
              <p:cNvPr id="1145" name="Google Shape;1145;p135"/>
              <p:cNvSpPr/>
              <p:nvPr/>
            </p:nvSpPr>
            <p:spPr>
              <a:xfrm>
                <a:off x="5728525" y="1398500"/>
                <a:ext cx="1082400" cy="366600"/>
              </a:xfrm>
              <a:prstGeom prst="roundRect">
                <a:avLst>
                  <a:gd fmla="val 16667" name="adj"/>
                </a:avLst>
              </a:prstGeom>
              <a:solidFill>
                <a:srgbClr val="EAECEE"/>
              </a:solidFill>
              <a:ln cap="flat" cmpd="sng" w="19050">
                <a:solidFill>
                  <a:srgbClr val="635D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135"/>
              <p:cNvSpPr txBox="1"/>
              <p:nvPr/>
            </p:nvSpPr>
            <p:spPr>
              <a:xfrm>
                <a:off x="5758675" y="1381700"/>
                <a:ext cx="10221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Inter"/>
                    <a:ea typeface="Inter"/>
                    <a:cs typeface="Inter"/>
                    <a:sym typeface="Inter"/>
                  </a:rPr>
                  <a:t>OIDC</a:t>
                </a:r>
                <a:endParaRPr b="1" sz="1000">
                  <a:latin typeface="Inter"/>
                  <a:ea typeface="Inter"/>
                  <a:cs typeface="Inter"/>
                  <a:sym typeface="Inter"/>
                </a:endParaRPr>
              </a:p>
            </p:txBody>
          </p:sp>
        </p:grpSp>
        <p:grpSp>
          <p:nvGrpSpPr>
            <p:cNvPr id="1147" name="Google Shape;1147;p135"/>
            <p:cNvGrpSpPr/>
            <p:nvPr/>
          </p:nvGrpSpPr>
          <p:grpSpPr>
            <a:xfrm>
              <a:off x="3744852" y="3955949"/>
              <a:ext cx="905752" cy="334847"/>
              <a:chOff x="5728525" y="1381700"/>
              <a:chExt cx="1082400" cy="400200"/>
            </a:xfrm>
          </p:grpSpPr>
          <p:sp>
            <p:nvSpPr>
              <p:cNvPr id="1148" name="Google Shape;1148;p135"/>
              <p:cNvSpPr/>
              <p:nvPr/>
            </p:nvSpPr>
            <p:spPr>
              <a:xfrm>
                <a:off x="5728525" y="1398500"/>
                <a:ext cx="1082400" cy="366600"/>
              </a:xfrm>
              <a:prstGeom prst="roundRect">
                <a:avLst>
                  <a:gd fmla="val 16667" name="adj"/>
                </a:avLst>
              </a:prstGeom>
              <a:solidFill>
                <a:srgbClr val="EAECEE"/>
              </a:solidFill>
              <a:ln cap="flat" cmpd="sng" w="19050">
                <a:solidFill>
                  <a:srgbClr val="635D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135"/>
              <p:cNvSpPr txBox="1"/>
              <p:nvPr/>
            </p:nvSpPr>
            <p:spPr>
              <a:xfrm>
                <a:off x="5758675" y="1381700"/>
                <a:ext cx="10221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Inter"/>
                    <a:ea typeface="Inter"/>
                    <a:cs typeface="Inter"/>
                    <a:sym typeface="Inter"/>
                  </a:rPr>
                  <a:t>WS-Fed</a:t>
                </a:r>
                <a:endParaRPr b="1" sz="1000">
                  <a:latin typeface="Inter"/>
                  <a:ea typeface="Inter"/>
                  <a:cs typeface="Inter"/>
                  <a:sym typeface="Inter"/>
                </a:endParaRPr>
              </a:p>
            </p:txBody>
          </p:sp>
        </p:grpSp>
      </p:grpSp>
      <p:pic>
        <p:nvPicPr>
          <p:cNvPr id="1150" name="Google Shape;1150;p135"/>
          <p:cNvPicPr preferRelativeResize="0"/>
          <p:nvPr/>
        </p:nvPicPr>
        <p:blipFill>
          <a:blip r:embed="rId9">
            <a:alphaModFix/>
          </a:blip>
          <a:stretch>
            <a:fillRect/>
          </a:stretch>
        </p:blipFill>
        <p:spPr>
          <a:xfrm>
            <a:off x="7531100" y="2054312"/>
            <a:ext cx="705775" cy="705775"/>
          </a:xfrm>
          <a:prstGeom prst="rect">
            <a:avLst/>
          </a:prstGeom>
          <a:noFill/>
          <a:ln>
            <a:noFill/>
          </a:ln>
        </p:spPr>
      </p:pic>
      <p:sp>
        <p:nvSpPr>
          <p:cNvPr id="1151" name="Google Shape;1151;p135"/>
          <p:cNvSpPr txBox="1"/>
          <p:nvPr/>
        </p:nvSpPr>
        <p:spPr>
          <a:xfrm>
            <a:off x="7473450" y="2664725"/>
            <a:ext cx="821100" cy="35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chemeClr val="dk2"/>
                </a:solidFill>
              </a:rPr>
              <a:t>Social</a:t>
            </a:r>
            <a:r>
              <a:rPr b="1" lang="en" sz="1000">
                <a:solidFill>
                  <a:schemeClr val="dk2"/>
                </a:solidFill>
              </a:rPr>
              <a:t> </a:t>
            </a:r>
            <a:endParaRPr b="1" sz="1000">
              <a:solidFill>
                <a:schemeClr val="dk2"/>
              </a:solidFill>
            </a:endParaRPr>
          </a:p>
          <a:p>
            <a:pPr indent="0" lvl="0" marL="0" rtl="0" algn="ctr">
              <a:spcBef>
                <a:spcPts val="0"/>
              </a:spcBef>
              <a:spcAft>
                <a:spcPts val="0"/>
              </a:spcAft>
              <a:buNone/>
            </a:pPr>
            <a:r>
              <a:rPr b="1" lang="en" sz="1000">
                <a:solidFill>
                  <a:schemeClr val="dk2"/>
                </a:solidFill>
              </a:rPr>
              <a:t>Providers</a:t>
            </a:r>
            <a:endParaRPr b="1" sz="7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55" name="Shape 1155"/>
        <p:cNvGrpSpPr/>
        <p:nvPr/>
      </p:nvGrpSpPr>
      <p:grpSpPr>
        <a:xfrm>
          <a:off x="0" y="0"/>
          <a:ext cx="0" cy="0"/>
          <a:chOff x="0" y="0"/>
          <a:chExt cx="0" cy="0"/>
        </a:xfrm>
      </p:grpSpPr>
      <p:sp>
        <p:nvSpPr>
          <p:cNvPr id="1156" name="Google Shape;1156;p136"/>
          <p:cNvSpPr txBox="1"/>
          <p:nvPr/>
        </p:nvSpPr>
        <p:spPr>
          <a:xfrm>
            <a:off x="302175" y="275875"/>
            <a:ext cx="3305400" cy="366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solidFill>
                  <a:srgbClr val="635DFE"/>
                </a:solidFill>
                <a:latin typeface="DM Sans"/>
                <a:ea typeface="DM Sans"/>
                <a:cs typeface="DM Sans"/>
                <a:sym typeface="DM Sans"/>
              </a:rPr>
              <a:t>Get more actionable data</a:t>
            </a:r>
            <a:endParaRPr b="1" sz="2900">
              <a:solidFill>
                <a:srgbClr val="635DFE"/>
              </a:solidFill>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Visibility of user friction and retention with analytics dashboards</a:t>
            </a:r>
            <a:endParaRPr>
              <a:latin typeface="DM Sans"/>
              <a:ea typeface="DM Sans"/>
              <a:cs typeface="DM Sans"/>
              <a:sym typeface="DM Sans"/>
            </a:endParaRPr>
          </a:p>
          <a:p>
            <a:pPr indent="0" lvl="0" marL="457200" rtl="0" algn="l">
              <a:spcBef>
                <a:spcPts val="0"/>
              </a:spcBef>
              <a:spcAft>
                <a:spcPts val="0"/>
              </a:spcAft>
              <a:buNone/>
            </a:pPr>
            <a:r>
              <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Unlock user potential and manage user experiences</a:t>
            </a:r>
            <a:endParaRPr>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Study the impact of </a:t>
            </a:r>
            <a:r>
              <a:rPr lang="en">
                <a:latin typeface="DM Sans"/>
                <a:ea typeface="DM Sans"/>
                <a:cs typeface="DM Sans"/>
                <a:sym typeface="DM Sans"/>
              </a:rPr>
              <a:t>authentication flows and policy changes</a:t>
            </a:r>
            <a:r>
              <a:rPr lang="en">
                <a:latin typeface="DM Sans"/>
                <a:ea typeface="DM Sans"/>
                <a:cs typeface="DM Sans"/>
                <a:sym typeface="DM Sans"/>
              </a:rPr>
              <a:t> on conversion funnel.</a:t>
            </a:r>
            <a:endParaRPr>
              <a:latin typeface="DM Sans"/>
              <a:ea typeface="DM Sans"/>
              <a:cs typeface="DM Sans"/>
              <a:sym typeface="DM Sans"/>
            </a:endParaRPr>
          </a:p>
          <a:p>
            <a:pPr indent="0" lvl="0" marL="457200" rtl="0" algn="l">
              <a:spcBef>
                <a:spcPts val="0"/>
              </a:spcBef>
              <a:spcAft>
                <a:spcPts val="0"/>
              </a:spcAft>
              <a:buNone/>
            </a:pPr>
            <a:r>
              <a:t/>
            </a:r>
            <a:endParaRPr>
              <a:latin typeface="DM Sans"/>
              <a:ea typeface="DM Sans"/>
              <a:cs typeface="DM Sans"/>
              <a:sym typeface="DM Sans"/>
            </a:endParaRPr>
          </a:p>
        </p:txBody>
      </p:sp>
      <p:pic>
        <p:nvPicPr>
          <p:cNvPr id="1157" name="Google Shape;1157;p136"/>
          <p:cNvPicPr preferRelativeResize="0"/>
          <p:nvPr/>
        </p:nvPicPr>
        <p:blipFill>
          <a:blip r:embed="rId3">
            <a:alphaModFix/>
          </a:blip>
          <a:stretch>
            <a:fillRect/>
          </a:stretch>
        </p:blipFill>
        <p:spPr>
          <a:xfrm>
            <a:off x="4088350" y="802025"/>
            <a:ext cx="4660200" cy="3412800"/>
          </a:xfrm>
          <a:prstGeom prst="roundRect">
            <a:avLst>
              <a:gd fmla="val 2028" name="adj"/>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137"/>
          <p:cNvSpPr txBox="1"/>
          <p:nvPr/>
        </p:nvSpPr>
        <p:spPr>
          <a:xfrm>
            <a:off x="302175" y="275875"/>
            <a:ext cx="3903900" cy="475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solidFill>
                  <a:srgbClr val="635DFE"/>
                </a:solidFill>
                <a:latin typeface="DM Sans"/>
                <a:ea typeface="DM Sans"/>
                <a:cs typeface="DM Sans"/>
                <a:sym typeface="DM Sans"/>
              </a:rPr>
              <a:t>Monitor actionable data </a:t>
            </a:r>
            <a:r>
              <a:rPr b="1" lang="en" sz="2900">
                <a:solidFill>
                  <a:srgbClr val="635DFE"/>
                </a:solidFill>
                <a:latin typeface="DM Sans"/>
                <a:ea typeface="DM Sans"/>
                <a:cs typeface="DM Sans"/>
                <a:sym typeface="DM Sans"/>
              </a:rPr>
              <a:t>and act against threats</a:t>
            </a:r>
            <a:endParaRPr b="1" sz="2900">
              <a:solidFill>
                <a:srgbClr val="635DFE"/>
              </a:solidFill>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Real-time monitoring</a:t>
            </a:r>
            <a:br>
              <a:rPr lang="en">
                <a:latin typeface="DM Sans"/>
                <a:ea typeface="DM Sans"/>
                <a:cs typeface="DM Sans"/>
                <a:sym typeface="DM Sans"/>
              </a:rPr>
            </a:b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solidFill>
                  <a:schemeClr val="dk1"/>
                </a:solidFill>
                <a:latin typeface="DM Sans"/>
                <a:ea typeface="DM Sans"/>
                <a:cs typeface="DM Sans"/>
                <a:sym typeface="DM Sans"/>
              </a:rPr>
              <a:t>Visibility of user friction and retention with analytics dashboards</a:t>
            </a:r>
            <a:endParaRPr>
              <a:latin typeface="DM Sans"/>
              <a:ea typeface="DM Sans"/>
              <a:cs typeface="DM Sans"/>
              <a:sym typeface="DM Sans"/>
            </a:endParaRPr>
          </a:p>
          <a:p>
            <a:pPr indent="0" lvl="0" marL="457200" rtl="0" algn="l">
              <a:spcBef>
                <a:spcPts val="0"/>
              </a:spcBef>
              <a:spcAft>
                <a:spcPts val="0"/>
              </a:spcAft>
              <a:buNone/>
            </a:pPr>
            <a:r>
              <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Single pane of glass for the security experts</a:t>
            </a:r>
            <a:endParaRPr>
              <a:latin typeface="DM Sans"/>
              <a:ea typeface="DM Sans"/>
              <a:cs typeface="DM Sans"/>
              <a:sym typeface="DM Sans"/>
            </a:endParaRPr>
          </a:p>
          <a:p>
            <a:pPr indent="0" lvl="0" marL="457200" rtl="0" algn="l">
              <a:spcBef>
                <a:spcPts val="0"/>
              </a:spcBef>
              <a:spcAft>
                <a:spcPts val="0"/>
              </a:spcAft>
              <a:buNone/>
            </a:pPr>
            <a:r>
              <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Investigate and correlate from a single event to events with similar attributes </a:t>
            </a:r>
            <a:endParaRPr>
              <a:latin typeface="DM Sans"/>
              <a:ea typeface="DM Sans"/>
              <a:cs typeface="DM Sans"/>
              <a:sym typeface="DM Sans"/>
            </a:endParaRPr>
          </a:p>
          <a:p>
            <a:pPr indent="0" lvl="0" marL="457200" rtl="0" algn="l">
              <a:spcBef>
                <a:spcPts val="0"/>
              </a:spcBef>
              <a:spcAft>
                <a:spcPts val="0"/>
              </a:spcAft>
              <a:buNone/>
            </a:pPr>
            <a:r>
              <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Respond to threats with platform countermeasures</a:t>
            </a:r>
            <a:endParaRPr>
              <a:latin typeface="DM Sans"/>
              <a:ea typeface="DM Sans"/>
              <a:cs typeface="DM Sans"/>
              <a:sym typeface="DM Sans"/>
            </a:endParaRPr>
          </a:p>
          <a:p>
            <a:pPr indent="0" lvl="0" marL="457200" rtl="0" algn="l">
              <a:spcBef>
                <a:spcPts val="0"/>
              </a:spcBef>
              <a:spcAft>
                <a:spcPts val="0"/>
              </a:spcAft>
              <a:buNone/>
            </a:pPr>
            <a:r>
              <a:t/>
            </a:r>
            <a:endParaRPr/>
          </a:p>
        </p:txBody>
      </p:sp>
      <p:pic>
        <p:nvPicPr>
          <p:cNvPr id="1163" name="Google Shape;1163;p137"/>
          <p:cNvPicPr preferRelativeResize="0"/>
          <p:nvPr/>
        </p:nvPicPr>
        <p:blipFill>
          <a:blip r:embed="rId3">
            <a:alphaModFix/>
          </a:blip>
          <a:stretch>
            <a:fillRect/>
          </a:stretch>
        </p:blipFill>
        <p:spPr>
          <a:xfrm>
            <a:off x="4206075" y="862006"/>
            <a:ext cx="5101225" cy="333991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67" name="Shape 1167"/>
        <p:cNvGrpSpPr/>
        <p:nvPr/>
      </p:nvGrpSpPr>
      <p:grpSpPr>
        <a:xfrm>
          <a:off x="0" y="0"/>
          <a:ext cx="0" cy="0"/>
          <a:chOff x="0" y="0"/>
          <a:chExt cx="0" cy="0"/>
        </a:xfrm>
      </p:grpSpPr>
      <p:sp>
        <p:nvSpPr>
          <p:cNvPr id="1168" name="Google Shape;1168;p138"/>
          <p:cNvSpPr txBox="1"/>
          <p:nvPr/>
        </p:nvSpPr>
        <p:spPr>
          <a:xfrm>
            <a:off x="335025" y="295600"/>
            <a:ext cx="4929600" cy="4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900">
                <a:solidFill>
                  <a:srgbClr val="635DFF"/>
                </a:solidFill>
                <a:latin typeface="DM Sans"/>
                <a:ea typeface="DM Sans"/>
                <a:cs typeface="DM Sans"/>
                <a:sym typeface="DM Sans"/>
              </a:rPr>
              <a:t>Putting it all together</a:t>
            </a:r>
            <a:endParaRPr b="1" sz="2900">
              <a:solidFill>
                <a:srgbClr val="635DFF"/>
              </a:solidFill>
              <a:latin typeface="DM Sans"/>
              <a:ea typeface="DM Sans"/>
              <a:cs typeface="DM Sans"/>
              <a:sym typeface="DM Sans"/>
            </a:endParaRPr>
          </a:p>
          <a:p>
            <a:pPr indent="0" lvl="0" marL="0" rtl="0" algn="l">
              <a:spcBef>
                <a:spcPts val="0"/>
              </a:spcBef>
              <a:spcAft>
                <a:spcPts val="0"/>
              </a:spcAft>
              <a:buNone/>
            </a:pPr>
            <a:r>
              <a:t/>
            </a:r>
            <a:endParaRPr sz="1800">
              <a:solidFill>
                <a:schemeClr val="dk2"/>
              </a:solidFill>
              <a:latin typeface="DM Sans"/>
              <a:ea typeface="DM Sans"/>
              <a:cs typeface="DM Sans"/>
              <a:sym typeface="DM Sans"/>
            </a:endParaRPr>
          </a:p>
          <a:p>
            <a:pPr indent="0" lvl="0" marL="0" rtl="0" algn="l">
              <a:spcBef>
                <a:spcPts val="0"/>
              </a:spcBef>
              <a:spcAft>
                <a:spcPts val="0"/>
              </a:spcAft>
              <a:buNone/>
            </a:pPr>
            <a:r>
              <a:t/>
            </a:r>
            <a:endParaRPr sz="1800">
              <a:solidFill>
                <a:schemeClr val="dk2"/>
              </a:solidFill>
              <a:latin typeface="DM Sans"/>
              <a:ea typeface="DM Sans"/>
              <a:cs typeface="DM Sans"/>
              <a:sym typeface="DM Sans"/>
            </a:endParaRPr>
          </a:p>
        </p:txBody>
      </p:sp>
      <p:sp>
        <p:nvSpPr>
          <p:cNvPr id="1169" name="Google Shape;1169;p138"/>
          <p:cNvSpPr txBox="1"/>
          <p:nvPr/>
        </p:nvSpPr>
        <p:spPr>
          <a:xfrm>
            <a:off x="435600" y="2498250"/>
            <a:ext cx="12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35DFE"/>
                </a:solidFill>
                <a:latin typeface="DM Sans"/>
                <a:ea typeface="DM Sans"/>
                <a:cs typeface="DM Sans"/>
                <a:sym typeface="DM Sans"/>
              </a:rPr>
              <a:t>Login box</a:t>
            </a:r>
            <a:endParaRPr>
              <a:latin typeface="DM Sans"/>
              <a:ea typeface="DM Sans"/>
              <a:cs typeface="DM Sans"/>
              <a:sym typeface="DM Sans"/>
            </a:endParaRPr>
          </a:p>
        </p:txBody>
      </p:sp>
      <p:sp>
        <p:nvSpPr>
          <p:cNvPr id="1170" name="Google Shape;1170;p138"/>
          <p:cNvSpPr txBox="1"/>
          <p:nvPr/>
        </p:nvSpPr>
        <p:spPr>
          <a:xfrm>
            <a:off x="1795175" y="2498250"/>
            <a:ext cx="128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35DFE"/>
                </a:solidFill>
                <a:latin typeface="DM Sans"/>
                <a:ea typeface="DM Sans"/>
                <a:cs typeface="DM Sans"/>
                <a:sym typeface="DM Sans"/>
              </a:rPr>
              <a:t>Flexible user journey</a:t>
            </a:r>
            <a:endParaRPr>
              <a:latin typeface="DM Sans"/>
              <a:ea typeface="DM Sans"/>
              <a:cs typeface="DM Sans"/>
              <a:sym typeface="DM Sans"/>
            </a:endParaRPr>
          </a:p>
        </p:txBody>
      </p:sp>
      <p:sp>
        <p:nvSpPr>
          <p:cNvPr id="1171" name="Google Shape;1171;p138"/>
          <p:cNvSpPr txBox="1"/>
          <p:nvPr/>
        </p:nvSpPr>
        <p:spPr>
          <a:xfrm>
            <a:off x="3233425" y="2498250"/>
            <a:ext cx="12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35DFE"/>
                </a:solidFill>
                <a:latin typeface="DM Sans"/>
                <a:ea typeface="DM Sans"/>
                <a:cs typeface="DM Sans"/>
                <a:sym typeface="DM Sans"/>
              </a:rPr>
              <a:t>Analytics</a:t>
            </a:r>
            <a:endParaRPr>
              <a:latin typeface="DM Sans"/>
              <a:ea typeface="DM Sans"/>
              <a:cs typeface="DM Sans"/>
              <a:sym typeface="DM Sans"/>
            </a:endParaRPr>
          </a:p>
        </p:txBody>
      </p:sp>
      <p:sp>
        <p:nvSpPr>
          <p:cNvPr id="1172" name="Google Shape;1172;p138"/>
          <p:cNvSpPr txBox="1"/>
          <p:nvPr/>
        </p:nvSpPr>
        <p:spPr>
          <a:xfrm>
            <a:off x="4382925" y="2498250"/>
            <a:ext cx="1768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35DFE"/>
                </a:solidFill>
                <a:latin typeface="DM Sans"/>
                <a:ea typeface="DM Sans"/>
                <a:cs typeface="DM Sans"/>
                <a:sym typeface="DM Sans"/>
              </a:rPr>
              <a:t>Centralized identity management</a:t>
            </a:r>
            <a:endParaRPr>
              <a:latin typeface="DM Sans"/>
              <a:ea typeface="DM Sans"/>
              <a:cs typeface="DM Sans"/>
              <a:sym typeface="DM Sans"/>
            </a:endParaRPr>
          </a:p>
        </p:txBody>
      </p:sp>
      <p:sp>
        <p:nvSpPr>
          <p:cNvPr id="1173" name="Google Shape;1173;p138"/>
          <p:cNvSpPr txBox="1"/>
          <p:nvPr/>
        </p:nvSpPr>
        <p:spPr>
          <a:xfrm>
            <a:off x="5957875" y="2498250"/>
            <a:ext cx="12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35DFE"/>
                </a:solidFill>
                <a:latin typeface="DM Sans"/>
                <a:ea typeface="DM Sans"/>
                <a:cs typeface="DM Sans"/>
                <a:sym typeface="DM Sans"/>
              </a:rPr>
              <a:t>Security</a:t>
            </a:r>
            <a:endParaRPr>
              <a:latin typeface="DM Sans"/>
              <a:ea typeface="DM Sans"/>
              <a:cs typeface="DM Sans"/>
              <a:sym typeface="DM Sans"/>
            </a:endParaRPr>
          </a:p>
        </p:txBody>
      </p:sp>
      <p:sp>
        <p:nvSpPr>
          <p:cNvPr id="1174" name="Google Shape;1174;p138"/>
          <p:cNvSpPr txBox="1"/>
          <p:nvPr/>
        </p:nvSpPr>
        <p:spPr>
          <a:xfrm>
            <a:off x="7322550" y="1300538"/>
            <a:ext cx="128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35DFE"/>
                </a:solidFill>
                <a:latin typeface="DM Sans"/>
                <a:ea typeface="DM Sans"/>
                <a:cs typeface="DM Sans"/>
                <a:sym typeface="DM Sans"/>
              </a:rPr>
              <a:t>Greater success</a:t>
            </a:r>
            <a:endParaRPr>
              <a:latin typeface="DM Sans"/>
              <a:ea typeface="DM Sans"/>
              <a:cs typeface="DM Sans"/>
              <a:sym typeface="DM Sans"/>
            </a:endParaRPr>
          </a:p>
        </p:txBody>
      </p:sp>
      <p:sp>
        <p:nvSpPr>
          <p:cNvPr id="1175" name="Google Shape;1175;p138"/>
          <p:cNvSpPr/>
          <p:nvPr/>
        </p:nvSpPr>
        <p:spPr>
          <a:xfrm>
            <a:off x="435600" y="1523063"/>
            <a:ext cx="6728700" cy="928200"/>
          </a:xfrm>
          <a:prstGeom prst="stripedRightArrow">
            <a:avLst>
              <a:gd fmla="val 50000" name="adj1"/>
              <a:gd fmla="val 50000" name="adj2"/>
            </a:avLst>
          </a:prstGeom>
          <a:solidFill>
            <a:srgbClr val="635DFF"/>
          </a:solidFill>
          <a:ln cap="flat" cmpd="sng" w="9525">
            <a:solidFill>
              <a:srgbClr val="1E38C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76" name="Google Shape;1176;p138"/>
          <p:cNvSpPr txBox="1"/>
          <p:nvPr/>
        </p:nvSpPr>
        <p:spPr>
          <a:xfrm>
            <a:off x="435600" y="3078500"/>
            <a:ext cx="11835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2"/>
                </a:solidFill>
                <a:latin typeface="DM Sans"/>
                <a:ea typeface="DM Sans"/>
                <a:cs typeface="DM Sans"/>
                <a:sym typeface="DM Sans"/>
              </a:rPr>
              <a:t>Adaptability</a:t>
            </a:r>
            <a:endParaRPr b="1" sz="10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p:txBody>
      </p:sp>
      <p:sp>
        <p:nvSpPr>
          <p:cNvPr id="1177" name="Google Shape;1177;p138"/>
          <p:cNvSpPr txBox="1"/>
          <p:nvPr/>
        </p:nvSpPr>
        <p:spPr>
          <a:xfrm>
            <a:off x="1795175" y="3113850"/>
            <a:ext cx="12807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2"/>
                </a:solidFill>
                <a:latin typeface="DM Sans"/>
                <a:ea typeface="DM Sans"/>
                <a:cs typeface="DM Sans"/>
                <a:sym typeface="DM Sans"/>
              </a:rPr>
              <a:t>Flexibility</a:t>
            </a:r>
            <a:endParaRPr b="1" sz="10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p:txBody>
      </p:sp>
      <p:sp>
        <p:nvSpPr>
          <p:cNvPr id="1178" name="Google Shape;1178;p138"/>
          <p:cNvSpPr txBox="1"/>
          <p:nvPr/>
        </p:nvSpPr>
        <p:spPr>
          <a:xfrm>
            <a:off x="1795175" y="3515450"/>
            <a:ext cx="12807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2"/>
                </a:solidFill>
                <a:latin typeface="DM Sans"/>
                <a:ea typeface="DM Sans"/>
                <a:cs typeface="DM Sans"/>
                <a:sym typeface="DM Sans"/>
              </a:rPr>
              <a:t>Meet your users where they are</a:t>
            </a:r>
            <a:endParaRPr b="1" sz="10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p:txBody>
      </p:sp>
      <p:sp>
        <p:nvSpPr>
          <p:cNvPr id="1179" name="Google Shape;1179;p138"/>
          <p:cNvSpPr txBox="1"/>
          <p:nvPr/>
        </p:nvSpPr>
        <p:spPr>
          <a:xfrm>
            <a:off x="3208750" y="2945425"/>
            <a:ext cx="10413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2"/>
                </a:solidFill>
                <a:latin typeface="DM Sans"/>
                <a:ea typeface="DM Sans"/>
                <a:cs typeface="DM Sans"/>
                <a:sym typeface="DM Sans"/>
              </a:rPr>
              <a:t>Capture mission critical data</a:t>
            </a:r>
            <a:endParaRPr b="1" sz="10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p:txBody>
      </p:sp>
      <p:sp>
        <p:nvSpPr>
          <p:cNvPr id="1180" name="Google Shape;1180;p138"/>
          <p:cNvSpPr txBox="1"/>
          <p:nvPr/>
        </p:nvSpPr>
        <p:spPr>
          <a:xfrm>
            <a:off x="4382925" y="3376675"/>
            <a:ext cx="15750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2"/>
                </a:solidFill>
                <a:latin typeface="DM Sans"/>
                <a:ea typeface="DM Sans"/>
                <a:cs typeface="DM Sans"/>
                <a:sym typeface="DM Sans"/>
              </a:rPr>
              <a:t>Consolidate user identity sources of truth</a:t>
            </a:r>
            <a:endParaRPr b="1" sz="10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p:txBody>
      </p:sp>
      <p:sp>
        <p:nvSpPr>
          <p:cNvPr id="1181" name="Google Shape;1181;p138"/>
          <p:cNvSpPr txBox="1"/>
          <p:nvPr/>
        </p:nvSpPr>
        <p:spPr>
          <a:xfrm>
            <a:off x="4382925" y="4128450"/>
            <a:ext cx="11835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2"/>
                </a:solidFill>
                <a:latin typeface="DM Sans"/>
                <a:ea typeface="DM Sans"/>
                <a:cs typeface="DM Sans"/>
                <a:sym typeface="DM Sans"/>
              </a:rPr>
              <a:t>Manage all users in one place</a:t>
            </a:r>
            <a:endParaRPr b="1" sz="10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p:txBody>
      </p:sp>
      <p:sp>
        <p:nvSpPr>
          <p:cNvPr id="1182" name="Google Shape;1182;p138"/>
          <p:cNvSpPr txBox="1"/>
          <p:nvPr/>
        </p:nvSpPr>
        <p:spPr>
          <a:xfrm>
            <a:off x="435600" y="3452875"/>
            <a:ext cx="11253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2"/>
                </a:solidFill>
                <a:latin typeface="DM Sans"/>
                <a:ea typeface="DM Sans"/>
                <a:cs typeface="DM Sans"/>
                <a:sym typeface="DM Sans"/>
              </a:rPr>
              <a:t>Multiple identifiers</a:t>
            </a:r>
            <a:endParaRPr b="1" sz="10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p:txBody>
      </p:sp>
      <p:sp>
        <p:nvSpPr>
          <p:cNvPr id="1183" name="Google Shape;1183;p138"/>
          <p:cNvSpPr txBox="1"/>
          <p:nvPr/>
        </p:nvSpPr>
        <p:spPr>
          <a:xfrm>
            <a:off x="5957875" y="2961163"/>
            <a:ext cx="12186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2"/>
                </a:solidFill>
              </a:rPr>
              <a:t>Protect accounts</a:t>
            </a:r>
            <a:endParaRPr b="1" sz="10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t/>
            </a:r>
            <a:endParaRPr sz="1200">
              <a:solidFill>
                <a:schemeClr val="dk2"/>
              </a:solidFill>
            </a:endParaRPr>
          </a:p>
        </p:txBody>
      </p:sp>
      <p:sp>
        <p:nvSpPr>
          <p:cNvPr id="1184" name="Google Shape;1184;p138"/>
          <p:cNvSpPr txBox="1"/>
          <p:nvPr/>
        </p:nvSpPr>
        <p:spPr>
          <a:xfrm>
            <a:off x="5957875" y="3368163"/>
            <a:ext cx="12807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2"/>
                </a:solidFill>
                <a:latin typeface="DM Sans"/>
                <a:ea typeface="DM Sans"/>
                <a:cs typeface="DM Sans"/>
                <a:sym typeface="DM Sans"/>
              </a:rPr>
              <a:t>Protect</a:t>
            </a:r>
            <a:r>
              <a:rPr b="1" lang="en" sz="1000">
                <a:solidFill>
                  <a:schemeClr val="dk2"/>
                </a:solidFill>
                <a:latin typeface="DM Sans"/>
                <a:ea typeface="DM Sans"/>
                <a:cs typeface="DM Sans"/>
                <a:sym typeface="DM Sans"/>
              </a:rPr>
              <a:t> transactions</a:t>
            </a:r>
            <a:endParaRPr b="1" sz="10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p:txBody>
      </p:sp>
      <p:sp>
        <p:nvSpPr>
          <p:cNvPr id="1185" name="Google Shape;1185;p138"/>
          <p:cNvSpPr txBox="1"/>
          <p:nvPr/>
        </p:nvSpPr>
        <p:spPr>
          <a:xfrm>
            <a:off x="7322550" y="1916150"/>
            <a:ext cx="13395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2"/>
                </a:solidFill>
                <a:latin typeface="DM Sans"/>
                <a:ea typeface="DM Sans"/>
                <a:cs typeface="DM Sans"/>
                <a:sym typeface="DM Sans"/>
              </a:rPr>
              <a:t>Get</a:t>
            </a:r>
            <a:r>
              <a:rPr b="1" lang="en" sz="1200">
                <a:solidFill>
                  <a:schemeClr val="dk2"/>
                </a:solidFill>
                <a:latin typeface="DM Sans"/>
                <a:ea typeface="DM Sans"/>
                <a:cs typeface="DM Sans"/>
                <a:sym typeface="DM Sans"/>
              </a:rPr>
              <a:t> more, so you can give more!</a:t>
            </a:r>
            <a:endParaRPr b="1" sz="12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p:txBody>
      </p:sp>
      <p:sp>
        <p:nvSpPr>
          <p:cNvPr id="1186" name="Google Shape;1186;p138"/>
          <p:cNvSpPr txBox="1"/>
          <p:nvPr/>
        </p:nvSpPr>
        <p:spPr>
          <a:xfrm>
            <a:off x="338425" y="782025"/>
            <a:ext cx="7070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DM Sans"/>
                <a:ea typeface="DM Sans"/>
                <a:cs typeface="DM Sans"/>
                <a:sym typeface="DM Sans"/>
              </a:rPr>
              <a:t>Manage all external identities with Auth0</a:t>
            </a:r>
            <a:endParaRPr b="1" sz="1200">
              <a:latin typeface="DM Sans"/>
              <a:ea typeface="DM Sans"/>
              <a:cs typeface="DM Sans"/>
              <a:sym typeface="DM Sans"/>
            </a:endParaRPr>
          </a:p>
        </p:txBody>
      </p:sp>
      <p:sp>
        <p:nvSpPr>
          <p:cNvPr id="1187" name="Google Shape;1187;p138"/>
          <p:cNvSpPr txBox="1"/>
          <p:nvPr/>
        </p:nvSpPr>
        <p:spPr>
          <a:xfrm>
            <a:off x="5926825" y="3977425"/>
            <a:ext cx="12807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2"/>
                </a:solidFill>
                <a:latin typeface="DM Sans"/>
                <a:ea typeface="DM Sans"/>
                <a:cs typeface="DM Sans"/>
                <a:sym typeface="DM Sans"/>
              </a:rPr>
              <a:t>Protect the mission</a:t>
            </a:r>
            <a:endParaRPr b="1" sz="10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139"/>
          <p:cNvSpPr txBox="1"/>
          <p:nvPr/>
        </p:nvSpPr>
        <p:spPr>
          <a:xfrm>
            <a:off x="335025" y="295600"/>
            <a:ext cx="4929600" cy="4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900">
                <a:solidFill>
                  <a:srgbClr val="635DFF"/>
                </a:solidFill>
                <a:latin typeface="DM Sans"/>
                <a:ea typeface="DM Sans"/>
                <a:cs typeface="DM Sans"/>
                <a:sym typeface="DM Sans"/>
              </a:rPr>
              <a:t>Putting it all together</a:t>
            </a:r>
            <a:endParaRPr b="1" sz="2900">
              <a:solidFill>
                <a:srgbClr val="635DFF"/>
              </a:solidFill>
              <a:latin typeface="DM Sans"/>
              <a:ea typeface="DM Sans"/>
              <a:cs typeface="DM Sans"/>
              <a:sym typeface="DM Sans"/>
            </a:endParaRPr>
          </a:p>
          <a:p>
            <a:pPr indent="0" lvl="0" marL="0" rtl="0" algn="l">
              <a:spcBef>
                <a:spcPts val="0"/>
              </a:spcBef>
              <a:spcAft>
                <a:spcPts val="0"/>
              </a:spcAft>
              <a:buNone/>
            </a:pPr>
            <a:r>
              <a:t/>
            </a:r>
            <a:endParaRPr sz="1800">
              <a:solidFill>
                <a:schemeClr val="dk2"/>
              </a:solidFill>
              <a:latin typeface="DM Sans"/>
              <a:ea typeface="DM Sans"/>
              <a:cs typeface="DM Sans"/>
              <a:sym typeface="DM Sans"/>
            </a:endParaRPr>
          </a:p>
          <a:p>
            <a:pPr indent="0" lvl="0" marL="0" rtl="0" algn="l">
              <a:spcBef>
                <a:spcPts val="0"/>
              </a:spcBef>
              <a:spcAft>
                <a:spcPts val="0"/>
              </a:spcAft>
              <a:buNone/>
            </a:pPr>
            <a:r>
              <a:t/>
            </a:r>
            <a:endParaRPr sz="1800">
              <a:solidFill>
                <a:schemeClr val="dk2"/>
              </a:solidFill>
              <a:latin typeface="DM Sans"/>
              <a:ea typeface="DM Sans"/>
              <a:cs typeface="DM Sans"/>
              <a:sym typeface="DM Sans"/>
            </a:endParaRPr>
          </a:p>
        </p:txBody>
      </p:sp>
      <p:sp>
        <p:nvSpPr>
          <p:cNvPr id="1193" name="Google Shape;1193;p139"/>
          <p:cNvSpPr txBox="1"/>
          <p:nvPr/>
        </p:nvSpPr>
        <p:spPr>
          <a:xfrm>
            <a:off x="435600" y="2498250"/>
            <a:ext cx="1280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35DFE"/>
                </a:solidFill>
                <a:latin typeface="DM Sans"/>
                <a:ea typeface="DM Sans"/>
                <a:cs typeface="DM Sans"/>
                <a:sym typeface="DM Sans"/>
              </a:rPr>
              <a:t>Login box &amp; Flexible user journey</a:t>
            </a:r>
            <a:endParaRPr>
              <a:latin typeface="DM Sans"/>
              <a:ea typeface="DM Sans"/>
              <a:cs typeface="DM Sans"/>
              <a:sym typeface="DM Sans"/>
            </a:endParaRPr>
          </a:p>
        </p:txBody>
      </p:sp>
      <p:sp>
        <p:nvSpPr>
          <p:cNvPr id="1194" name="Google Shape;1194;p139"/>
          <p:cNvSpPr txBox="1"/>
          <p:nvPr/>
        </p:nvSpPr>
        <p:spPr>
          <a:xfrm>
            <a:off x="2856375" y="2498250"/>
            <a:ext cx="1849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rgbClr val="635DFE"/>
                </a:solidFill>
                <a:latin typeface="DM Sans"/>
                <a:ea typeface="DM Sans"/>
                <a:cs typeface="DM Sans"/>
                <a:sym typeface="DM Sans"/>
              </a:rPr>
              <a:t>Centralized user management &amp; Analytics</a:t>
            </a:r>
            <a:endParaRPr>
              <a:solidFill>
                <a:schemeClr val="dk1"/>
              </a:solidFill>
              <a:latin typeface="DM Sans"/>
              <a:ea typeface="DM Sans"/>
              <a:cs typeface="DM Sans"/>
              <a:sym typeface="DM Sans"/>
            </a:endParaRPr>
          </a:p>
          <a:p>
            <a:pPr indent="0" lvl="0" marL="0" rtl="0" algn="l">
              <a:spcBef>
                <a:spcPts val="0"/>
              </a:spcBef>
              <a:spcAft>
                <a:spcPts val="0"/>
              </a:spcAft>
              <a:buNone/>
            </a:pPr>
            <a:r>
              <a:t/>
            </a:r>
            <a:endParaRPr b="1">
              <a:solidFill>
                <a:srgbClr val="635DFE"/>
              </a:solidFill>
              <a:latin typeface="DM Sans"/>
              <a:ea typeface="DM Sans"/>
              <a:cs typeface="DM Sans"/>
              <a:sym typeface="DM Sans"/>
            </a:endParaRPr>
          </a:p>
        </p:txBody>
      </p:sp>
      <p:sp>
        <p:nvSpPr>
          <p:cNvPr id="1195" name="Google Shape;1195;p139"/>
          <p:cNvSpPr txBox="1"/>
          <p:nvPr/>
        </p:nvSpPr>
        <p:spPr>
          <a:xfrm>
            <a:off x="5491225" y="2498238"/>
            <a:ext cx="128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35DFE"/>
                </a:solidFill>
                <a:latin typeface="DM Sans"/>
                <a:ea typeface="DM Sans"/>
                <a:cs typeface="DM Sans"/>
                <a:sym typeface="DM Sans"/>
              </a:rPr>
              <a:t>Security &amp; Trust</a:t>
            </a:r>
            <a:endParaRPr>
              <a:latin typeface="DM Sans"/>
              <a:ea typeface="DM Sans"/>
              <a:cs typeface="DM Sans"/>
              <a:sym typeface="DM Sans"/>
            </a:endParaRPr>
          </a:p>
        </p:txBody>
      </p:sp>
      <p:sp>
        <p:nvSpPr>
          <p:cNvPr id="1196" name="Google Shape;1196;p139"/>
          <p:cNvSpPr txBox="1"/>
          <p:nvPr/>
        </p:nvSpPr>
        <p:spPr>
          <a:xfrm>
            <a:off x="7438525" y="1310913"/>
            <a:ext cx="128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35DFE"/>
                </a:solidFill>
                <a:latin typeface="DM Sans"/>
                <a:ea typeface="DM Sans"/>
                <a:cs typeface="DM Sans"/>
                <a:sym typeface="DM Sans"/>
              </a:rPr>
              <a:t>Greater Impact</a:t>
            </a:r>
            <a:endParaRPr>
              <a:latin typeface="DM Sans"/>
              <a:ea typeface="DM Sans"/>
              <a:cs typeface="DM Sans"/>
              <a:sym typeface="DM Sans"/>
            </a:endParaRPr>
          </a:p>
        </p:txBody>
      </p:sp>
      <p:sp>
        <p:nvSpPr>
          <p:cNvPr id="1197" name="Google Shape;1197;p139"/>
          <p:cNvSpPr/>
          <p:nvPr/>
        </p:nvSpPr>
        <p:spPr>
          <a:xfrm>
            <a:off x="435600" y="1523063"/>
            <a:ext cx="6728700" cy="928200"/>
          </a:xfrm>
          <a:prstGeom prst="stripedRightArrow">
            <a:avLst>
              <a:gd fmla="val 50000" name="adj1"/>
              <a:gd fmla="val 50000" name="adj2"/>
            </a:avLst>
          </a:prstGeom>
          <a:solidFill>
            <a:srgbClr val="635DFF"/>
          </a:solidFill>
          <a:ln cap="flat" cmpd="sng" w="9525">
            <a:solidFill>
              <a:srgbClr val="1E38C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98" name="Google Shape;1198;p139"/>
          <p:cNvSpPr txBox="1"/>
          <p:nvPr/>
        </p:nvSpPr>
        <p:spPr>
          <a:xfrm>
            <a:off x="435600" y="3307100"/>
            <a:ext cx="11835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2"/>
                </a:solidFill>
                <a:latin typeface="DM Sans"/>
                <a:ea typeface="DM Sans"/>
                <a:cs typeface="DM Sans"/>
                <a:sym typeface="DM Sans"/>
              </a:rPr>
              <a:t>Adaptability</a:t>
            </a:r>
            <a:endParaRPr b="1" sz="1000">
              <a:solidFill>
                <a:schemeClr val="dk2"/>
              </a:solidFill>
              <a:latin typeface="DM Sans"/>
              <a:ea typeface="DM Sans"/>
              <a:cs typeface="DM Sans"/>
              <a:sym typeface="DM Sans"/>
            </a:endParaRPr>
          </a:p>
          <a:p>
            <a:pPr indent="0" lvl="0" marL="0" rtl="0" algn="l">
              <a:spcBef>
                <a:spcPts val="0"/>
              </a:spcBef>
              <a:spcAft>
                <a:spcPts val="0"/>
              </a:spcAft>
              <a:buNone/>
            </a:pPr>
            <a:r>
              <a:t/>
            </a:r>
            <a:endParaRPr b="1" sz="1000">
              <a:solidFill>
                <a:schemeClr val="dk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b="1" lang="en" sz="1000">
                <a:solidFill>
                  <a:schemeClr val="dk2"/>
                </a:solidFill>
                <a:latin typeface="DM Sans"/>
                <a:ea typeface="DM Sans"/>
                <a:cs typeface="DM Sans"/>
                <a:sym typeface="DM Sans"/>
              </a:rPr>
              <a:t>Multiple Login Ways</a:t>
            </a:r>
            <a:endParaRPr b="1" sz="1000">
              <a:solidFill>
                <a:schemeClr val="dk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t/>
            </a:r>
            <a:endParaRPr b="1" sz="1000">
              <a:solidFill>
                <a:schemeClr val="dk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b="1" lang="en" sz="1000">
                <a:solidFill>
                  <a:schemeClr val="dk2"/>
                </a:solidFill>
                <a:latin typeface="DM Sans"/>
                <a:ea typeface="DM Sans"/>
                <a:cs typeface="DM Sans"/>
                <a:sym typeface="DM Sans"/>
              </a:rPr>
              <a:t>Meet your users where they are</a:t>
            </a:r>
            <a:endParaRPr b="1" sz="1000">
              <a:solidFill>
                <a:schemeClr val="dk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t/>
            </a:r>
            <a:endParaRPr b="1" sz="1000">
              <a:solidFill>
                <a:schemeClr val="dk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None/>
            </a:pPr>
            <a:r>
              <a:t/>
            </a:r>
            <a:endParaRPr b="1" sz="10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p:txBody>
      </p:sp>
      <p:sp>
        <p:nvSpPr>
          <p:cNvPr id="1199" name="Google Shape;1199;p139"/>
          <p:cNvSpPr txBox="1"/>
          <p:nvPr/>
        </p:nvSpPr>
        <p:spPr>
          <a:xfrm>
            <a:off x="2856363" y="3307100"/>
            <a:ext cx="13395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2"/>
                </a:solidFill>
                <a:latin typeface="DM Sans"/>
                <a:ea typeface="DM Sans"/>
                <a:cs typeface="DM Sans"/>
                <a:sym typeface="DM Sans"/>
              </a:rPr>
              <a:t>Capture mission critical data</a:t>
            </a:r>
            <a:endParaRPr b="1" sz="1000">
              <a:solidFill>
                <a:schemeClr val="dk2"/>
              </a:solidFill>
              <a:latin typeface="DM Sans"/>
              <a:ea typeface="DM Sans"/>
              <a:cs typeface="DM Sans"/>
              <a:sym typeface="DM Sans"/>
            </a:endParaRPr>
          </a:p>
          <a:p>
            <a:pPr indent="0" lvl="0" marL="0" rtl="0" algn="l">
              <a:spcBef>
                <a:spcPts val="0"/>
              </a:spcBef>
              <a:spcAft>
                <a:spcPts val="0"/>
              </a:spcAft>
              <a:buNone/>
            </a:pPr>
            <a:r>
              <a:t/>
            </a:r>
            <a:endParaRPr b="1" sz="1000">
              <a:solidFill>
                <a:schemeClr val="dk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b="1" lang="en" sz="1000">
                <a:solidFill>
                  <a:schemeClr val="dk2"/>
                </a:solidFill>
                <a:latin typeface="DM Sans"/>
                <a:ea typeface="DM Sans"/>
                <a:cs typeface="DM Sans"/>
                <a:sym typeface="DM Sans"/>
              </a:rPr>
              <a:t>Manage all users in one place</a:t>
            </a:r>
            <a:endParaRPr b="1" sz="1000">
              <a:solidFill>
                <a:schemeClr val="dk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None/>
            </a:pPr>
            <a:r>
              <a:t/>
            </a:r>
            <a:endParaRPr b="1" sz="10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p:txBody>
      </p:sp>
      <p:sp>
        <p:nvSpPr>
          <p:cNvPr id="1200" name="Google Shape;1200;p139"/>
          <p:cNvSpPr txBox="1"/>
          <p:nvPr/>
        </p:nvSpPr>
        <p:spPr>
          <a:xfrm>
            <a:off x="2856375" y="4128450"/>
            <a:ext cx="13395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2"/>
              </a:solidFill>
              <a:latin typeface="DM Sans"/>
              <a:ea typeface="DM Sans"/>
              <a:cs typeface="DM Sans"/>
              <a:sym typeface="DM Sans"/>
            </a:endParaRPr>
          </a:p>
        </p:txBody>
      </p:sp>
      <p:sp>
        <p:nvSpPr>
          <p:cNvPr id="1201" name="Google Shape;1201;p139"/>
          <p:cNvSpPr txBox="1"/>
          <p:nvPr/>
        </p:nvSpPr>
        <p:spPr>
          <a:xfrm>
            <a:off x="435600" y="3681475"/>
            <a:ext cx="1218600" cy="55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2"/>
              </a:solidFill>
              <a:latin typeface="DM Sans"/>
              <a:ea typeface="DM Sans"/>
              <a:cs typeface="DM Sans"/>
              <a:sym typeface="DM Sans"/>
            </a:endParaRPr>
          </a:p>
        </p:txBody>
      </p:sp>
      <p:sp>
        <p:nvSpPr>
          <p:cNvPr id="1202" name="Google Shape;1202;p139"/>
          <p:cNvSpPr txBox="1"/>
          <p:nvPr/>
        </p:nvSpPr>
        <p:spPr>
          <a:xfrm>
            <a:off x="5522275" y="3307100"/>
            <a:ext cx="12186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2"/>
                </a:solidFill>
              </a:rPr>
              <a:t>Protect accounts</a:t>
            </a:r>
            <a:endParaRPr b="1" sz="1000">
              <a:solidFill>
                <a:schemeClr val="dk2"/>
              </a:solidFill>
            </a:endParaRPr>
          </a:p>
          <a:p>
            <a:pPr indent="0" lvl="0" marL="0" rtl="0" algn="l">
              <a:spcBef>
                <a:spcPts val="0"/>
              </a:spcBef>
              <a:spcAft>
                <a:spcPts val="0"/>
              </a:spcAft>
              <a:buNone/>
            </a:pPr>
            <a:r>
              <a:t/>
            </a:r>
            <a:endParaRPr b="1" sz="1000">
              <a:solidFill>
                <a:schemeClr val="dk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b="1" lang="en" sz="1000">
                <a:solidFill>
                  <a:schemeClr val="dk2"/>
                </a:solidFill>
                <a:latin typeface="DM Sans"/>
                <a:ea typeface="DM Sans"/>
                <a:cs typeface="DM Sans"/>
                <a:sym typeface="DM Sans"/>
              </a:rPr>
              <a:t>Protect transactions</a:t>
            </a:r>
            <a:endParaRPr b="1" sz="1000">
              <a:solidFill>
                <a:schemeClr val="dk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t/>
            </a:r>
            <a:endParaRPr b="1" sz="1000">
              <a:solidFill>
                <a:schemeClr val="dk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b="1" lang="en" sz="1000">
                <a:solidFill>
                  <a:schemeClr val="dk2"/>
                </a:solidFill>
                <a:latin typeface="DM Sans"/>
                <a:ea typeface="DM Sans"/>
                <a:cs typeface="DM Sans"/>
                <a:sym typeface="DM Sans"/>
              </a:rPr>
              <a:t>Protect the mission</a:t>
            </a:r>
            <a:endParaRPr b="1" sz="1000">
              <a:solidFill>
                <a:schemeClr val="dk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t/>
            </a:r>
            <a:endParaRPr b="1" sz="1000">
              <a:solidFill>
                <a:schemeClr val="dk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t/>
            </a:r>
            <a:endParaRPr sz="1200">
              <a:solidFill>
                <a:schemeClr val="dk2"/>
              </a:solidFill>
            </a:endParaRPr>
          </a:p>
        </p:txBody>
      </p:sp>
      <p:sp>
        <p:nvSpPr>
          <p:cNvPr id="1203" name="Google Shape;1203;p139"/>
          <p:cNvSpPr txBox="1"/>
          <p:nvPr/>
        </p:nvSpPr>
        <p:spPr>
          <a:xfrm>
            <a:off x="7409125" y="2040600"/>
            <a:ext cx="13395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2"/>
                </a:solidFill>
                <a:latin typeface="DM Sans"/>
                <a:ea typeface="DM Sans"/>
                <a:cs typeface="DM Sans"/>
                <a:sym typeface="DM Sans"/>
              </a:rPr>
              <a:t>Get more, so you can give more!</a:t>
            </a:r>
            <a:endParaRPr b="1" sz="12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a:p>
            <a:pPr indent="0" lvl="0" marL="0" rtl="0" algn="l">
              <a:spcBef>
                <a:spcPts val="0"/>
              </a:spcBef>
              <a:spcAft>
                <a:spcPts val="0"/>
              </a:spcAft>
              <a:buNone/>
            </a:pPr>
            <a:r>
              <a:t/>
            </a:r>
            <a:endParaRPr sz="1200">
              <a:solidFill>
                <a:schemeClr val="dk2"/>
              </a:solidFill>
              <a:latin typeface="DM Sans"/>
              <a:ea typeface="DM Sans"/>
              <a:cs typeface="DM Sans"/>
              <a:sym typeface="DM Sans"/>
            </a:endParaRPr>
          </a:p>
        </p:txBody>
      </p:sp>
      <p:sp>
        <p:nvSpPr>
          <p:cNvPr id="1204" name="Google Shape;1204;p139"/>
          <p:cNvSpPr txBox="1"/>
          <p:nvPr/>
        </p:nvSpPr>
        <p:spPr>
          <a:xfrm>
            <a:off x="338425" y="782025"/>
            <a:ext cx="7070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DM Sans"/>
                <a:ea typeface="DM Sans"/>
                <a:cs typeface="DM Sans"/>
                <a:sym typeface="DM Sans"/>
              </a:rPr>
              <a:t>Manage all external identities with Auth0</a:t>
            </a:r>
            <a:endParaRPr b="1" sz="1200">
              <a:latin typeface="DM Sans"/>
              <a:ea typeface="DM Sans"/>
              <a:cs typeface="DM Sans"/>
              <a:sym typeface="DM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pic>
        <p:nvPicPr>
          <p:cNvPr id="1209" name="Google Shape;1209;p140" title="Auth0-demo.mp4">
            <a:hlinkClick r:id="rId3"/>
          </p:cNvPr>
          <p:cNvPicPr preferRelativeResize="0"/>
          <p:nvPr/>
        </p:nvPicPr>
        <p:blipFill>
          <a:blip r:embed="rId4">
            <a:alphaModFix/>
          </a:blip>
          <a:stretch>
            <a:fillRect/>
          </a:stretch>
        </p:blipFill>
        <p:spPr>
          <a:xfrm>
            <a:off x="270938" y="152400"/>
            <a:ext cx="8602133"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9"/>
                                        </p:tgtEl>
                                        <p:attrNameLst>
                                          <p:attrName>style.visibility</p:attrName>
                                        </p:attrNameLst>
                                      </p:cBhvr>
                                      <p:to>
                                        <p:strVal val="visible"/>
                                      </p:to>
                                    </p:set>
                                    <p:animEffect filter="fade" transition="in">
                                      <p:cBhvr>
                                        <p:cTn dur="1000"/>
                                        <p:tgtEl>
                                          <p:spTgt spid="1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sp>
        <p:nvSpPr>
          <p:cNvPr id="1214" name="Google Shape;1214;p141"/>
          <p:cNvSpPr txBox="1"/>
          <p:nvPr>
            <p:ph idx="1" type="body"/>
          </p:nvPr>
        </p:nvSpPr>
        <p:spPr>
          <a:xfrm>
            <a:off x="5527850" y="2859874"/>
            <a:ext cx="3046500" cy="7638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None/>
            </a:pPr>
            <a:r>
              <a:rPr lang="en" sz="1500"/>
              <a:t>We’re on a mission to build a safely connected world where everyone can belong and thrive.</a:t>
            </a:r>
            <a:endParaRPr sz="1600"/>
          </a:p>
        </p:txBody>
      </p:sp>
      <p:sp>
        <p:nvSpPr>
          <p:cNvPr id="1215" name="Google Shape;1215;p141"/>
          <p:cNvSpPr txBox="1"/>
          <p:nvPr>
            <p:ph idx="2" type="body"/>
          </p:nvPr>
        </p:nvSpPr>
        <p:spPr>
          <a:xfrm>
            <a:off x="374356" y="1602764"/>
            <a:ext cx="1819500" cy="336300"/>
          </a:xfrm>
          <a:prstGeom prst="rect">
            <a:avLst/>
          </a:prstGeom>
          <a:noFill/>
          <a:ln>
            <a:noFill/>
          </a:ln>
        </p:spPr>
        <p:txBody>
          <a:bodyPr anchorCtr="0" anchor="t" bIns="0" lIns="0" spcFirstLastPara="1" rIns="0" wrap="square" tIns="0">
            <a:noAutofit/>
          </a:bodyPr>
          <a:lstStyle/>
          <a:p>
            <a:pPr indent="-152400" lvl="0" marL="0" rtl="0" algn="l">
              <a:lnSpc>
                <a:spcPct val="100000"/>
              </a:lnSpc>
              <a:spcBef>
                <a:spcPts val="0"/>
              </a:spcBef>
              <a:spcAft>
                <a:spcPts val="0"/>
              </a:spcAft>
              <a:buClr>
                <a:schemeClr val="dk1"/>
              </a:buClr>
              <a:buSzPts val="2400"/>
              <a:buChar char="​"/>
            </a:pPr>
            <a:r>
              <a:rPr lang="en"/>
              <a:t>$24m</a:t>
            </a:r>
            <a:endParaRPr/>
          </a:p>
        </p:txBody>
      </p:sp>
      <p:sp>
        <p:nvSpPr>
          <p:cNvPr id="1216" name="Google Shape;1216;p141"/>
          <p:cNvSpPr txBox="1"/>
          <p:nvPr>
            <p:ph idx="3" type="body"/>
          </p:nvPr>
        </p:nvSpPr>
        <p:spPr>
          <a:xfrm>
            <a:off x="371475" y="2088983"/>
            <a:ext cx="1821900" cy="582300"/>
          </a:xfrm>
          <a:prstGeom prst="rect">
            <a:avLst/>
          </a:prstGeom>
          <a:noFill/>
          <a:ln>
            <a:noFill/>
          </a:ln>
        </p:spPr>
        <p:txBody>
          <a:bodyPr anchorCtr="0" anchor="t" bIns="0" lIns="0" spcFirstLastPara="1" rIns="0" wrap="square" tIns="0">
            <a:normAutofit/>
          </a:bodyPr>
          <a:lstStyle/>
          <a:p>
            <a:pPr indent="-50800" lvl="0" marL="0" rtl="0" algn="l">
              <a:lnSpc>
                <a:spcPct val="100000"/>
              </a:lnSpc>
              <a:spcBef>
                <a:spcPts val="0"/>
              </a:spcBef>
              <a:spcAft>
                <a:spcPts val="0"/>
              </a:spcAft>
              <a:buClr>
                <a:schemeClr val="dk1"/>
              </a:buClr>
              <a:buSzPts val="800"/>
              <a:buChar char="​"/>
            </a:pPr>
            <a:r>
              <a:rPr lang="en"/>
              <a:t>in cash giving</a:t>
            </a:r>
            <a:endParaRPr/>
          </a:p>
        </p:txBody>
      </p:sp>
      <p:sp>
        <p:nvSpPr>
          <p:cNvPr id="1217" name="Google Shape;1217;p141"/>
          <p:cNvSpPr txBox="1"/>
          <p:nvPr>
            <p:ph idx="4" type="body"/>
          </p:nvPr>
        </p:nvSpPr>
        <p:spPr>
          <a:xfrm>
            <a:off x="2382551" y="1602764"/>
            <a:ext cx="1819500" cy="336300"/>
          </a:xfrm>
          <a:prstGeom prst="rect">
            <a:avLst/>
          </a:prstGeom>
          <a:noFill/>
          <a:ln>
            <a:noFill/>
          </a:ln>
        </p:spPr>
        <p:txBody>
          <a:bodyPr anchorCtr="0" anchor="t" bIns="0" lIns="0" spcFirstLastPara="1" rIns="0" wrap="square" tIns="0">
            <a:noAutofit/>
          </a:bodyPr>
          <a:lstStyle/>
          <a:p>
            <a:pPr indent="-152400" lvl="0" marL="0" rtl="0" algn="l">
              <a:lnSpc>
                <a:spcPct val="100000"/>
              </a:lnSpc>
              <a:spcBef>
                <a:spcPts val="0"/>
              </a:spcBef>
              <a:spcAft>
                <a:spcPts val="0"/>
              </a:spcAft>
              <a:buClr>
                <a:schemeClr val="dk1"/>
              </a:buClr>
              <a:buSzPts val="2400"/>
              <a:buChar char="​"/>
            </a:pPr>
            <a:r>
              <a:rPr lang="en"/>
              <a:t>$23m+</a:t>
            </a:r>
            <a:endParaRPr/>
          </a:p>
        </p:txBody>
      </p:sp>
      <p:sp>
        <p:nvSpPr>
          <p:cNvPr id="1218" name="Google Shape;1218;p141"/>
          <p:cNvSpPr txBox="1"/>
          <p:nvPr>
            <p:ph idx="5" type="body"/>
          </p:nvPr>
        </p:nvSpPr>
        <p:spPr>
          <a:xfrm>
            <a:off x="2379671" y="2088983"/>
            <a:ext cx="1821900" cy="582300"/>
          </a:xfrm>
          <a:prstGeom prst="rect">
            <a:avLst/>
          </a:prstGeom>
          <a:noFill/>
          <a:ln>
            <a:noFill/>
          </a:ln>
        </p:spPr>
        <p:txBody>
          <a:bodyPr anchorCtr="0" anchor="t" bIns="0" lIns="0" spcFirstLastPara="1" rIns="0" wrap="square" tIns="0">
            <a:normAutofit/>
          </a:bodyPr>
          <a:lstStyle/>
          <a:p>
            <a:pPr indent="-50800" lvl="0" marL="0" rtl="0" algn="l">
              <a:lnSpc>
                <a:spcPct val="100000"/>
              </a:lnSpc>
              <a:spcBef>
                <a:spcPts val="0"/>
              </a:spcBef>
              <a:spcAft>
                <a:spcPts val="0"/>
              </a:spcAft>
              <a:buClr>
                <a:schemeClr val="dk1"/>
              </a:buClr>
              <a:buSzPts val="800"/>
              <a:buChar char="​"/>
            </a:pPr>
            <a:r>
              <a:rPr lang="en"/>
              <a:t>in product &amp; service donations</a:t>
            </a:r>
            <a:endParaRPr/>
          </a:p>
        </p:txBody>
      </p:sp>
      <p:sp>
        <p:nvSpPr>
          <p:cNvPr id="1219" name="Google Shape;1219;p141"/>
          <p:cNvSpPr txBox="1"/>
          <p:nvPr>
            <p:ph idx="6" type="body"/>
          </p:nvPr>
        </p:nvSpPr>
        <p:spPr>
          <a:xfrm>
            <a:off x="374356" y="3402017"/>
            <a:ext cx="1819500" cy="336300"/>
          </a:xfrm>
          <a:prstGeom prst="rect">
            <a:avLst/>
          </a:prstGeom>
          <a:noFill/>
          <a:ln>
            <a:noFill/>
          </a:ln>
        </p:spPr>
        <p:txBody>
          <a:bodyPr anchorCtr="0" anchor="t" bIns="0" lIns="0" spcFirstLastPara="1" rIns="0" wrap="square" tIns="0">
            <a:noAutofit/>
          </a:bodyPr>
          <a:lstStyle/>
          <a:p>
            <a:pPr indent="-152400" lvl="0" marL="0" rtl="0" algn="l">
              <a:lnSpc>
                <a:spcPct val="100000"/>
              </a:lnSpc>
              <a:spcBef>
                <a:spcPts val="0"/>
              </a:spcBef>
              <a:spcAft>
                <a:spcPts val="0"/>
              </a:spcAft>
              <a:buClr>
                <a:schemeClr val="dk1"/>
              </a:buClr>
              <a:buSzPts val="2400"/>
              <a:buChar char="​"/>
            </a:pPr>
            <a:r>
              <a:rPr lang="en"/>
              <a:t>100%</a:t>
            </a:r>
            <a:endParaRPr/>
          </a:p>
        </p:txBody>
      </p:sp>
      <p:sp>
        <p:nvSpPr>
          <p:cNvPr id="1220" name="Google Shape;1220;p141"/>
          <p:cNvSpPr txBox="1"/>
          <p:nvPr>
            <p:ph idx="7" type="body"/>
          </p:nvPr>
        </p:nvSpPr>
        <p:spPr>
          <a:xfrm>
            <a:off x="371475" y="3812036"/>
            <a:ext cx="1821900" cy="582300"/>
          </a:xfrm>
          <a:prstGeom prst="rect">
            <a:avLst/>
          </a:prstGeom>
          <a:noFill/>
          <a:ln>
            <a:noFill/>
          </a:ln>
        </p:spPr>
        <p:txBody>
          <a:bodyPr anchorCtr="0" anchor="t" bIns="0" lIns="0" spcFirstLastPara="1" rIns="0" wrap="square" tIns="0">
            <a:normAutofit/>
          </a:bodyPr>
          <a:lstStyle/>
          <a:p>
            <a:pPr indent="-50800" lvl="0" marL="0" rtl="0" algn="l">
              <a:lnSpc>
                <a:spcPct val="100000"/>
              </a:lnSpc>
              <a:spcBef>
                <a:spcPts val="0"/>
              </a:spcBef>
              <a:spcAft>
                <a:spcPts val="0"/>
              </a:spcAft>
              <a:buClr>
                <a:schemeClr val="dk1"/>
              </a:buClr>
              <a:buSzPts val="800"/>
              <a:buChar char="​"/>
            </a:pPr>
            <a:r>
              <a:rPr lang="en"/>
              <a:t>renewable electricity achieved</a:t>
            </a:r>
            <a:endParaRPr/>
          </a:p>
        </p:txBody>
      </p:sp>
      <p:sp>
        <p:nvSpPr>
          <p:cNvPr id="1221" name="Google Shape;1221;p141"/>
          <p:cNvSpPr txBox="1"/>
          <p:nvPr>
            <p:ph idx="8" type="body"/>
          </p:nvPr>
        </p:nvSpPr>
        <p:spPr>
          <a:xfrm>
            <a:off x="2382551" y="3402017"/>
            <a:ext cx="1819500" cy="336300"/>
          </a:xfrm>
          <a:prstGeom prst="rect">
            <a:avLst/>
          </a:prstGeom>
          <a:noFill/>
          <a:ln>
            <a:noFill/>
          </a:ln>
        </p:spPr>
        <p:txBody>
          <a:bodyPr anchorCtr="0" anchor="t" bIns="0" lIns="0" spcFirstLastPara="1" rIns="0" wrap="square" tIns="0">
            <a:noAutofit/>
          </a:bodyPr>
          <a:lstStyle/>
          <a:p>
            <a:pPr indent="-152400" lvl="0" marL="0" rtl="0" algn="l">
              <a:lnSpc>
                <a:spcPct val="100000"/>
              </a:lnSpc>
              <a:spcBef>
                <a:spcPts val="0"/>
              </a:spcBef>
              <a:spcAft>
                <a:spcPts val="0"/>
              </a:spcAft>
              <a:buClr>
                <a:schemeClr val="dk1"/>
              </a:buClr>
              <a:buSzPts val="2400"/>
              <a:buChar char="​"/>
            </a:pPr>
            <a:r>
              <a:rPr lang="en"/>
              <a:t>88%</a:t>
            </a:r>
            <a:endParaRPr/>
          </a:p>
        </p:txBody>
      </p:sp>
      <p:sp>
        <p:nvSpPr>
          <p:cNvPr id="1222" name="Google Shape;1222;p141"/>
          <p:cNvSpPr txBox="1"/>
          <p:nvPr>
            <p:ph idx="9" type="body"/>
          </p:nvPr>
        </p:nvSpPr>
        <p:spPr>
          <a:xfrm>
            <a:off x="2379671" y="3812036"/>
            <a:ext cx="1821900" cy="582300"/>
          </a:xfrm>
          <a:prstGeom prst="rect">
            <a:avLst/>
          </a:prstGeom>
          <a:noFill/>
          <a:ln>
            <a:noFill/>
          </a:ln>
        </p:spPr>
        <p:txBody>
          <a:bodyPr anchorCtr="0" anchor="t" bIns="0" lIns="0" spcFirstLastPara="1" rIns="0" wrap="square" tIns="0">
            <a:normAutofit/>
          </a:bodyPr>
          <a:lstStyle/>
          <a:p>
            <a:pPr indent="-50800" lvl="0" marL="0" rtl="0" algn="l">
              <a:lnSpc>
                <a:spcPct val="100000"/>
              </a:lnSpc>
              <a:spcBef>
                <a:spcPts val="0"/>
              </a:spcBef>
              <a:spcAft>
                <a:spcPts val="0"/>
              </a:spcAft>
              <a:buClr>
                <a:schemeClr val="dk1"/>
              </a:buClr>
              <a:buSzPts val="800"/>
              <a:buChar char="​"/>
            </a:pPr>
            <a:r>
              <a:rPr lang="en"/>
              <a:t>of employees actively give &amp; volunteer</a:t>
            </a:r>
            <a:endParaRPr/>
          </a:p>
        </p:txBody>
      </p:sp>
      <p:cxnSp>
        <p:nvCxnSpPr>
          <p:cNvPr id="1223" name="Google Shape;1223;p141"/>
          <p:cNvCxnSpPr/>
          <p:nvPr/>
        </p:nvCxnSpPr>
        <p:spPr>
          <a:xfrm>
            <a:off x="364331" y="1527912"/>
            <a:ext cx="1829400" cy="0"/>
          </a:xfrm>
          <a:prstGeom prst="straightConnector1">
            <a:avLst/>
          </a:prstGeom>
          <a:noFill/>
          <a:ln cap="flat" cmpd="sng" w="9525">
            <a:solidFill>
              <a:schemeClr val="dk1"/>
            </a:solidFill>
            <a:prstDash val="solid"/>
            <a:miter lim="800000"/>
            <a:headEnd len="sm" w="sm" type="none"/>
            <a:tailEnd len="sm" w="sm" type="none"/>
          </a:ln>
        </p:spPr>
      </p:cxnSp>
      <p:cxnSp>
        <p:nvCxnSpPr>
          <p:cNvPr id="1224" name="Google Shape;1224;p141"/>
          <p:cNvCxnSpPr/>
          <p:nvPr/>
        </p:nvCxnSpPr>
        <p:spPr>
          <a:xfrm>
            <a:off x="364331" y="3327165"/>
            <a:ext cx="1829400" cy="0"/>
          </a:xfrm>
          <a:prstGeom prst="straightConnector1">
            <a:avLst/>
          </a:prstGeom>
          <a:noFill/>
          <a:ln cap="flat" cmpd="sng" w="9525">
            <a:solidFill>
              <a:schemeClr val="dk1"/>
            </a:solidFill>
            <a:prstDash val="solid"/>
            <a:miter lim="800000"/>
            <a:headEnd len="sm" w="sm" type="none"/>
            <a:tailEnd len="sm" w="sm" type="none"/>
          </a:ln>
        </p:spPr>
      </p:cxnSp>
      <p:cxnSp>
        <p:nvCxnSpPr>
          <p:cNvPr id="1225" name="Google Shape;1225;p141"/>
          <p:cNvCxnSpPr/>
          <p:nvPr/>
        </p:nvCxnSpPr>
        <p:spPr>
          <a:xfrm>
            <a:off x="2364191" y="1527912"/>
            <a:ext cx="1829400" cy="0"/>
          </a:xfrm>
          <a:prstGeom prst="straightConnector1">
            <a:avLst/>
          </a:prstGeom>
          <a:noFill/>
          <a:ln cap="flat" cmpd="sng" w="9525">
            <a:solidFill>
              <a:schemeClr val="dk1"/>
            </a:solidFill>
            <a:prstDash val="solid"/>
            <a:miter lim="800000"/>
            <a:headEnd len="sm" w="sm" type="none"/>
            <a:tailEnd len="sm" w="sm" type="none"/>
          </a:ln>
        </p:spPr>
      </p:cxnSp>
      <p:cxnSp>
        <p:nvCxnSpPr>
          <p:cNvPr id="1226" name="Google Shape;1226;p141"/>
          <p:cNvCxnSpPr/>
          <p:nvPr/>
        </p:nvCxnSpPr>
        <p:spPr>
          <a:xfrm>
            <a:off x="2364191" y="3327165"/>
            <a:ext cx="1829400" cy="0"/>
          </a:xfrm>
          <a:prstGeom prst="straightConnector1">
            <a:avLst/>
          </a:prstGeom>
          <a:noFill/>
          <a:ln cap="flat" cmpd="sng" w="9525">
            <a:solidFill>
              <a:schemeClr val="dk1"/>
            </a:solidFill>
            <a:prstDash val="solid"/>
            <a:miter lim="800000"/>
            <a:headEnd len="sm" w="sm" type="none"/>
            <a:tailEnd len="sm" w="sm" type="none"/>
          </a:ln>
        </p:spPr>
      </p:cxnSp>
      <p:pic>
        <p:nvPicPr>
          <p:cNvPr id="1227" name="Google Shape;1227;p141"/>
          <p:cNvPicPr preferRelativeResize="0"/>
          <p:nvPr/>
        </p:nvPicPr>
        <p:blipFill>
          <a:blip r:embed="rId3">
            <a:alphaModFix/>
          </a:blip>
          <a:stretch>
            <a:fillRect/>
          </a:stretch>
        </p:blipFill>
        <p:spPr>
          <a:xfrm>
            <a:off x="5199901" y="1081968"/>
            <a:ext cx="2841027" cy="1670201"/>
          </a:xfrm>
          <a:prstGeom prst="rect">
            <a:avLst/>
          </a:prstGeom>
          <a:noFill/>
          <a:ln>
            <a:noFill/>
          </a:ln>
        </p:spPr>
      </p:pic>
      <p:pic>
        <p:nvPicPr>
          <p:cNvPr descr="Icon&#10;&#10;Description automatically generated" id="1228" name="Google Shape;1228;p141"/>
          <p:cNvPicPr preferRelativeResize="0"/>
          <p:nvPr/>
        </p:nvPicPr>
        <p:blipFill rotWithShape="1">
          <a:blip r:embed="rId4">
            <a:alphaModFix/>
          </a:blip>
          <a:srcRect b="0" l="0" r="0" t="0"/>
          <a:stretch/>
        </p:blipFill>
        <p:spPr>
          <a:xfrm>
            <a:off x="364325" y="1019679"/>
            <a:ext cx="444925" cy="390995"/>
          </a:xfrm>
          <a:prstGeom prst="rect">
            <a:avLst/>
          </a:prstGeom>
          <a:noFill/>
          <a:ln>
            <a:noFill/>
          </a:ln>
        </p:spPr>
      </p:pic>
      <p:pic>
        <p:nvPicPr>
          <p:cNvPr descr="Icon&#10;&#10;Description automatically generated" id="1229" name="Google Shape;1229;p141"/>
          <p:cNvPicPr preferRelativeResize="0"/>
          <p:nvPr/>
        </p:nvPicPr>
        <p:blipFill rotWithShape="1">
          <a:blip r:embed="rId5">
            <a:alphaModFix/>
          </a:blip>
          <a:srcRect b="0" l="0" r="0" t="0"/>
          <a:stretch/>
        </p:blipFill>
        <p:spPr>
          <a:xfrm>
            <a:off x="312500" y="2719650"/>
            <a:ext cx="435125" cy="495349"/>
          </a:xfrm>
          <a:prstGeom prst="rect">
            <a:avLst/>
          </a:prstGeom>
          <a:noFill/>
          <a:ln>
            <a:noFill/>
          </a:ln>
        </p:spPr>
      </p:pic>
      <p:pic>
        <p:nvPicPr>
          <p:cNvPr descr="Shape&#10;&#10;Description automatically generated" id="1230" name="Google Shape;1230;p141"/>
          <p:cNvPicPr preferRelativeResize="0"/>
          <p:nvPr/>
        </p:nvPicPr>
        <p:blipFill rotWithShape="1">
          <a:blip r:embed="rId6">
            <a:alphaModFix/>
          </a:blip>
          <a:srcRect b="0" l="0" r="0" t="0"/>
          <a:stretch/>
        </p:blipFill>
        <p:spPr>
          <a:xfrm>
            <a:off x="2364200" y="2821387"/>
            <a:ext cx="435126" cy="384914"/>
          </a:xfrm>
          <a:prstGeom prst="rect">
            <a:avLst/>
          </a:prstGeom>
          <a:noFill/>
          <a:ln>
            <a:noFill/>
          </a:ln>
        </p:spPr>
      </p:pic>
      <p:pic>
        <p:nvPicPr>
          <p:cNvPr descr="Icon&#10;&#10;Description automatically generated" id="1231" name="Google Shape;1231;p141"/>
          <p:cNvPicPr preferRelativeResize="0"/>
          <p:nvPr/>
        </p:nvPicPr>
        <p:blipFill rotWithShape="1">
          <a:blip r:embed="rId7">
            <a:alphaModFix/>
          </a:blip>
          <a:srcRect b="0" l="0" r="0" t="0"/>
          <a:stretch/>
        </p:blipFill>
        <p:spPr>
          <a:xfrm>
            <a:off x="2375830" y="991192"/>
            <a:ext cx="444922" cy="41791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142"/>
          <p:cNvSpPr txBox="1"/>
          <p:nvPr>
            <p:ph type="title"/>
          </p:nvPr>
        </p:nvSpPr>
        <p:spPr>
          <a:xfrm>
            <a:off x="300615" y="331051"/>
            <a:ext cx="3892800" cy="1118400"/>
          </a:xfrm>
          <a:prstGeom prst="rect">
            <a:avLst/>
          </a:prstGeom>
          <a:noFill/>
          <a:ln>
            <a:noFill/>
          </a:ln>
        </p:spPr>
        <p:txBody>
          <a:bodyPr anchorCtr="0" anchor="t" bIns="34275" lIns="68575" spcFirstLastPara="1" rIns="68575" wrap="square" tIns="34275">
            <a:noAutofit/>
          </a:bodyPr>
          <a:lstStyle/>
          <a:p>
            <a:pPr indent="0" lvl="0" marL="0" rtl="0" algn="l">
              <a:lnSpc>
                <a:spcPct val="85000"/>
              </a:lnSpc>
              <a:spcBef>
                <a:spcPts val="0"/>
              </a:spcBef>
              <a:spcAft>
                <a:spcPts val="0"/>
              </a:spcAft>
              <a:buClr>
                <a:schemeClr val="dk1"/>
              </a:buClr>
              <a:buSzPts val="7200"/>
              <a:buFont typeface="DM Sans"/>
              <a:buNone/>
            </a:pPr>
            <a:r>
              <a:rPr lang="en" sz="2400"/>
              <a:t>Okta for Good’s </a:t>
            </a:r>
            <a:endParaRPr sz="2400"/>
          </a:p>
          <a:p>
            <a:pPr indent="0" lvl="0" marL="0" rtl="0" algn="l">
              <a:lnSpc>
                <a:spcPct val="85000"/>
              </a:lnSpc>
              <a:spcBef>
                <a:spcPts val="0"/>
              </a:spcBef>
              <a:spcAft>
                <a:spcPts val="0"/>
              </a:spcAft>
              <a:buClr>
                <a:schemeClr val="dk1"/>
              </a:buClr>
              <a:buSzPts val="7200"/>
              <a:buFont typeface="DM Sans"/>
              <a:buNone/>
            </a:pPr>
            <a:r>
              <a:rPr lang="en" sz="2400"/>
              <a:t>nonprofit offerings</a:t>
            </a:r>
            <a:endParaRPr sz="2400"/>
          </a:p>
        </p:txBody>
      </p:sp>
      <p:sp>
        <p:nvSpPr>
          <p:cNvPr id="1237" name="Google Shape;1237;p142"/>
          <p:cNvSpPr txBox="1"/>
          <p:nvPr/>
        </p:nvSpPr>
        <p:spPr>
          <a:xfrm>
            <a:off x="4572000" y="4178025"/>
            <a:ext cx="4338900" cy="269400"/>
          </a:xfrm>
          <a:prstGeom prst="rect">
            <a:avLst/>
          </a:prstGeom>
          <a:noFill/>
          <a:ln>
            <a:noFill/>
          </a:ln>
        </p:spPr>
        <p:txBody>
          <a:bodyPr anchorCtr="0" anchor="ctr" bIns="68575" lIns="68575" spcFirstLastPara="1" rIns="68575" wrap="square" tIns="68575">
            <a:spAutoFit/>
          </a:bodyPr>
          <a:lstStyle/>
          <a:p>
            <a:pPr indent="0" lvl="0" marL="0" marR="0" rtl="0" algn="ctr">
              <a:lnSpc>
                <a:spcPct val="85000"/>
              </a:lnSpc>
              <a:spcBef>
                <a:spcPts val="0"/>
              </a:spcBef>
              <a:spcAft>
                <a:spcPts val="0"/>
              </a:spcAft>
              <a:buClr>
                <a:schemeClr val="dk1"/>
              </a:buClr>
              <a:buSzPts val="7200"/>
              <a:buFont typeface="DM Sans"/>
              <a:buNone/>
            </a:pPr>
            <a:r>
              <a:rPr b="0" i="0" lang="en" sz="1000" u="none" cap="none" strike="noStrike">
                <a:solidFill>
                  <a:schemeClr val="dk1"/>
                </a:solidFill>
                <a:latin typeface="DM Sans"/>
                <a:ea typeface="DM Sans"/>
                <a:cs typeface="DM Sans"/>
                <a:sym typeface="DM Sans"/>
              </a:rPr>
              <a:t>Visit</a:t>
            </a:r>
            <a:r>
              <a:rPr lang="en" sz="1000">
                <a:solidFill>
                  <a:schemeClr val="dk1"/>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4"/>
              </a:rPr>
              <a:t>okta.com/nonprofits</a:t>
            </a:r>
            <a:r>
              <a:rPr lang="en" sz="1000">
                <a:solidFill>
                  <a:schemeClr val="accent1"/>
                </a:solidFill>
                <a:latin typeface="DM Sans"/>
                <a:ea typeface="DM Sans"/>
                <a:cs typeface="DM Sans"/>
                <a:sym typeface="DM Sans"/>
              </a:rPr>
              <a:t> </a:t>
            </a:r>
            <a:r>
              <a:rPr lang="en" sz="1000">
                <a:solidFill>
                  <a:schemeClr val="dk1"/>
                </a:solidFill>
                <a:latin typeface="DM Sans"/>
                <a:ea typeface="DM Sans"/>
                <a:cs typeface="DM Sans"/>
                <a:sym typeface="DM Sans"/>
              </a:rPr>
              <a:t>to learn more. </a:t>
            </a:r>
            <a:endParaRPr b="0" i="0" sz="1000" u="none" cap="none" strike="noStrike">
              <a:solidFill>
                <a:schemeClr val="dk1"/>
              </a:solidFill>
              <a:latin typeface="DM Sans"/>
              <a:ea typeface="DM Sans"/>
              <a:cs typeface="DM Sans"/>
              <a:sym typeface="DM Sans"/>
            </a:endParaRPr>
          </a:p>
        </p:txBody>
      </p:sp>
      <p:grpSp>
        <p:nvGrpSpPr>
          <p:cNvPr id="1238" name="Google Shape;1238;p142"/>
          <p:cNvGrpSpPr/>
          <p:nvPr/>
        </p:nvGrpSpPr>
        <p:grpSpPr>
          <a:xfrm>
            <a:off x="5038695" y="431672"/>
            <a:ext cx="3588556" cy="3251753"/>
            <a:chOff x="879412" y="799483"/>
            <a:chExt cx="9569482" cy="8671340"/>
          </a:xfrm>
        </p:grpSpPr>
        <p:sp>
          <p:nvSpPr>
            <p:cNvPr id="1239" name="Google Shape;1239;p142"/>
            <p:cNvSpPr txBox="1"/>
            <p:nvPr/>
          </p:nvSpPr>
          <p:spPr>
            <a:xfrm>
              <a:off x="938518" y="799483"/>
              <a:ext cx="8220600" cy="1099500"/>
            </a:xfrm>
            <a:prstGeom prst="rect">
              <a:avLst/>
            </a:prstGeom>
            <a:noFill/>
            <a:ln>
              <a:noFill/>
            </a:ln>
          </p:spPr>
          <p:txBody>
            <a:bodyPr anchorCtr="0" anchor="t" bIns="16925" lIns="16925" spcFirstLastPara="1" rIns="16925" wrap="square" tIns="16925">
              <a:noAutofit/>
            </a:bodyPr>
            <a:lstStyle/>
            <a:p>
              <a:pPr indent="0" lvl="0" marL="0" marR="0" rtl="0" algn="l">
                <a:lnSpc>
                  <a:spcPct val="100000"/>
                </a:lnSpc>
                <a:spcBef>
                  <a:spcPts val="0"/>
                </a:spcBef>
                <a:spcAft>
                  <a:spcPts val="0"/>
                </a:spcAft>
                <a:buClr>
                  <a:srgbClr val="000000"/>
                </a:buClr>
                <a:buSzPts val="1700"/>
                <a:buFont typeface="Arial"/>
                <a:buNone/>
              </a:pPr>
              <a:r>
                <a:rPr i="0" lang="en" sz="1700" u="none" cap="none" strike="noStrike">
                  <a:solidFill>
                    <a:srgbClr val="000000"/>
                  </a:solidFill>
                  <a:latin typeface="DM Sans"/>
                  <a:ea typeface="DM Sans"/>
                  <a:cs typeface="DM Sans"/>
                  <a:sym typeface="DM Sans"/>
                </a:rPr>
                <a:t>Eligible </a:t>
              </a:r>
              <a:r>
                <a:rPr lang="en" sz="1700">
                  <a:latin typeface="DM Sans"/>
                  <a:ea typeface="DM Sans"/>
                  <a:cs typeface="DM Sans"/>
                  <a:sym typeface="DM Sans"/>
                </a:rPr>
                <a:t>n</a:t>
              </a:r>
              <a:r>
                <a:rPr i="0" lang="en" sz="1700" u="none" cap="none" strike="noStrike">
                  <a:solidFill>
                    <a:srgbClr val="000000"/>
                  </a:solidFill>
                  <a:latin typeface="DM Sans"/>
                  <a:ea typeface="DM Sans"/>
                  <a:cs typeface="DM Sans"/>
                  <a:sym typeface="DM Sans"/>
                </a:rPr>
                <a:t>onprofits will </a:t>
              </a:r>
              <a:r>
                <a:rPr lang="en" sz="1700">
                  <a:latin typeface="DM Sans"/>
                  <a:ea typeface="DM Sans"/>
                  <a:cs typeface="DM Sans"/>
                  <a:sym typeface="DM Sans"/>
                </a:rPr>
                <a:t>get</a:t>
              </a:r>
              <a:r>
                <a:rPr i="0" lang="en" sz="1700" u="none" cap="none" strike="noStrike">
                  <a:solidFill>
                    <a:srgbClr val="000000"/>
                  </a:solidFill>
                  <a:latin typeface="DM Sans"/>
                  <a:ea typeface="DM Sans"/>
                  <a:cs typeface="DM Sans"/>
                  <a:sym typeface="DM Sans"/>
                </a:rPr>
                <a:t>:</a:t>
              </a:r>
              <a:endParaRPr sz="500">
                <a:latin typeface="DM Sans"/>
                <a:ea typeface="DM Sans"/>
                <a:cs typeface="DM Sans"/>
                <a:sym typeface="DM Sans"/>
              </a:endParaRPr>
            </a:p>
          </p:txBody>
        </p:sp>
        <p:sp>
          <p:nvSpPr>
            <p:cNvPr id="1240" name="Google Shape;1240;p142"/>
            <p:cNvSpPr/>
            <p:nvPr/>
          </p:nvSpPr>
          <p:spPr>
            <a:xfrm>
              <a:off x="879412" y="1727277"/>
              <a:ext cx="8889900" cy="100800"/>
            </a:xfrm>
            <a:prstGeom prst="rect">
              <a:avLst/>
            </a:prstGeom>
            <a:solidFill>
              <a:srgbClr val="000000"/>
            </a:solidFill>
            <a:ln>
              <a:noFill/>
            </a:ln>
          </p:spPr>
          <p:txBody>
            <a:bodyPr anchorCtr="0" anchor="ctr" bIns="16925" lIns="16925" spcFirstLastPara="1" rIns="16925" wrap="square" tIns="16925">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i="0" sz="900" u="none" cap="none" strike="noStrike">
                <a:solidFill>
                  <a:srgbClr val="5E5E5E"/>
                </a:solidFill>
                <a:latin typeface="DM Sans"/>
                <a:ea typeface="DM Sans"/>
                <a:cs typeface="DM Sans"/>
                <a:sym typeface="DM Sans"/>
              </a:endParaRPr>
            </a:p>
          </p:txBody>
        </p:sp>
        <p:sp>
          <p:nvSpPr>
            <p:cNvPr id="1241" name="Google Shape;1241;p142"/>
            <p:cNvSpPr txBox="1"/>
            <p:nvPr/>
          </p:nvSpPr>
          <p:spPr>
            <a:xfrm>
              <a:off x="2068694" y="2365623"/>
              <a:ext cx="8380200" cy="7105200"/>
            </a:xfrm>
            <a:prstGeom prst="rect">
              <a:avLst/>
            </a:prstGeom>
            <a:noFill/>
            <a:ln>
              <a:noFill/>
            </a:ln>
          </p:spPr>
          <p:txBody>
            <a:bodyPr anchorCtr="0" anchor="t" bIns="16925" lIns="16925" spcFirstLastPara="1" rIns="16925" wrap="square" tIns="16925">
              <a:noAutofit/>
            </a:bodyPr>
            <a:lstStyle/>
            <a:p>
              <a:pPr indent="0" lvl="0" marL="0" marR="0" rtl="0" algn="l">
                <a:lnSpc>
                  <a:spcPct val="100000"/>
                </a:lnSpc>
                <a:spcBef>
                  <a:spcPts val="0"/>
                </a:spcBef>
                <a:spcAft>
                  <a:spcPts val="0"/>
                </a:spcAft>
                <a:buClr>
                  <a:srgbClr val="000000"/>
                </a:buClr>
                <a:buSzPts val="1700"/>
                <a:buFont typeface="Arial"/>
                <a:buNone/>
              </a:pPr>
              <a:r>
                <a:rPr i="0" lang="en" sz="1500" u="none" cap="none" strike="noStrike">
                  <a:solidFill>
                    <a:srgbClr val="000000"/>
                  </a:solidFill>
                  <a:latin typeface="DM Sans"/>
                  <a:ea typeface="DM Sans"/>
                  <a:cs typeface="DM Sans"/>
                  <a:sym typeface="DM Sans"/>
                </a:rPr>
                <a:t>50 </a:t>
              </a:r>
              <a:r>
                <a:rPr lang="en" sz="1500">
                  <a:latin typeface="DM Sans"/>
                  <a:ea typeface="DM Sans"/>
                  <a:cs typeface="DM Sans"/>
                  <a:sym typeface="DM Sans"/>
                </a:rPr>
                <a:t>f</a:t>
              </a:r>
              <a:r>
                <a:rPr i="0" lang="en" sz="1500" u="none" cap="none" strike="noStrike">
                  <a:solidFill>
                    <a:srgbClr val="000000"/>
                  </a:solidFill>
                  <a:latin typeface="DM Sans"/>
                  <a:ea typeface="DM Sans"/>
                  <a:cs typeface="DM Sans"/>
                  <a:sym typeface="DM Sans"/>
                </a:rPr>
                <a:t>ree </a:t>
              </a:r>
              <a:r>
                <a:rPr lang="en" sz="1500">
                  <a:latin typeface="DM Sans"/>
                  <a:ea typeface="DM Sans"/>
                  <a:cs typeface="DM Sans"/>
                  <a:sym typeface="DM Sans"/>
                </a:rPr>
                <a:t>l</a:t>
              </a:r>
              <a:r>
                <a:rPr i="0" lang="en" sz="1500" u="none" cap="none" strike="noStrike">
                  <a:solidFill>
                    <a:srgbClr val="000000"/>
                  </a:solidFill>
                  <a:latin typeface="DM Sans"/>
                  <a:ea typeface="DM Sans"/>
                  <a:cs typeface="DM Sans"/>
                  <a:sym typeface="DM Sans"/>
                </a:rPr>
                <a:t>icenses for W</a:t>
              </a:r>
              <a:r>
                <a:rPr lang="en" sz="1500">
                  <a:latin typeface="DM Sans"/>
                  <a:ea typeface="DM Sans"/>
                  <a:cs typeface="DM Sans"/>
                  <a:sym typeface="DM Sans"/>
                </a:rPr>
                <a:t>orkforce Identity</a:t>
              </a:r>
              <a:br>
                <a:rPr i="0" lang="en" sz="1500" u="none" cap="none" strike="noStrike">
                  <a:solidFill>
                    <a:srgbClr val="000000"/>
                  </a:solidFill>
                  <a:latin typeface="DM Sans"/>
                  <a:ea typeface="DM Sans"/>
                  <a:cs typeface="DM Sans"/>
                  <a:sym typeface="DM Sans"/>
                </a:rPr>
              </a:br>
              <a:r>
                <a:rPr i="0" lang="en" sz="900" u="none" cap="none" strike="noStrike">
                  <a:solidFill>
                    <a:srgbClr val="000000"/>
                  </a:solidFill>
                  <a:latin typeface="DM Sans"/>
                  <a:ea typeface="DM Sans"/>
                  <a:cs typeface="DM Sans"/>
                  <a:sym typeface="DM Sans"/>
                </a:rPr>
                <a:t>50% discount on all additional licenses</a:t>
              </a:r>
              <a:endParaRPr i="0" sz="900" u="none" cap="none" strike="noStrike">
                <a:solidFill>
                  <a:srgbClr val="000000"/>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1700"/>
                <a:buFont typeface="Arial"/>
                <a:buNone/>
              </a:pPr>
              <a:r>
                <a:t/>
              </a:r>
              <a:endParaRPr sz="1100">
                <a:latin typeface="DM Sans"/>
                <a:ea typeface="DM Sans"/>
                <a:cs typeface="DM Sans"/>
                <a:sym typeface="DM Sans"/>
              </a:endParaRPr>
            </a:p>
            <a:p>
              <a:pPr indent="0" lvl="0" marL="0" rtl="0" algn="l">
                <a:spcBef>
                  <a:spcPts val="0"/>
                </a:spcBef>
                <a:spcAft>
                  <a:spcPts val="0"/>
                </a:spcAft>
                <a:buClr>
                  <a:srgbClr val="000000"/>
                </a:buClr>
                <a:buSzPts val="1700"/>
                <a:buFont typeface="Arial"/>
                <a:buNone/>
              </a:pPr>
              <a:r>
                <a:rPr lang="en" sz="1500">
                  <a:latin typeface="DM Sans"/>
                  <a:ea typeface="DM Sans"/>
                  <a:cs typeface="DM Sans"/>
                  <a:sym typeface="DM Sans"/>
                </a:rPr>
                <a:t>50% off Customer Identity</a:t>
              </a:r>
              <a:br>
                <a:rPr lang="en" sz="1500">
                  <a:latin typeface="DM Sans"/>
                  <a:ea typeface="DM Sans"/>
                  <a:cs typeface="DM Sans"/>
                  <a:sym typeface="DM Sans"/>
                </a:rPr>
              </a:br>
              <a:r>
                <a:rPr lang="en" sz="900">
                  <a:latin typeface="DM Sans"/>
                  <a:ea typeface="DM Sans"/>
                  <a:cs typeface="DM Sans"/>
                  <a:sym typeface="DM Sans"/>
                </a:rPr>
                <a:t>Does not apply to Private Cloud</a:t>
              </a:r>
              <a:endParaRPr sz="900">
                <a:latin typeface="DM Sans"/>
                <a:ea typeface="DM Sans"/>
                <a:cs typeface="DM Sans"/>
                <a:sym typeface="DM Sans"/>
              </a:endParaRPr>
            </a:p>
            <a:p>
              <a:pPr indent="0" lvl="0" marL="0" rtl="0" algn="l">
                <a:spcBef>
                  <a:spcPts val="0"/>
                </a:spcBef>
                <a:spcAft>
                  <a:spcPts val="0"/>
                </a:spcAft>
                <a:buClr>
                  <a:srgbClr val="000000"/>
                </a:buClr>
                <a:buSzPts val="1700"/>
                <a:buFont typeface="Arial"/>
                <a:buNone/>
              </a:pPr>
              <a:r>
                <a:t/>
              </a:r>
              <a:endParaRPr sz="1100">
                <a:latin typeface="DM Sans"/>
                <a:ea typeface="DM Sans"/>
                <a:cs typeface="DM Sans"/>
                <a:sym typeface="DM Sans"/>
              </a:endParaRPr>
            </a:p>
            <a:p>
              <a:pPr indent="0" lvl="0" marL="0" marR="0" rtl="0" algn="l">
                <a:lnSpc>
                  <a:spcPct val="100000"/>
                </a:lnSpc>
                <a:spcBef>
                  <a:spcPts val="0"/>
                </a:spcBef>
                <a:spcAft>
                  <a:spcPts val="0"/>
                </a:spcAft>
                <a:buClr>
                  <a:srgbClr val="000000"/>
                </a:buClr>
                <a:buSzPts val="1700"/>
                <a:buFont typeface="Arial"/>
                <a:buNone/>
              </a:pPr>
              <a:r>
                <a:rPr i="0" lang="en" sz="1500" u="none" cap="none" strike="noStrike">
                  <a:solidFill>
                    <a:srgbClr val="000000"/>
                  </a:solidFill>
                  <a:latin typeface="DM Sans"/>
                  <a:ea typeface="DM Sans"/>
                  <a:cs typeface="DM Sans"/>
                  <a:sym typeface="DM Sans"/>
                </a:rPr>
                <a:t>50% off </a:t>
              </a:r>
              <a:r>
                <a:rPr lang="en" sz="1500">
                  <a:latin typeface="DM Sans"/>
                  <a:ea typeface="DM Sans"/>
                  <a:cs typeface="DM Sans"/>
                  <a:sym typeface="DM Sans"/>
                </a:rPr>
                <a:t>the Expert Learning Pass, and access to complimentary Okta Learning courses</a:t>
              </a:r>
              <a:endParaRPr i="0" sz="1500" u="none" cap="none" strike="noStrike">
                <a:solidFill>
                  <a:srgbClr val="000000"/>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1700"/>
                <a:buFont typeface="Arial"/>
                <a:buNone/>
              </a:pPr>
              <a:r>
                <a:t/>
              </a:r>
              <a:endParaRPr sz="1100">
                <a:latin typeface="DM Sans"/>
                <a:ea typeface="DM Sans"/>
                <a:cs typeface="DM Sans"/>
                <a:sym typeface="DM Sans"/>
              </a:endParaRPr>
            </a:p>
            <a:p>
              <a:pPr indent="0" lvl="0" marL="0" marR="0" rtl="0" algn="l">
                <a:lnSpc>
                  <a:spcPct val="100000"/>
                </a:lnSpc>
                <a:spcBef>
                  <a:spcPts val="0"/>
                </a:spcBef>
                <a:spcAft>
                  <a:spcPts val="0"/>
                </a:spcAft>
                <a:buClr>
                  <a:srgbClr val="000000"/>
                </a:buClr>
                <a:buSzPts val="1700"/>
                <a:buFont typeface="Arial"/>
                <a:buNone/>
              </a:pPr>
              <a:r>
                <a:rPr lang="en" sz="1500">
                  <a:latin typeface="DM Sans"/>
                  <a:ea typeface="DM Sans"/>
                  <a:cs typeface="DM Sans"/>
                  <a:sym typeface="DM Sans"/>
                </a:rPr>
                <a:t>5 complimentary passes to Okta’s annual user conference</a:t>
              </a:r>
              <a:endParaRPr sz="1500">
                <a:latin typeface="DM Sans"/>
                <a:ea typeface="DM Sans"/>
                <a:cs typeface="DM Sans"/>
                <a:sym typeface="DM Sans"/>
              </a:endParaRPr>
            </a:p>
            <a:p>
              <a:pPr indent="0" lvl="0" marL="0" marR="0" rtl="0" algn="l">
                <a:lnSpc>
                  <a:spcPct val="100000"/>
                </a:lnSpc>
                <a:spcBef>
                  <a:spcPts val="1100"/>
                </a:spcBef>
                <a:spcAft>
                  <a:spcPts val="0"/>
                </a:spcAft>
                <a:buClr>
                  <a:srgbClr val="000000"/>
                </a:buClr>
                <a:buSzPts val="1700"/>
                <a:buFont typeface="Arial"/>
                <a:buNone/>
              </a:pPr>
              <a:r>
                <a:t/>
              </a:r>
              <a:endParaRPr sz="400">
                <a:latin typeface="DM Sans"/>
                <a:ea typeface="DM Sans"/>
                <a:cs typeface="DM Sans"/>
                <a:sym typeface="DM Sans"/>
              </a:endParaRPr>
            </a:p>
          </p:txBody>
        </p:sp>
        <p:sp>
          <p:nvSpPr>
            <p:cNvPr id="1242" name="Google Shape;1242;p142"/>
            <p:cNvSpPr/>
            <p:nvPr/>
          </p:nvSpPr>
          <p:spPr>
            <a:xfrm>
              <a:off x="1144303" y="2615599"/>
              <a:ext cx="535678" cy="411248"/>
            </a:xfrm>
            <a:custGeom>
              <a:rect b="b" l="l" r="r" t="t"/>
              <a:pathLst>
                <a:path extrusionOk="0" h="21585" w="21576">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000000"/>
            </a:solidFill>
            <a:ln>
              <a:noFill/>
            </a:ln>
          </p:spPr>
          <p:txBody>
            <a:bodyPr anchorCtr="0" anchor="ctr" bIns="16925" lIns="16925" spcFirstLastPara="1" rIns="16925" wrap="square" tIns="16925">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i="0" sz="900" u="none" cap="none" strike="noStrike">
                <a:solidFill>
                  <a:srgbClr val="5E5E5E"/>
                </a:solidFill>
                <a:latin typeface="DM Sans"/>
                <a:ea typeface="DM Sans"/>
                <a:cs typeface="DM Sans"/>
                <a:sym typeface="DM Sans"/>
              </a:endParaRPr>
            </a:p>
          </p:txBody>
        </p:sp>
        <p:sp>
          <p:nvSpPr>
            <p:cNvPr id="1243" name="Google Shape;1243;p142"/>
            <p:cNvSpPr/>
            <p:nvPr/>
          </p:nvSpPr>
          <p:spPr>
            <a:xfrm>
              <a:off x="1144303" y="4683043"/>
              <a:ext cx="535678" cy="411248"/>
            </a:xfrm>
            <a:custGeom>
              <a:rect b="b" l="l" r="r" t="t"/>
              <a:pathLst>
                <a:path extrusionOk="0" h="21585" w="21576">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000000"/>
            </a:solidFill>
            <a:ln>
              <a:noFill/>
            </a:ln>
          </p:spPr>
          <p:txBody>
            <a:bodyPr anchorCtr="0" anchor="ctr" bIns="16925" lIns="16925" spcFirstLastPara="1" rIns="16925" wrap="square" tIns="16925">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i="0" sz="900" u="none" cap="none" strike="noStrike">
                <a:solidFill>
                  <a:srgbClr val="5E5E5E"/>
                </a:solidFill>
                <a:latin typeface="DM Sans"/>
                <a:ea typeface="DM Sans"/>
                <a:cs typeface="DM Sans"/>
                <a:sym typeface="DM Sans"/>
              </a:endParaRPr>
            </a:p>
          </p:txBody>
        </p:sp>
        <p:sp>
          <p:nvSpPr>
            <p:cNvPr id="1244" name="Google Shape;1244;p142"/>
            <p:cNvSpPr/>
            <p:nvPr/>
          </p:nvSpPr>
          <p:spPr>
            <a:xfrm>
              <a:off x="1144303" y="6600667"/>
              <a:ext cx="535678" cy="411248"/>
            </a:xfrm>
            <a:custGeom>
              <a:rect b="b" l="l" r="r" t="t"/>
              <a:pathLst>
                <a:path extrusionOk="0" h="21585" w="21576">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000000"/>
            </a:solidFill>
            <a:ln>
              <a:noFill/>
            </a:ln>
          </p:spPr>
          <p:txBody>
            <a:bodyPr anchorCtr="0" anchor="ctr" bIns="16925" lIns="16925" spcFirstLastPara="1" rIns="16925" wrap="square" tIns="16925">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i="0" sz="900" u="none" cap="none" strike="noStrike">
                <a:solidFill>
                  <a:srgbClr val="5E5E5E"/>
                </a:solidFill>
                <a:latin typeface="DM Sans"/>
                <a:ea typeface="DM Sans"/>
                <a:cs typeface="DM Sans"/>
                <a:sym typeface="DM Sans"/>
              </a:endParaRPr>
            </a:p>
          </p:txBody>
        </p:sp>
      </p:grpSp>
      <p:sp>
        <p:nvSpPr>
          <p:cNvPr id="1245" name="Google Shape;1245;p142"/>
          <p:cNvSpPr/>
          <p:nvPr/>
        </p:nvSpPr>
        <p:spPr>
          <a:xfrm>
            <a:off x="5139017" y="3327466"/>
            <a:ext cx="200926" cy="154225"/>
          </a:xfrm>
          <a:custGeom>
            <a:rect b="b" l="l" r="r" t="t"/>
            <a:pathLst>
              <a:path extrusionOk="0" h="21585" w="21576">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000000"/>
          </a:solidFill>
          <a:ln>
            <a:noFill/>
          </a:ln>
        </p:spPr>
        <p:txBody>
          <a:bodyPr anchorCtr="0" anchor="ctr" bIns="16925" lIns="16925" spcFirstLastPara="1" rIns="16925" wrap="square" tIns="16925">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Helvetica Neue"/>
              <a:ea typeface="Helvetica Neue"/>
              <a:cs typeface="Helvetica Neue"/>
              <a:sym typeface="Helvetica Neue"/>
            </a:endParaRPr>
          </a:p>
        </p:txBody>
      </p:sp>
      <p:sp>
        <p:nvSpPr>
          <p:cNvPr id="1246" name="Google Shape;1246;p142"/>
          <p:cNvSpPr txBox="1"/>
          <p:nvPr/>
        </p:nvSpPr>
        <p:spPr>
          <a:xfrm>
            <a:off x="490125" y="1680400"/>
            <a:ext cx="3247800" cy="268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DM Sans"/>
                <a:ea typeface="DM Sans"/>
                <a:cs typeface="DM Sans"/>
                <a:sym typeface="DM Sans"/>
              </a:rPr>
              <a:t>To qualify, nonprofits must: </a:t>
            </a:r>
            <a:endParaRPr sz="1200">
              <a:solidFill>
                <a:schemeClr val="dk1"/>
              </a:solidFill>
              <a:latin typeface="DM Sans"/>
              <a:ea typeface="DM Sans"/>
              <a:cs typeface="DM Sans"/>
              <a:sym typeface="DM Sans"/>
            </a:endParaRPr>
          </a:p>
          <a:p>
            <a:pPr indent="0" lvl="0" marL="0" rtl="0" algn="l">
              <a:spcBef>
                <a:spcPts val="0"/>
              </a:spcBef>
              <a:spcAft>
                <a:spcPts val="0"/>
              </a:spcAft>
              <a:buNone/>
            </a:pPr>
            <a:r>
              <a:t/>
            </a:r>
            <a:endParaRPr sz="1200">
              <a:solidFill>
                <a:schemeClr val="dk1"/>
              </a:solidFill>
              <a:latin typeface="DM Sans"/>
              <a:ea typeface="DM Sans"/>
              <a:cs typeface="DM Sans"/>
              <a:sym typeface="DM Sans"/>
            </a:endParaRPr>
          </a:p>
          <a:p>
            <a:pPr indent="-304800" lvl="0" marL="457200" rtl="0" algn="l">
              <a:lnSpc>
                <a:spcPct val="115000"/>
              </a:lnSpc>
              <a:spcBef>
                <a:spcPts val="0"/>
              </a:spcBef>
              <a:spcAft>
                <a:spcPts val="0"/>
              </a:spcAft>
              <a:buClr>
                <a:schemeClr val="dk1"/>
              </a:buClr>
              <a:buSzPts val="1200"/>
              <a:buFont typeface="DM Sans"/>
              <a:buChar char="●"/>
            </a:pPr>
            <a:r>
              <a:rPr lang="en" sz="1200">
                <a:solidFill>
                  <a:schemeClr val="dk1"/>
                </a:solidFill>
                <a:latin typeface="DM Sans"/>
                <a:ea typeface="DM Sans"/>
                <a:cs typeface="DM Sans"/>
                <a:sym typeface="DM Sans"/>
              </a:rPr>
              <a:t>Hold current 501(c)(3) status in the US or your country’s equivalent</a:t>
            </a:r>
            <a:endParaRPr sz="1200">
              <a:solidFill>
                <a:schemeClr val="dk1"/>
              </a:solidFill>
              <a:latin typeface="DM Sans"/>
              <a:ea typeface="DM Sans"/>
              <a:cs typeface="DM Sans"/>
              <a:sym typeface="DM Sans"/>
            </a:endParaRPr>
          </a:p>
          <a:p>
            <a:pPr indent="-304800" lvl="0" marL="457200" rtl="0" algn="l">
              <a:lnSpc>
                <a:spcPct val="115000"/>
              </a:lnSpc>
              <a:spcBef>
                <a:spcPts val="0"/>
              </a:spcBef>
              <a:spcAft>
                <a:spcPts val="0"/>
              </a:spcAft>
              <a:buClr>
                <a:schemeClr val="dk1"/>
              </a:buClr>
              <a:buSzPts val="1200"/>
              <a:buFont typeface="DM Sans"/>
              <a:buChar char="●"/>
            </a:pPr>
            <a:r>
              <a:rPr lang="en" sz="1200">
                <a:solidFill>
                  <a:schemeClr val="dk1"/>
                </a:solidFill>
                <a:latin typeface="DM Sans"/>
                <a:ea typeface="DM Sans"/>
                <a:cs typeface="DM Sans"/>
                <a:sym typeface="DM Sans"/>
              </a:rPr>
              <a:t>Be validated by our partner, Goodstack (formerly Percent)</a:t>
            </a:r>
            <a:endParaRPr sz="1200">
              <a:solidFill>
                <a:schemeClr val="dk1"/>
              </a:solidFill>
              <a:latin typeface="DM Sans"/>
              <a:ea typeface="DM Sans"/>
              <a:cs typeface="DM Sans"/>
              <a:sym typeface="DM Sans"/>
            </a:endParaRPr>
          </a:p>
          <a:p>
            <a:pPr indent="0" lvl="0" marL="457200" rtl="0" algn="l">
              <a:lnSpc>
                <a:spcPct val="115000"/>
              </a:lnSpc>
              <a:spcBef>
                <a:spcPts val="0"/>
              </a:spcBef>
              <a:spcAft>
                <a:spcPts val="0"/>
              </a:spcAft>
              <a:buNone/>
            </a:pPr>
            <a:r>
              <a:t/>
            </a:r>
            <a:endParaRPr sz="1200">
              <a:solidFill>
                <a:schemeClr val="dk1"/>
              </a:solidFill>
              <a:latin typeface="DM Sans"/>
              <a:ea typeface="DM Sans"/>
              <a:cs typeface="DM Sans"/>
              <a:sym typeface="DM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250" name="Shape 1250"/>
        <p:cNvGrpSpPr/>
        <p:nvPr/>
      </p:nvGrpSpPr>
      <p:grpSpPr>
        <a:xfrm>
          <a:off x="0" y="0"/>
          <a:ext cx="0" cy="0"/>
          <a:chOff x="0" y="0"/>
          <a:chExt cx="0" cy="0"/>
        </a:xfrm>
      </p:grpSpPr>
      <p:sp>
        <p:nvSpPr>
          <p:cNvPr id="1251" name="Google Shape;1251;p143"/>
          <p:cNvSpPr txBox="1"/>
          <p:nvPr>
            <p:ph type="title"/>
          </p:nvPr>
        </p:nvSpPr>
        <p:spPr>
          <a:xfrm>
            <a:off x="371464" y="400059"/>
            <a:ext cx="3669000" cy="2237400"/>
          </a:xfrm>
          <a:prstGeom prst="rect">
            <a:avLst/>
          </a:prstGeom>
          <a:noFill/>
          <a:ln>
            <a:noFill/>
          </a:ln>
        </p:spPr>
        <p:txBody>
          <a:bodyPr anchorCtr="0" anchor="t" bIns="34275" lIns="68575" spcFirstLastPara="1" rIns="68575" wrap="square" tIns="34275">
            <a:noAutofit/>
          </a:bodyPr>
          <a:lstStyle/>
          <a:p>
            <a:pPr indent="0" lvl="0" marL="0" rtl="0" algn="l">
              <a:lnSpc>
                <a:spcPct val="80000"/>
              </a:lnSpc>
              <a:spcBef>
                <a:spcPts val="0"/>
              </a:spcBef>
              <a:spcAft>
                <a:spcPts val="0"/>
              </a:spcAft>
              <a:buClr>
                <a:schemeClr val="lt2"/>
              </a:buClr>
              <a:buSzPts val="2400"/>
              <a:buFont typeface="Arial"/>
              <a:buNone/>
            </a:pPr>
            <a:r>
              <a:rPr lang="en" sz="2800"/>
              <a:t>Implementation support</a:t>
            </a:r>
            <a:endParaRPr sz="2800"/>
          </a:p>
          <a:p>
            <a:pPr indent="0" lvl="0" marL="0" rtl="0" algn="l">
              <a:lnSpc>
                <a:spcPct val="80000"/>
              </a:lnSpc>
              <a:spcBef>
                <a:spcPts val="0"/>
              </a:spcBef>
              <a:spcAft>
                <a:spcPts val="0"/>
              </a:spcAft>
              <a:buClr>
                <a:schemeClr val="lt2"/>
              </a:buClr>
              <a:buSzPts val="2400"/>
              <a:buFont typeface="Arial"/>
              <a:buNone/>
            </a:pPr>
            <a:r>
              <a:t/>
            </a:r>
            <a:endParaRPr sz="2800"/>
          </a:p>
          <a:p>
            <a:pPr indent="0" lvl="0" marL="0" rtl="0" algn="l">
              <a:lnSpc>
                <a:spcPct val="80000"/>
              </a:lnSpc>
              <a:spcBef>
                <a:spcPts val="0"/>
              </a:spcBef>
              <a:spcAft>
                <a:spcPts val="0"/>
              </a:spcAft>
              <a:buClr>
                <a:schemeClr val="lt2"/>
              </a:buClr>
              <a:buSzPts val="2400"/>
              <a:buFont typeface="Arial"/>
              <a:buNone/>
            </a:pPr>
            <a:r>
              <a:t/>
            </a:r>
            <a:endParaRPr sz="2800"/>
          </a:p>
        </p:txBody>
      </p:sp>
      <p:sp>
        <p:nvSpPr>
          <p:cNvPr id="1252" name="Google Shape;1252;p143"/>
          <p:cNvSpPr txBox="1"/>
          <p:nvPr>
            <p:ph idx="1" type="body"/>
          </p:nvPr>
        </p:nvSpPr>
        <p:spPr>
          <a:xfrm>
            <a:off x="4942995" y="1142172"/>
            <a:ext cx="1361400" cy="633000"/>
          </a:xfrm>
          <a:prstGeom prst="rect">
            <a:avLst/>
          </a:prstGeom>
          <a:noFill/>
          <a:ln>
            <a:noFill/>
          </a:ln>
        </p:spPr>
        <p:txBody>
          <a:bodyPr anchorCtr="0" anchor="t" bIns="0" lIns="0" spcFirstLastPara="1" rIns="0" wrap="square" tIns="0">
            <a:noAutofit/>
          </a:bodyPr>
          <a:lstStyle/>
          <a:p>
            <a:pPr indent="-114300" lvl="0" marL="0" rtl="0" algn="ctr">
              <a:lnSpc>
                <a:spcPct val="100000"/>
              </a:lnSpc>
              <a:spcBef>
                <a:spcPts val="0"/>
              </a:spcBef>
              <a:spcAft>
                <a:spcPts val="0"/>
              </a:spcAft>
              <a:buClr>
                <a:schemeClr val="lt2"/>
              </a:buClr>
              <a:buSzPts val="1800"/>
              <a:buChar char="​"/>
            </a:pPr>
            <a:r>
              <a:rPr lang="en" sz="1800"/>
              <a:t>Technical coaching</a:t>
            </a:r>
            <a:endParaRPr sz="1800"/>
          </a:p>
        </p:txBody>
      </p:sp>
      <p:sp>
        <p:nvSpPr>
          <p:cNvPr id="1253" name="Google Shape;1253;p143"/>
          <p:cNvSpPr txBox="1"/>
          <p:nvPr>
            <p:ph idx="3" type="body"/>
          </p:nvPr>
        </p:nvSpPr>
        <p:spPr>
          <a:xfrm>
            <a:off x="6940125" y="1142175"/>
            <a:ext cx="1693500" cy="6330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Clr>
                <a:schemeClr val="lt2"/>
              </a:buClr>
              <a:buSzPts val="1700"/>
              <a:buNone/>
            </a:pPr>
            <a:r>
              <a:rPr lang="en" sz="1800"/>
              <a:t>Okta implementation partners</a:t>
            </a:r>
            <a:endParaRPr sz="1800"/>
          </a:p>
        </p:txBody>
      </p:sp>
      <p:sp>
        <p:nvSpPr>
          <p:cNvPr id="1254" name="Google Shape;1254;p143"/>
          <p:cNvSpPr txBox="1"/>
          <p:nvPr>
            <p:ph idx="4" type="body"/>
          </p:nvPr>
        </p:nvSpPr>
        <p:spPr>
          <a:xfrm>
            <a:off x="4942995" y="3215014"/>
            <a:ext cx="1361400" cy="6330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Clr>
                <a:schemeClr val="lt2"/>
              </a:buClr>
              <a:buSzPts val="1700"/>
              <a:buNone/>
            </a:pPr>
            <a:r>
              <a:rPr lang="en" sz="1800"/>
              <a:t>Pro Bono Professional Services</a:t>
            </a:r>
            <a:endParaRPr sz="1800"/>
          </a:p>
        </p:txBody>
      </p:sp>
      <p:sp>
        <p:nvSpPr>
          <p:cNvPr id="1255" name="Google Shape;1255;p143"/>
          <p:cNvSpPr txBox="1"/>
          <p:nvPr>
            <p:ph idx="5" type="body"/>
          </p:nvPr>
        </p:nvSpPr>
        <p:spPr>
          <a:xfrm>
            <a:off x="6995175" y="3215025"/>
            <a:ext cx="1583400" cy="6330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Clr>
                <a:schemeClr val="lt2"/>
              </a:buClr>
              <a:buSzPts val="1700"/>
              <a:buNone/>
            </a:pPr>
            <a:r>
              <a:rPr lang="en"/>
              <a:t>Self-guided implementation</a:t>
            </a:r>
            <a:endParaRPr/>
          </a:p>
        </p:txBody>
      </p:sp>
      <p:sp>
        <p:nvSpPr>
          <p:cNvPr id="1256" name="Google Shape;1256;p143"/>
          <p:cNvSpPr txBox="1"/>
          <p:nvPr/>
        </p:nvSpPr>
        <p:spPr>
          <a:xfrm>
            <a:off x="4990550" y="1719150"/>
            <a:ext cx="1266300" cy="852600"/>
          </a:xfrm>
          <a:prstGeom prst="rect">
            <a:avLst/>
          </a:prstGeom>
          <a:noFill/>
          <a:ln>
            <a:noFill/>
          </a:ln>
        </p:spPr>
        <p:txBody>
          <a:bodyPr anchorCtr="0" anchor="t" bIns="91425" lIns="91425" spcFirstLastPara="1" rIns="91425" wrap="square" tIns="91425">
            <a:noAutofit/>
          </a:bodyPr>
          <a:lstStyle/>
          <a:p>
            <a:pPr indent="0" lvl="0" marL="0" rtl="0" algn="ctr">
              <a:spcBef>
                <a:spcPts val="600"/>
              </a:spcBef>
              <a:spcAft>
                <a:spcPts val="0"/>
              </a:spcAft>
              <a:buNone/>
            </a:pPr>
            <a:r>
              <a:rPr lang="en" sz="900">
                <a:solidFill>
                  <a:schemeClr val="lt2"/>
                </a:solidFill>
                <a:latin typeface="DM Sans"/>
                <a:ea typeface="DM Sans"/>
                <a:cs typeface="DM Sans"/>
                <a:sym typeface="DM Sans"/>
              </a:rPr>
              <a:t>Up to 10 hours of implementation guidance</a:t>
            </a:r>
            <a:endParaRPr sz="900">
              <a:solidFill>
                <a:schemeClr val="lt2"/>
              </a:solidFill>
              <a:latin typeface="DM Sans"/>
              <a:ea typeface="DM Sans"/>
              <a:cs typeface="DM Sans"/>
              <a:sym typeface="DM Sans"/>
            </a:endParaRPr>
          </a:p>
          <a:p>
            <a:pPr indent="0" lvl="0" marL="0" rtl="0" algn="ctr">
              <a:spcBef>
                <a:spcPts val="0"/>
              </a:spcBef>
              <a:spcAft>
                <a:spcPts val="0"/>
              </a:spcAft>
              <a:buNone/>
            </a:pPr>
            <a:r>
              <a:t/>
            </a:r>
            <a:endParaRPr sz="1200">
              <a:solidFill>
                <a:schemeClr val="dk1"/>
              </a:solidFill>
              <a:latin typeface="DM Sans"/>
              <a:ea typeface="DM Sans"/>
              <a:cs typeface="DM Sans"/>
              <a:sym typeface="DM Sans"/>
            </a:endParaRPr>
          </a:p>
        </p:txBody>
      </p:sp>
      <p:pic>
        <p:nvPicPr>
          <p:cNvPr descr="Logo, icon&#10;&#10;Description automatically generated" id="1257" name="Google Shape;1257;p143"/>
          <p:cNvPicPr preferRelativeResize="0"/>
          <p:nvPr/>
        </p:nvPicPr>
        <p:blipFill rotWithShape="1">
          <a:blip r:embed="rId3">
            <a:alphaModFix/>
          </a:blip>
          <a:srcRect b="0" l="0" r="0" t="0"/>
          <a:stretch/>
        </p:blipFill>
        <p:spPr>
          <a:xfrm>
            <a:off x="5500025" y="692101"/>
            <a:ext cx="247350" cy="252474"/>
          </a:xfrm>
          <a:prstGeom prst="rect">
            <a:avLst/>
          </a:prstGeom>
          <a:noFill/>
          <a:ln>
            <a:noFill/>
          </a:ln>
        </p:spPr>
      </p:pic>
      <p:sp>
        <p:nvSpPr>
          <p:cNvPr id="1258" name="Google Shape;1258;p143"/>
          <p:cNvSpPr txBox="1"/>
          <p:nvPr/>
        </p:nvSpPr>
        <p:spPr>
          <a:xfrm>
            <a:off x="7153725" y="1831050"/>
            <a:ext cx="1266300" cy="852600"/>
          </a:xfrm>
          <a:prstGeom prst="rect">
            <a:avLst/>
          </a:prstGeom>
          <a:noFill/>
          <a:ln>
            <a:noFill/>
          </a:ln>
        </p:spPr>
        <p:txBody>
          <a:bodyPr anchorCtr="0" anchor="t" bIns="91425" lIns="91425" spcFirstLastPara="1" rIns="91425" wrap="square" tIns="91425">
            <a:noAutofit/>
          </a:bodyPr>
          <a:lstStyle/>
          <a:p>
            <a:pPr indent="0" lvl="0" marL="0" rtl="0" algn="ctr">
              <a:spcBef>
                <a:spcPts val="600"/>
              </a:spcBef>
              <a:spcAft>
                <a:spcPts val="0"/>
              </a:spcAft>
              <a:buNone/>
            </a:pPr>
            <a:r>
              <a:rPr lang="en" sz="900">
                <a:solidFill>
                  <a:schemeClr val="lt2"/>
                </a:solidFill>
                <a:latin typeface="DM Sans"/>
                <a:ea typeface="DM Sans"/>
                <a:cs typeface="DM Sans"/>
                <a:sym typeface="DM Sans"/>
              </a:rPr>
              <a:t>Discounted support from service providers</a:t>
            </a:r>
            <a:endParaRPr sz="900">
              <a:solidFill>
                <a:schemeClr val="lt2"/>
              </a:solidFill>
              <a:latin typeface="DM Sans"/>
              <a:ea typeface="DM Sans"/>
              <a:cs typeface="DM Sans"/>
              <a:sym typeface="DM Sans"/>
            </a:endParaRPr>
          </a:p>
          <a:p>
            <a:pPr indent="0" lvl="0" marL="0" rtl="0" algn="ctr">
              <a:spcBef>
                <a:spcPts val="0"/>
              </a:spcBef>
              <a:spcAft>
                <a:spcPts val="0"/>
              </a:spcAft>
              <a:buNone/>
            </a:pPr>
            <a:r>
              <a:t/>
            </a:r>
            <a:endParaRPr sz="1200">
              <a:solidFill>
                <a:schemeClr val="dk1"/>
              </a:solidFill>
              <a:latin typeface="DM Sans"/>
              <a:ea typeface="DM Sans"/>
              <a:cs typeface="DM Sans"/>
              <a:sym typeface="DM Sans"/>
            </a:endParaRPr>
          </a:p>
        </p:txBody>
      </p:sp>
      <p:pic>
        <p:nvPicPr>
          <p:cNvPr descr="Icon&#10;&#10;Description automatically generated" id="1259" name="Google Shape;1259;p143"/>
          <p:cNvPicPr preferRelativeResize="0"/>
          <p:nvPr/>
        </p:nvPicPr>
        <p:blipFill rotWithShape="1">
          <a:blip r:embed="rId4">
            <a:alphaModFix/>
          </a:blip>
          <a:srcRect b="0" l="0" r="0" t="0"/>
          <a:stretch/>
        </p:blipFill>
        <p:spPr>
          <a:xfrm>
            <a:off x="11084277" y="2434813"/>
            <a:ext cx="413888" cy="415321"/>
          </a:xfrm>
          <a:prstGeom prst="rect">
            <a:avLst/>
          </a:prstGeom>
          <a:noFill/>
          <a:ln>
            <a:noFill/>
          </a:ln>
        </p:spPr>
      </p:pic>
      <p:pic>
        <p:nvPicPr>
          <p:cNvPr descr="Icon&#10;&#10;Description automatically generated" id="1260" name="Google Shape;1260;p143"/>
          <p:cNvPicPr preferRelativeResize="0"/>
          <p:nvPr/>
        </p:nvPicPr>
        <p:blipFill rotWithShape="1">
          <a:blip r:embed="rId4">
            <a:alphaModFix/>
          </a:blip>
          <a:srcRect b="0" l="0" r="0" t="0"/>
          <a:stretch/>
        </p:blipFill>
        <p:spPr>
          <a:xfrm>
            <a:off x="7624000" y="694251"/>
            <a:ext cx="247349" cy="248176"/>
          </a:xfrm>
          <a:prstGeom prst="rect">
            <a:avLst/>
          </a:prstGeom>
          <a:noFill/>
          <a:ln>
            <a:noFill/>
          </a:ln>
        </p:spPr>
      </p:pic>
      <p:sp>
        <p:nvSpPr>
          <p:cNvPr id="1261" name="Google Shape;1261;p143"/>
          <p:cNvSpPr txBox="1"/>
          <p:nvPr/>
        </p:nvSpPr>
        <p:spPr>
          <a:xfrm>
            <a:off x="4990550" y="3983800"/>
            <a:ext cx="1266300" cy="852600"/>
          </a:xfrm>
          <a:prstGeom prst="rect">
            <a:avLst/>
          </a:prstGeom>
          <a:noFill/>
          <a:ln>
            <a:noFill/>
          </a:ln>
        </p:spPr>
        <p:txBody>
          <a:bodyPr anchorCtr="0" anchor="t" bIns="91425" lIns="91425" spcFirstLastPara="1" rIns="91425" wrap="square" tIns="91425">
            <a:noAutofit/>
          </a:bodyPr>
          <a:lstStyle/>
          <a:p>
            <a:pPr indent="0" lvl="0" marL="0" rtl="0" algn="ctr">
              <a:spcBef>
                <a:spcPts val="600"/>
              </a:spcBef>
              <a:spcAft>
                <a:spcPts val="0"/>
              </a:spcAft>
              <a:buNone/>
            </a:pPr>
            <a:r>
              <a:rPr lang="en" sz="900">
                <a:solidFill>
                  <a:schemeClr val="lt2"/>
                </a:solidFill>
                <a:latin typeface="DM Sans"/>
                <a:ea typeface="DM Sans"/>
                <a:cs typeface="DM Sans"/>
                <a:sym typeface="DM Sans"/>
              </a:rPr>
              <a:t>Up to 19 hours of support from Okta’s Professional Services team</a:t>
            </a:r>
            <a:endParaRPr sz="900">
              <a:solidFill>
                <a:schemeClr val="lt2"/>
              </a:solidFill>
              <a:latin typeface="DM Sans"/>
              <a:ea typeface="DM Sans"/>
              <a:cs typeface="DM Sans"/>
              <a:sym typeface="DM Sans"/>
            </a:endParaRPr>
          </a:p>
          <a:p>
            <a:pPr indent="0" lvl="0" marL="0" rtl="0" algn="ctr">
              <a:spcBef>
                <a:spcPts val="0"/>
              </a:spcBef>
              <a:spcAft>
                <a:spcPts val="0"/>
              </a:spcAft>
              <a:buNone/>
            </a:pPr>
            <a:r>
              <a:t/>
            </a:r>
            <a:endParaRPr sz="1200">
              <a:solidFill>
                <a:schemeClr val="dk1"/>
              </a:solidFill>
              <a:latin typeface="DM Sans"/>
              <a:ea typeface="DM Sans"/>
              <a:cs typeface="DM Sans"/>
              <a:sym typeface="DM Sans"/>
            </a:endParaRPr>
          </a:p>
        </p:txBody>
      </p:sp>
      <p:pic>
        <p:nvPicPr>
          <p:cNvPr descr="Icon&#10;&#10;Description automatically generated" id="1262" name="Google Shape;1262;p143"/>
          <p:cNvPicPr preferRelativeResize="0"/>
          <p:nvPr/>
        </p:nvPicPr>
        <p:blipFill rotWithShape="1">
          <a:blip r:embed="rId5">
            <a:alphaModFix/>
          </a:blip>
          <a:srcRect b="0" l="0" r="0" t="0"/>
          <a:stretch/>
        </p:blipFill>
        <p:spPr>
          <a:xfrm>
            <a:off x="5500022" y="2819435"/>
            <a:ext cx="247349" cy="259816"/>
          </a:xfrm>
          <a:prstGeom prst="rect">
            <a:avLst/>
          </a:prstGeom>
          <a:noFill/>
          <a:ln>
            <a:noFill/>
          </a:ln>
        </p:spPr>
      </p:pic>
      <p:sp>
        <p:nvSpPr>
          <p:cNvPr id="1263" name="Google Shape;1263;p143"/>
          <p:cNvSpPr txBox="1"/>
          <p:nvPr/>
        </p:nvSpPr>
        <p:spPr>
          <a:xfrm>
            <a:off x="6966825" y="3804100"/>
            <a:ext cx="1640100" cy="852600"/>
          </a:xfrm>
          <a:prstGeom prst="rect">
            <a:avLst/>
          </a:prstGeom>
          <a:noFill/>
          <a:ln>
            <a:noFill/>
          </a:ln>
        </p:spPr>
        <p:txBody>
          <a:bodyPr anchorCtr="0" anchor="t" bIns="91425" lIns="91425" spcFirstLastPara="1" rIns="91425" wrap="square" tIns="91425">
            <a:noAutofit/>
          </a:bodyPr>
          <a:lstStyle/>
          <a:p>
            <a:pPr indent="0" lvl="0" marL="0" rtl="0" algn="ctr">
              <a:spcBef>
                <a:spcPts val="600"/>
              </a:spcBef>
              <a:spcAft>
                <a:spcPts val="0"/>
              </a:spcAft>
              <a:buNone/>
            </a:pPr>
            <a:r>
              <a:rPr lang="en" sz="900">
                <a:solidFill>
                  <a:schemeClr val="lt2"/>
                </a:solidFill>
                <a:latin typeface="DM Sans"/>
                <a:ea typeface="DM Sans"/>
                <a:cs typeface="DM Sans"/>
                <a:sym typeface="DM Sans"/>
              </a:rPr>
              <a:t>Okta Learning courses </a:t>
            </a:r>
            <a:endParaRPr sz="900">
              <a:solidFill>
                <a:schemeClr val="lt2"/>
              </a:solidFill>
              <a:latin typeface="DM Sans"/>
              <a:ea typeface="DM Sans"/>
              <a:cs typeface="DM Sans"/>
              <a:sym typeface="DM Sans"/>
            </a:endParaRPr>
          </a:p>
          <a:p>
            <a:pPr indent="0" lvl="0" marL="0" rtl="0" algn="ctr">
              <a:spcBef>
                <a:spcPts val="600"/>
              </a:spcBef>
              <a:spcAft>
                <a:spcPts val="0"/>
              </a:spcAft>
              <a:buNone/>
            </a:pPr>
            <a:r>
              <a:rPr lang="en" sz="900">
                <a:solidFill>
                  <a:schemeClr val="lt2"/>
                </a:solidFill>
                <a:latin typeface="DM Sans"/>
                <a:ea typeface="DM Sans"/>
                <a:cs typeface="DM Sans"/>
                <a:sym typeface="DM Sans"/>
              </a:rPr>
              <a:t>Customer Success Hub</a:t>
            </a:r>
            <a:endParaRPr sz="900">
              <a:solidFill>
                <a:schemeClr val="lt2"/>
              </a:solidFill>
              <a:latin typeface="DM Sans"/>
              <a:ea typeface="DM Sans"/>
              <a:cs typeface="DM Sans"/>
              <a:sym typeface="DM Sans"/>
            </a:endParaRPr>
          </a:p>
          <a:p>
            <a:pPr indent="0" lvl="0" marL="0" rtl="0" algn="ctr">
              <a:spcBef>
                <a:spcPts val="600"/>
              </a:spcBef>
              <a:spcAft>
                <a:spcPts val="0"/>
              </a:spcAft>
              <a:buNone/>
            </a:pPr>
            <a:r>
              <a:rPr lang="en" sz="900">
                <a:solidFill>
                  <a:schemeClr val="lt2"/>
                </a:solidFill>
                <a:latin typeface="DM Sans"/>
                <a:ea typeface="DM Sans"/>
                <a:cs typeface="DM Sans"/>
                <a:sym typeface="DM Sans"/>
              </a:rPr>
              <a:t>Okta Quick Launch Guide</a:t>
            </a:r>
            <a:endParaRPr sz="900">
              <a:solidFill>
                <a:schemeClr val="lt2"/>
              </a:solidFill>
              <a:latin typeface="DM Sans"/>
              <a:ea typeface="DM Sans"/>
              <a:cs typeface="DM Sans"/>
              <a:sym typeface="DM Sans"/>
            </a:endParaRPr>
          </a:p>
          <a:p>
            <a:pPr indent="0" lvl="0" marL="0" rtl="0" algn="ctr">
              <a:spcBef>
                <a:spcPts val="1100"/>
              </a:spcBef>
              <a:spcAft>
                <a:spcPts val="0"/>
              </a:spcAft>
              <a:buClr>
                <a:schemeClr val="dk1"/>
              </a:buClr>
              <a:buSzPts val="1200"/>
              <a:buFont typeface="Arial"/>
              <a:buNone/>
            </a:pPr>
            <a:r>
              <a:t/>
            </a:r>
            <a:endParaRPr sz="900">
              <a:solidFill>
                <a:schemeClr val="lt2"/>
              </a:solidFill>
              <a:latin typeface="DM Sans"/>
              <a:ea typeface="DM Sans"/>
              <a:cs typeface="DM Sans"/>
              <a:sym typeface="DM Sans"/>
            </a:endParaRPr>
          </a:p>
          <a:p>
            <a:pPr indent="0" lvl="0" marL="0" rtl="0" algn="ctr">
              <a:spcBef>
                <a:spcPts val="0"/>
              </a:spcBef>
              <a:spcAft>
                <a:spcPts val="0"/>
              </a:spcAft>
              <a:buNone/>
            </a:pPr>
            <a:r>
              <a:t/>
            </a:r>
            <a:endParaRPr sz="1200">
              <a:solidFill>
                <a:schemeClr val="dk1"/>
              </a:solidFill>
              <a:latin typeface="DM Sans"/>
              <a:ea typeface="DM Sans"/>
              <a:cs typeface="DM Sans"/>
              <a:sym typeface="DM Sans"/>
            </a:endParaRPr>
          </a:p>
        </p:txBody>
      </p:sp>
      <p:pic>
        <p:nvPicPr>
          <p:cNvPr id="1264" name="Google Shape;1264;p143"/>
          <p:cNvPicPr preferRelativeResize="0"/>
          <p:nvPr/>
        </p:nvPicPr>
        <p:blipFill rotWithShape="1">
          <a:blip r:embed="rId6">
            <a:alphaModFix/>
          </a:blip>
          <a:srcRect b="0" l="0" r="0" t="0"/>
          <a:stretch/>
        </p:blipFill>
        <p:spPr>
          <a:xfrm>
            <a:off x="7663200" y="2801748"/>
            <a:ext cx="247351" cy="295176"/>
          </a:xfrm>
          <a:prstGeom prst="rect">
            <a:avLst/>
          </a:prstGeom>
          <a:noFill/>
          <a:ln>
            <a:noFill/>
          </a:ln>
        </p:spPr>
      </p:pic>
      <p:sp>
        <p:nvSpPr>
          <p:cNvPr id="1265" name="Google Shape;1265;p143"/>
          <p:cNvSpPr/>
          <p:nvPr/>
        </p:nvSpPr>
        <p:spPr>
          <a:xfrm>
            <a:off x="754775" y="4746750"/>
            <a:ext cx="7416300" cy="2952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266" name="Google Shape;1266;p143"/>
          <p:cNvSpPr txBox="1"/>
          <p:nvPr/>
        </p:nvSpPr>
        <p:spPr>
          <a:xfrm>
            <a:off x="4990550" y="4736550"/>
            <a:ext cx="3000000" cy="3156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None/>
            </a:pPr>
            <a:r>
              <a:rPr lang="en" sz="1000">
                <a:solidFill>
                  <a:schemeClr val="lt1"/>
                </a:solidFill>
                <a:latin typeface="DM Sans"/>
                <a:ea typeface="DM Sans"/>
                <a:cs typeface="DM Sans"/>
                <a:sym typeface="DM Sans"/>
              </a:rPr>
              <a:t>Visit </a:t>
            </a:r>
            <a:r>
              <a:rPr lang="en" sz="1000" u="sng">
                <a:solidFill>
                  <a:srgbClr val="FFE47B"/>
                </a:solidFill>
                <a:latin typeface="DM Sans"/>
                <a:ea typeface="DM Sans"/>
                <a:cs typeface="DM Sans"/>
                <a:sym typeface="DM Sans"/>
                <a:hlinkClick r:id="rId7">
                  <a:extLst>
                    <a:ext uri="{A12FA001-AC4F-418D-AE19-62706E023703}">
                      <ahyp:hlinkClr val="tx"/>
                    </a:ext>
                  </a:extLst>
                </a:hlinkClick>
              </a:rPr>
              <a:t>okta.com/nonprofits</a:t>
            </a:r>
            <a:r>
              <a:rPr lang="en" sz="1000">
                <a:solidFill>
                  <a:schemeClr val="accent1"/>
                </a:solidFill>
                <a:latin typeface="DM Sans"/>
                <a:ea typeface="DM Sans"/>
                <a:cs typeface="DM Sans"/>
                <a:sym typeface="DM Sans"/>
              </a:rPr>
              <a:t> </a:t>
            </a:r>
            <a:r>
              <a:rPr lang="en" sz="1000">
                <a:solidFill>
                  <a:schemeClr val="lt1"/>
                </a:solidFill>
                <a:latin typeface="DM Sans"/>
                <a:ea typeface="DM Sans"/>
                <a:cs typeface="DM Sans"/>
                <a:sym typeface="DM Sans"/>
              </a:rPr>
              <a:t>to learn more. </a:t>
            </a:r>
            <a:endParaRPr>
              <a:solidFill>
                <a:schemeClr val="lt1"/>
              </a:solidFill>
            </a:endParaRPr>
          </a:p>
        </p:txBody>
      </p:sp>
    </p:spTree>
  </p:cSld>
  <p:clrMapOvr>
    <a:masterClrMapping/>
  </p:clrMapOvr>
  <mc:AlternateContent>
    <mc:Choice Requires="p14">
      <p:transition p14:dur="100">
        <p:fade thruBlk="1"/>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126"/>
          <p:cNvSpPr txBox="1"/>
          <p:nvPr>
            <p:ph idx="1" type="body"/>
          </p:nvPr>
        </p:nvSpPr>
        <p:spPr>
          <a:xfrm>
            <a:off x="358675" y="974425"/>
            <a:ext cx="8505900" cy="508200"/>
          </a:xfrm>
          <a:prstGeom prst="rect">
            <a:avLst/>
          </a:prstGeom>
        </p:spPr>
        <p:txBody>
          <a:bodyPr anchorCtr="0" anchor="t" bIns="0" lIns="0" spcFirstLastPara="1" rIns="0" wrap="square" tIns="0">
            <a:noAutofit/>
          </a:bodyPr>
          <a:lstStyle/>
          <a:p>
            <a:pPr indent="0" lvl="0" marL="0" rtl="0" algn="l">
              <a:spcBef>
                <a:spcPts val="1100"/>
              </a:spcBef>
              <a:spcAft>
                <a:spcPts val="1200"/>
              </a:spcAft>
              <a:buNone/>
            </a:pPr>
            <a:r>
              <a:rPr lang="en"/>
              <a:t>Okta’s comprehensive solutions make it easy for nonprofits to secure and manage their many stakeholders:</a:t>
            </a:r>
            <a:endParaRPr/>
          </a:p>
        </p:txBody>
      </p:sp>
      <p:sp>
        <p:nvSpPr>
          <p:cNvPr id="1021" name="Google Shape;1021;p126"/>
          <p:cNvSpPr txBox="1"/>
          <p:nvPr>
            <p:ph type="title"/>
          </p:nvPr>
        </p:nvSpPr>
        <p:spPr>
          <a:xfrm>
            <a:off x="279426" y="400050"/>
            <a:ext cx="7141200" cy="417000"/>
          </a:xfrm>
          <a:prstGeom prst="rect">
            <a:avLst/>
          </a:prstGeom>
        </p:spPr>
        <p:txBody>
          <a:bodyPr anchorCtr="0" anchor="b" bIns="34275" lIns="68575" spcFirstLastPara="1" rIns="68575" wrap="square" tIns="34275">
            <a:noAutofit/>
          </a:bodyPr>
          <a:lstStyle/>
          <a:p>
            <a:pPr indent="0" lvl="0" marL="0" rtl="0" algn="l">
              <a:lnSpc>
                <a:spcPct val="115000"/>
              </a:lnSpc>
              <a:spcBef>
                <a:spcPts val="0"/>
              </a:spcBef>
              <a:spcAft>
                <a:spcPts val="0"/>
              </a:spcAft>
              <a:buNone/>
            </a:pPr>
            <a:r>
              <a:rPr lang="en"/>
              <a:t>Secure and simplify your operations</a:t>
            </a:r>
            <a:endParaRPr/>
          </a:p>
        </p:txBody>
      </p:sp>
      <p:sp>
        <p:nvSpPr>
          <p:cNvPr id="1022" name="Google Shape;1022;p126"/>
          <p:cNvSpPr txBox="1"/>
          <p:nvPr/>
        </p:nvSpPr>
        <p:spPr>
          <a:xfrm>
            <a:off x="1520100" y="1543250"/>
            <a:ext cx="2395200" cy="9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DM Sans"/>
              <a:ea typeface="DM Sans"/>
              <a:cs typeface="DM Sans"/>
              <a:sym typeface="DM Sans"/>
            </a:endParaRPr>
          </a:p>
        </p:txBody>
      </p:sp>
      <p:sp>
        <p:nvSpPr>
          <p:cNvPr id="1023" name="Google Shape;1023;p126"/>
          <p:cNvSpPr/>
          <p:nvPr/>
        </p:nvSpPr>
        <p:spPr>
          <a:xfrm>
            <a:off x="1443350" y="1606250"/>
            <a:ext cx="1764900" cy="868500"/>
          </a:xfrm>
          <a:prstGeom prst="roundRect">
            <a:avLst>
              <a:gd fmla="val 16667" name="adj"/>
            </a:avLst>
          </a:prstGeom>
          <a:solidFill>
            <a:srgbClr val="E8DCC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DM Sans"/>
                <a:ea typeface="DM Sans"/>
                <a:cs typeface="DM Sans"/>
                <a:sym typeface="DM Sans"/>
              </a:rPr>
              <a:t>Employees</a:t>
            </a:r>
            <a:endParaRPr sz="1600">
              <a:latin typeface="DM Sans"/>
              <a:ea typeface="DM Sans"/>
              <a:cs typeface="DM Sans"/>
              <a:sym typeface="DM Sans"/>
            </a:endParaRPr>
          </a:p>
        </p:txBody>
      </p:sp>
      <p:sp>
        <p:nvSpPr>
          <p:cNvPr id="1024" name="Google Shape;1024;p126"/>
          <p:cNvSpPr/>
          <p:nvPr/>
        </p:nvSpPr>
        <p:spPr>
          <a:xfrm>
            <a:off x="3689550" y="1606250"/>
            <a:ext cx="1764900" cy="868500"/>
          </a:xfrm>
          <a:prstGeom prst="roundRect">
            <a:avLst>
              <a:gd fmla="val 16667" name="adj"/>
            </a:avLst>
          </a:prstGeom>
          <a:solidFill>
            <a:srgbClr val="E8DCC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DM Sans"/>
                <a:ea typeface="DM Sans"/>
                <a:cs typeface="DM Sans"/>
                <a:sym typeface="DM Sans"/>
              </a:rPr>
              <a:t>Volunteers</a:t>
            </a:r>
            <a:endParaRPr sz="1600">
              <a:latin typeface="DM Sans"/>
              <a:ea typeface="DM Sans"/>
              <a:cs typeface="DM Sans"/>
              <a:sym typeface="DM Sans"/>
            </a:endParaRPr>
          </a:p>
        </p:txBody>
      </p:sp>
      <p:sp>
        <p:nvSpPr>
          <p:cNvPr id="1025" name="Google Shape;1025;p126"/>
          <p:cNvSpPr/>
          <p:nvPr/>
        </p:nvSpPr>
        <p:spPr>
          <a:xfrm>
            <a:off x="5935750" y="1606250"/>
            <a:ext cx="1764900" cy="868500"/>
          </a:xfrm>
          <a:prstGeom prst="roundRect">
            <a:avLst>
              <a:gd fmla="val 16667" name="adj"/>
            </a:avLst>
          </a:prstGeom>
          <a:solidFill>
            <a:srgbClr val="E8DCC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DM Sans"/>
                <a:ea typeface="DM Sans"/>
                <a:cs typeface="DM Sans"/>
                <a:sym typeface="DM Sans"/>
              </a:rPr>
              <a:t>Donors</a:t>
            </a:r>
            <a:endParaRPr sz="1600">
              <a:latin typeface="DM Sans"/>
              <a:ea typeface="DM Sans"/>
              <a:cs typeface="DM Sans"/>
              <a:sym typeface="DM Sans"/>
            </a:endParaRPr>
          </a:p>
        </p:txBody>
      </p:sp>
      <p:sp>
        <p:nvSpPr>
          <p:cNvPr id="1026" name="Google Shape;1026;p126"/>
          <p:cNvSpPr/>
          <p:nvPr/>
        </p:nvSpPr>
        <p:spPr>
          <a:xfrm>
            <a:off x="3651175" y="3124425"/>
            <a:ext cx="1764900" cy="868500"/>
          </a:xfrm>
          <a:prstGeom prst="roundRect">
            <a:avLst>
              <a:gd fmla="val 16667" name="adj"/>
            </a:avLst>
          </a:prstGeom>
          <a:solidFill>
            <a:srgbClr val="E8DCC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DM Sans"/>
                <a:ea typeface="DM Sans"/>
                <a:cs typeface="DM Sans"/>
                <a:sym typeface="DM Sans"/>
              </a:rPr>
              <a:t>Partners</a:t>
            </a:r>
            <a:endParaRPr sz="1600">
              <a:latin typeface="DM Sans"/>
              <a:ea typeface="DM Sans"/>
              <a:cs typeface="DM Sans"/>
              <a:sym typeface="DM Sans"/>
            </a:endParaRPr>
          </a:p>
        </p:txBody>
      </p:sp>
      <p:sp>
        <p:nvSpPr>
          <p:cNvPr id="1027" name="Google Shape;1027;p126"/>
          <p:cNvSpPr/>
          <p:nvPr/>
        </p:nvSpPr>
        <p:spPr>
          <a:xfrm>
            <a:off x="1443350" y="3124425"/>
            <a:ext cx="1764900" cy="868500"/>
          </a:xfrm>
          <a:prstGeom prst="roundRect">
            <a:avLst>
              <a:gd fmla="val 16667" name="adj"/>
            </a:avLst>
          </a:prstGeom>
          <a:solidFill>
            <a:srgbClr val="E8DCC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DM Sans"/>
                <a:ea typeface="DM Sans"/>
                <a:cs typeface="DM Sans"/>
                <a:sym typeface="DM Sans"/>
              </a:rPr>
              <a:t>Members</a:t>
            </a:r>
            <a:endParaRPr sz="1600">
              <a:latin typeface="DM Sans"/>
              <a:ea typeface="DM Sans"/>
              <a:cs typeface="DM Sans"/>
              <a:sym typeface="DM Sans"/>
            </a:endParaRPr>
          </a:p>
        </p:txBody>
      </p:sp>
      <p:sp>
        <p:nvSpPr>
          <p:cNvPr id="1028" name="Google Shape;1028;p126"/>
          <p:cNvSpPr/>
          <p:nvPr/>
        </p:nvSpPr>
        <p:spPr>
          <a:xfrm>
            <a:off x="5859000" y="3124425"/>
            <a:ext cx="1764900" cy="868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2"/>
                </a:solidFill>
                <a:latin typeface="DM Sans"/>
                <a:ea typeface="DM Sans"/>
                <a:cs typeface="DM Sans"/>
                <a:sym typeface="DM Sans"/>
              </a:rPr>
              <a:t>Communities</a:t>
            </a:r>
            <a:endParaRPr sz="1600">
              <a:solidFill>
                <a:schemeClr val="lt2"/>
              </a:solidFill>
              <a:latin typeface="DM Sans"/>
              <a:ea typeface="DM Sans"/>
              <a:cs typeface="DM Sans"/>
              <a:sym typeface="DM Sans"/>
            </a:endParaRPr>
          </a:p>
          <a:p>
            <a:pPr indent="0" lvl="0" marL="0" rtl="0" algn="ctr">
              <a:spcBef>
                <a:spcPts val="0"/>
              </a:spcBef>
              <a:spcAft>
                <a:spcPts val="0"/>
              </a:spcAft>
              <a:buNone/>
            </a:pPr>
            <a:r>
              <a:rPr lang="en">
                <a:solidFill>
                  <a:schemeClr val="lt2"/>
                </a:solidFill>
                <a:latin typeface="DM Sans"/>
                <a:ea typeface="DM Sans"/>
                <a:cs typeface="DM Sans"/>
                <a:sym typeface="DM Sans"/>
              </a:rPr>
              <a:t>(Beneficiaries / Service Users)</a:t>
            </a:r>
            <a:endParaRPr>
              <a:solidFill>
                <a:schemeClr val="lt2"/>
              </a:solidFill>
              <a:latin typeface="DM Sans"/>
              <a:ea typeface="DM Sans"/>
              <a:cs typeface="DM Sans"/>
              <a:sym typeface="DM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127"/>
          <p:cNvSpPr/>
          <p:nvPr/>
        </p:nvSpPr>
        <p:spPr>
          <a:xfrm>
            <a:off x="3141450" y="1410488"/>
            <a:ext cx="2861100" cy="2871600"/>
          </a:xfrm>
          <a:prstGeom prst="roundRect">
            <a:avLst>
              <a:gd fmla="val 2539" name="adj"/>
            </a:avLst>
          </a:prstGeom>
          <a:solidFill>
            <a:schemeClr val="lt1"/>
          </a:solidFill>
          <a:ln>
            <a:noFill/>
          </a:ln>
        </p:spPr>
        <p:txBody>
          <a:bodyPr anchorCtr="0" anchor="ctr" bIns="137150" lIns="137150" spcFirstLastPara="1" rIns="137150" wrap="square" tIns="137150">
            <a:noAutofit/>
          </a:bodyPr>
          <a:lstStyle/>
          <a:p>
            <a:pPr indent="0" lvl="0" marL="0" marR="0" rtl="0" algn="l">
              <a:spcBef>
                <a:spcPts val="0"/>
              </a:spcBef>
              <a:spcAft>
                <a:spcPts val="0"/>
              </a:spcAft>
              <a:buNone/>
            </a:pPr>
            <a:r>
              <a:t/>
            </a:r>
            <a:endParaRPr sz="1400">
              <a:solidFill>
                <a:schemeClr val="dk1"/>
              </a:solidFill>
              <a:latin typeface="DM Sans"/>
              <a:ea typeface="DM Sans"/>
              <a:cs typeface="DM Sans"/>
              <a:sym typeface="DM Sans"/>
            </a:endParaRPr>
          </a:p>
        </p:txBody>
      </p:sp>
      <p:sp>
        <p:nvSpPr>
          <p:cNvPr id="1034" name="Google Shape;1034;p127"/>
          <p:cNvSpPr txBox="1"/>
          <p:nvPr>
            <p:ph type="title"/>
          </p:nvPr>
        </p:nvSpPr>
        <p:spPr>
          <a:xfrm>
            <a:off x="292227" y="311173"/>
            <a:ext cx="8499300" cy="4170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200"/>
              <a:t>Identity is critical infrastructure</a:t>
            </a:r>
            <a:endParaRPr sz="3200"/>
          </a:p>
        </p:txBody>
      </p:sp>
      <p:sp>
        <p:nvSpPr>
          <p:cNvPr id="1035" name="Google Shape;1035;p127"/>
          <p:cNvSpPr txBox="1"/>
          <p:nvPr>
            <p:ph idx="1" type="body"/>
          </p:nvPr>
        </p:nvSpPr>
        <p:spPr>
          <a:xfrm>
            <a:off x="361950" y="755510"/>
            <a:ext cx="8436300" cy="190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600"/>
              <a:t>Connecting people and applications</a:t>
            </a:r>
            <a:endParaRPr sz="1600"/>
          </a:p>
        </p:txBody>
      </p:sp>
      <p:pic>
        <p:nvPicPr>
          <p:cNvPr descr="Icon&#10;&#10;Description automatically generated" id="1036" name="Google Shape;1036;p127"/>
          <p:cNvPicPr preferRelativeResize="0"/>
          <p:nvPr/>
        </p:nvPicPr>
        <p:blipFill rotWithShape="1">
          <a:blip r:embed="rId3">
            <a:alphaModFix/>
          </a:blip>
          <a:srcRect b="0" l="0" r="0" t="0"/>
          <a:stretch/>
        </p:blipFill>
        <p:spPr>
          <a:xfrm>
            <a:off x="628323" y="1939867"/>
            <a:ext cx="960120" cy="960120"/>
          </a:xfrm>
          <a:prstGeom prst="rect">
            <a:avLst/>
          </a:prstGeom>
          <a:noFill/>
          <a:ln>
            <a:noFill/>
          </a:ln>
        </p:spPr>
      </p:pic>
      <p:pic>
        <p:nvPicPr>
          <p:cNvPr descr="A picture containing shape&#10;&#10;Description automatically generated" id="1037" name="Google Shape;1037;p127"/>
          <p:cNvPicPr preferRelativeResize="0"/>
          <p:nvPr/>
        </p:nvPicPr>
        <p:blipFill rotWithShape="1">
          <a:blip r:embed="rId4">
            <a:alphaModFix/>
          </a:blip>
          <a:srcRect b="0" l="0" r="0" t="0"/>
          <a:stretch/>
        </p:blipFill>
        <p:spPr>
          <a:xfrm>
            <a:off x="7549510" y="2036936"/>
            <a:ext cx="960120" cy="960120"/>
          </a:xfrm>
          <a:prstGeom prst="rect">
            <a:avLst/>
          </a:prstGeom>
          <a:noFill/>
          <a:ln>
            <a:noFill/>
          </a:ln>
        </p:spPr>
      </p:pic>
      <p:pic>
        <p:nvPicPr>
          <p:cNvPr descr="Icon&#10;&#10;Description automatically generated" id="1038" name="Google Shape;1038;p127"/>
          <p:cNvPicPr preferRelativeResize="0"/>
          <p:nvPr/>
        </p:nvPicPr>
        <p:blipFill rotWithShape="1">
          <a:blip r:embed="rId5">
            <a:alphaModFix/>
          </a:blip>
          <a:srcRect b="0" l="0" r="0" t="0"/>
          <a:stretch/>
        </p:blipFill>
        <p:spPr>
          <a:xfrm>
            <a:off x="4061842" y="1957174"/>
            <a:ext cx="960120" cy="962422"/>
          </a:xfrm>
          <a:prstGeom prst="rect">
            <a:avLst/>
          </a:prstGeom>
          <a:noFill/>
          <a:ln>
            <a:noFill/>
          </a:ln>
        </p:spPr>
      </p:pic>
      <p:sp>
        <p:nvSpPr>
          <p:cNvPr id="1039" name="Google Shape;1039;p127"/>
          <p:cNvSpPr txBox="1"/>
          <p:nvPr/>
        </p:nvSpPr>
        <p:spPr>
          <a:xfrm>
            <a:off x="408974" y="3023231"/>
            <a:ext cx="1398900" cy="8322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n" sz="1500">
                <a:solidFill>
                  <a:srgbClr val="191919"/>
                </a:solidFill>
                <a:latin typeface="DM Sans"/>
                <a:ea typeface="DM Sans"/>
                <a:cs typeface="DM Sans"/>
                <a:sym typeface="DM Sans"/>
              </a:rPr>
              <a:t>Millions of people</a:t>
            </a:r>
            <a:endParaRPr b="1" sz="1500">
              <a:solidFill>
                <a:srgbClr val="191919"/>
              </a:solidFill>
              <a:latin typeface="DM Sans"/>
              <a:ea typeface="DM Sans"/>
              <a:cs typeface="DM Sans"/>
              <a:sym typeface="DM Sans"/>
            </a:endParaRPr>
          </a:p>
        </p:txBody>
      </p:sp>
      <p:sp>
        <p:nvSpPr>
          <p:cNvPr id="1040" name="Google Shape;1040;p127"/>
          <p:cNvSpPr txBox="1"/>
          <p:nvPr/>
        </p:nvSpPr>
        <p:spPr>
          <a:xfrm>
            <a:off x="7333501" y="3080381"/>
            <a:ext cx="1401600" cy="7494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n" sz="1500">
                <a:solidFill>
                  <a:srgbClr val="191919"/>
                </a:solidFill>
                <a:latin typeface="DM Sans"/>
                <a:ea typeface="DM Sans"/>
                <a:cs typeface="DM Sans"/>
                <a:sym typeface="DM Sans"/>
              </a:rPr>
              <a:t>Thousands of applications</a:t>
            </a:r>
            <a:endParaRPr b="1" sz="1500">
              <a:solidFill>
                <a:srgbClr val="191919"/>
              </a:solidFill>
              <a:latin typeface="DM Sans"/>
              <a:ea typeface="DM Sans"/>
              <a:cs typeface="DM Sans"/>
              <a:sym typeface="DM Sans"/>
            </a:endParaRPr>
          </a:p>
        </p:txBody>
      </p:sp>
      <p:sp>
        <p:nvSpPr>
          <p:cNvPr id="1041" name="Google Shape;1041;p127"/>
          <p:cNvSpPr txBox="1"/>
          <p:nvPr/>
        </p:nvSpPr>
        <p:spPr>
          <a:xfrm>
            <a:off x="3871236" y="2924569"/>
            <a:ext cx="1398900" cy="8322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n" sz="2400">
                <a:solidFill>
                  <a:srgbClr val="191919"/>
                </a:solidFill>
                <a:latin typeface="DM Sans"/>
                <a:ea typeface="DM Sans"/>
                <a:cs typeface="DM Sans"/>
                <a:sym typeface="DM Sans"/>
              </a:rPr>
              <a:t>Identity</a:t>
            </a:r>
            <a:endParaRPr b="1" sz="2400">
              <a:solidFill>
                <a:srgbClr val="191919"/>
              </a:solidFill>
              <a:latin typeface="DM Sans"/>
              <a:ea typeface="DM Sans"/>
              <a:cs typeface="DM Sans"/>
              <a:sym typeface="DM Sans"/>
            </a:endParaRPr>
          </a:p>
        </p:txBody>
      </p:sp>
      <p:grpSp>
        <p:nvGrpSpPr>
          <p:cNvPr id="1042" name="Google Shape;1042;p127"/>
          <p:cNvGrpSpPr/>
          <p:nvPr/>
        </p:nvGrpSpPr>
        <p:grpSpPr>
          <a:xfrm>
            <a:off x="1846069" y="2682619"/>
            <a:ext cx="1300500" cy="198206"/>
            <a:chOff x="2461425" y="3500625"/>
            <a:chExt cx="1734000" cy="264275"/>
          </a:xfrm>
        </p:grpSpPr>
        <p:cxnSp>
          <p:nvCxnSpPr>
            <p:cNvPr id="1043" name="Google Shape;1043;p127"/>
            <p:cNvCxnSpPr/>
            <p:nvPr/>
          </p:nvCxnSpPr>
          <p:spPr>
            <a:xfrm>
              <a:off x="2461425" y="3500625"/>
              <a:ext cx="1734000" cy="0"/>
            </a:xfrm>
            <a:prstGeom prst="straightConnector1">
              <a:avLst/>
            </a:prstGeom>
            <a:noFill/>
            <a:ln cap="flat" cmpd="sng" w="19050">
              <a:solidFill>
                <a:srgbClr val="6B665F"/>
              </a:solidFill>
              <a:prstDash val="solid"/>
              <a:round/>
              <a:headEnd len="med" w="med" type="none"/>
              <a:tailEnd len="med" w="med" type="oval"/>
            </a:ln>
          </p:spPr>
        </p:cxnSp>
        <p:cxnSp>
          <p:nvCxnSpPr>
            <p:cNvPr id="1044" name="Google Shape;1044;p127"/>
            <p:cNvCxnSpPr/>
            <p:nvPr/>
          </p:nvCxnSpPr>
          <p:spPr>
            <a:xfrm>
              <a:off x="2461425" y="3764900"/>
              <a:ext cx="1734000" cy="0"/>
            </a:xfrm>
            <a:prstGeom prst="straightConnector1">
              <a:avLst/>
            </a:prstGeom>
            <a:noFill/>
            <a:ln cap="flat" cmpd="sng" w="19050">
              <a:solidFill>
                <a:srgbClr val="6B665F"/>
              </a:solidFill>
              <a:prstDash val="solid"/>
              <a:round/>
              <a:headEnd len="med" w="med" type="oval"/>
              <a:tailEnd len="med" w="med" type="none"/>
            </a:ln>
          </p:spPr>
        </p:cxnSp>
      </p:grpSp>
      <p:grpSp>
        <p:nvGrpSpPr>
          <p:cNvPr id="1045" name="Google Shape;1045;p127"/>
          <p:cNvGrpSpPr/>
          <p:nvPr/>
        </p:nvGrpSpPr>
        <p:grpSpPr>
          <a:xfrm rot="10800000">
            <a:off x="5994731" y="2701247"/>
            <a:ext cx="1300500" cy="198206"/>
            <a:chOff x="2461425" y="3500625"/>
            <a:chExt cx="1734000" cy="264275"/>
          </a:xfrm>
        </p:grpSpPr>
        <p:cxnSp>
          <p:nvCxnSpPr>
            <p:cNvPr id="1046" name="Google Shape;1046;p127"/>
            <p:cNvCxnSpPr/>
            <p:nvPr/>
          </p:nvCxnSpPr>
          <p:spPr>
            <a:xfrm>
              <a:off x="2461425" y="3500625"/>
              <a:ext cx="1734000" cy="0"/>
            </a:xfrm>
            <a:prstGeom prst="straightConnector1">
              <a:avLst/>
            </a:prstGeom>
            <a:noFill/>
            <a:ln cap="flat" cmpd="sng" w="19050">
              <a:solidFill>
                <a:srgbClr val="6B665F"/>
              </a:solidFill>
              <a:prstDash val="solid"/>
              <a:round/>
              <a:headEnd len="med" w="med" type="none"/>
              <a:tailEnd len="med" w="med" type="oval"/>
            </a:ln>
          </p:spPr>
        </p:cxnSp>
        <p:cxnSp>
          <p:nvCxnSpPr>
            <p:cNvPr id="1047" name="Google Shape;1047;p127"/>
            <p:cNvCxnSpPr/>
            <p:nvPr/>
          </p:nvCxnSpPr>
          <p:spPr>
            <a:xfrm>
              <a:off x="2461425" y="3764900"/>
              <a:ext cx="1734000" cy="0"/>
            </a:xfrm>
            <a:prstGeom prst="straightConnector1">
              <a:avLst/>
            </a:prstGeom>
            <a:noFill/>
            <a:ln cap="flat" cmpd="sng" w="19050">
              <a:solidFill>
                <a:srgbClr val="6B665F"/>
              </a:solidFill>
              <a:prstDash val="solid"/>
              <a:round/>
              <a:headEnd len="med" w="med" type="oval"/>
              <a:tailEnd len="med" w="med" type="none"/>
            </a:ln>
          </p:spPr>
        </p:cxn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128"/>
          <p:cNvSpPr txBox="1"/>
          <p:nvPr>
            <p:ph idx="1" type="body"/>
          </p:nvPr>
        </p:nvSpPr>
        <p:spPr>
          <a:xfrm>
            <a:off x="371475" y="2463988"/>
            <a:ext cx="1989000" cy="812400"/>
          </a:xfrm>
          <a:prstGeom prst="rect">
            <a:avLst/>
          </a:prstGeom>
        </p:spPr>
        <p:txBody>
          <a:bodyPr anchorCtr="0" anchor="t" bIns="0" lIns="0" spcFirstLastPara="1" rIns="0" wrap="square" tIns="0">
            <a:noAutofit/>
          </a:bodyPr>
          <a:lstStyle/>
          <a:p>
            <a:pPr indent="0" lvl="0" marL="0" rtl="0" algn="l">
              <a:spcBef>
                <a:spcPts val="1100"/>
              </a:spcBef>
              <a:spcAft>
                <a:spcPts val="1200"/>
              </a:spcAft>
              <a:buNone/>
            </a:pPr>
            <a:r>
              <a:rPr lang="en" sz="1400"/>
              <a:t>Flexible login options for those who don’t have smart phones or biometrics </a:t>
            </a:r>
            <a:endParaRPr sz="1400"/>
          </a:p>
        </p:txBody>
      </p:sp>
      <p:sp>
        <p:nvSpPr>
          <p:cNvPr id="1053" name="Google Shape;1053;p128"/>
          <p:cNvSpPr txBox="1"/>
          <p:nvPr>
            <p:ph type="title"/>
          </p:nvPr>
        </p:nvSpPr>
        <p:spPr>
          <a:xfrm>
            <a:off x="280650" y="400050"/>
            <a:ext cx="8499300" cy="418200"/>
          </a:xfrm>
          <a:prstGeom prst="rect">
            <a:avLst/>
          </a:prstGeom>
        </p:spPr>
        <p:txBody>
          <a:bodyPr anchorCtr="0" anchor="b" bIns="34275" lIns="68575" spcFirstLastPara="1" rIns="68575" wrap="square" tIns="34275">
            <a:noAutofit/>
          </a:bodyPr>
          <a:lstStyle/>
          <a:p>
            <a:pPr indent="0" lvl="0" marL="0" rtl="0" algn="l">
              <a:lnSpc>
                <a:spcPct val="115000"/>
              </a:lnSpc>
              <a:spcBef>
                <a:spcPts val="0"/>
              </a:spcBef>
              <a:spcAft>
                <a:spcPts val="0"/>
              </a:spcAft>
              <a:buNone/>
            </a:pPr>
            <a:r>
              <a:rPr lang="en"/>
              <a:t>Improve access to services for beneficiaries </a:t>
            </a:r>
            <a:endParaRPr/>
          </a:p>
        </p:txBody>
      </p:sp>
      <p:sp>
        <p:nvSpPr>
          <p:cNvPr id="1054" name="Google Shape;1054;p128"/>
          <p:cNvSpPr txBox="1"/>
          <p:nvPr/>
        </p:nvSpPr>
        <p:spPr>
          <a:xfrm>
            <a:off x="2948325" y="2365988"/>
            <a:ext cx="1989000" cy="1498800"/>
          </a:xfrm>
          <a:prstGeom prst="rect">
            <a:avLst/>
          </a:prstGeom>
          <a:noFill/>
          <a:ln>
            <a:noFill/>
          </a:ln>
        </p:spPr>
        <p:txBody>
          <a:bodyPr anchorCtr="0" anchor="t" bIns="91425" lIns="91425" spcFirstLastPara="1" rIns="91425" wrap="square" tIns="91425">
            <a:noAutofit/>
          </a:bodyPr>
          <a:lstStyle/>
          <a:p>
            <a:pPr indent="0" lvl="0" marL="0" rtl="0" algn="l">
              <a:spcBef>
                <a:spcPts val="1100"/>
              </a:spcBef>
              <a:spcAft>
                <a:spcPts val="0"/>
              </a:spcAft>
              <a:buNone/>
            </a:pPr>
            <a:r>
              <a:rPr lang="en">
                <a:solidFill>
                  <a:schemeClr val="dk1"/>
                </a:solidFill>
                <a:latin typeface="DM Sans"/>
                <a:ea typeface="DM Sans"/>
                <a:cs typeface="DM Sans"/>
                <a:sym typeface="DM Sans"/>
              </a:rPr>
              <a:t>Security controls to secure personal data of vulnerable populations</a:t>
            </a:r>
            <a:endParaRPr>
              <a:solidFill>
                <a:schemeClr val="dk1"/>
              </a:solidFill>
              <a:latin typeface="DM Sans"/>
              <a:ea typeface="DM Sans"/>
              <a:cs typeface="DM Sans"/>
              <a:sym typeface="DM Sans"/>
            </a:endParaRPr>
          </a:p>
          <a:p>
            <a:pPr indent="0" lvl="0" marL="0" rtl="0" algn="l">
              <a:spcBef>
                <a:spcPts val="0"/>
              </a:spcBef>
              <a:spcAft>
                <a:spcPts val="0"/>
              </a:spcAft>
              <a:buNone/>
            </a:pPr>
            <a:r>
              <a:t/>
            </a:r>
            <a:endParaRPr>
              <a:solidFill>
                <a:schemeClr val="dk1"/>
              </a:solidFill>
              <a:latin typeface="DM Sans"/>
              <a:ea typeface="DM Sans"/>
              <a:cs typeface="DM Sans"/>
              <a:sym typeface="DM Sans"/>
            </a:endParaRPr>
          </a:p>
        </p:txBody>
      </p:sp>
      <p:sp>
        <p:nvSpPr>
          <p:cNvPr id="1055" name="Google Shape;1055;p128"/>
          <p:cNvSpPr txBox="1"/>
          <p:nvPr/>
        </p:nvSpPr>
        <p:spPr>
          <a:xfrm>
            <a:off x="5525175" y="2353188"/>
            <a:ext cx="1989000" cy="1330800"/>
          </a:xfrm>
          <a:prstGeom prst="rect">
            <a:avLst/>
          </a:prstGeom>
          <a:noFill/>
          <a:ln>
            <a:noFill/>
          </a:ln>
        </p:spPr>
        <p:txBody>
          <a:bodyPr anchorCtr="0" anchor="t" bIns="91425" lIns="91425" spcFirstLastPara="1" rIns="91425" wrap="square" tIns="91425">
            <a:noAutofit/>
          </a:bodyPr>
          <a:lstStyle/>
          <a:p>
            <a:pPr indent="0" lvl="0" marL="0" rtl="0" algn="l">
              <a:spcBef>
                <a:spcPts val="1100"/>
              </a:spcBef>
              <a:spcAft>
                <a:spcPts val="0"/>
              </a:spcAft>
              <a:buNone/>
            </a:pPr>
            <a:r>
              <a:rPr lang="en">
                <a:solidFill>
                  <a:schemeClr val="dk1"/>
                </a:solidFill>
                <a:latin typeface="DM Sans"/>
                <a:ea typeface="DM Sans"/>
                <a:cs typeface="DM Sans"/>
                <a:sym typeface="DM Sans"/>
              </a:rPr>
              <a:t>A better UX for accessing services, information, and offerings </a:t>
            </a:r>
            <a:endParaRPr>
              <a:solidFill>
                <a:schemeClr val="dk1"/>
              </a:solidFill>
              <a:latin typeface="DM Sans"/>
              <a:ea typeface="DM Sans"/>
              <a:cs typeface="DM Sans"/>
              <a:sym typeface="DM Sans"/>
            </a:endParaRPr>
          </a:p>
          <a:p>
            <a:pPr indent="0" lvl="0" marL="0" rtl="0" algn="l">
              <a:spcBef>
                <a:spcPts val="0"/>
              </a:spcBef>
              <a:spcAft>
                <a:spcPts val="0"/>
              </a:spcAft>
              <a:buNone/>
            </a:pPr>
            <a:r>
              <a:t/>
            </a:r>
            <a:endParaRPr>
              <a:solidFill>
                <a:schemeClr val="dk1"/>
              </a:solidFill>
              <a:latin typeface="DM Sans"/>
              <a:ea typeface="DM Sans"/>
              <a:cs typeface="DM Sans"/>
              <a:sym typeface="DM Sans"/>
            </a:endParaRPr>
          </a:p>
        </p:txBody>
      </p:sp>
      <p:pic>
        <p:nvPicPr>
          <p:cNvPr id="1056" name="Google Shape;1056;p128"/>
          <p:cNvPicPr preferRelativeResize="0"/>
          <p:nvPr/>
        </p:nvPicPr>
        <p:blipFill>
          <a:blip r:embed="rId3">
            <a:alphaModFix/>
          </a:blip>
          <a:stretch>
            <a:fillRect/>
          </a:stretch>
        </p:blipFill>
        <p:spPr>
          <a:xfrm>
            <a:off x="3173641" y="1393581"/>
            <a:ext cx="733003" cy="749873"/>
          </a:xfrm>
          <a:prstGeom prst="rect">
            <a:avLst/>
          </a:prstGeom>
          <a:noFill/>
          <a:ln>
            <a:noFill/>
          </a:ln>
        </p:spPr>
      </p:pic>
      <p:pic>
        <p:nvPicPr>
          <p:cNvPr id="1057" name="Google Shape;1057;p128"/>
          <p:cNvPicPr preferRelativeResize="0"/>
          <p:nvPr/>
        </p:nvPicPr>
        <p:blipFill>
          <a:blip r:embed="rId4">
            <a:alphaModFix/>
          </a:blip>
          <a:stretch>
            <a:fillRect/>
          </a:stretch>
        </p:blipFill>
        <p:spPr>
          <a:xfrm>
            <a:off x="371475" y="1267440"/>
            <a:ext cx="733003" cy="887411"/>
          </a:xfrm>
          <a:prstGeom prst="rect">
            <a:avLst/>
          </a:prstGeom>
          <a:noFill/>
          <a:ln>
            <a:noFill/>
          </a:ln>
        </p:spPr>
      </p:pic>
      <p:pic>
        <p:nvPicPr>
          <p:cNvPr id="1058" name="Google Shape;1058;p128"/>
          <p:cNvPicPr preferRelativeResize="0"/>
          <p:nvPr/>
        </p:nvPicPr>
        <p:blipFill>
          <a:blip r:embed="rId5">
            <a:alphaModFix/>
          </a:blip>
          <a:stretch>
            <a:fillRect/>
          </a:stretch>
        </p:blipFill>
        <p:spPr>
          <a:xfrm>
            <a:off x="5752397" y="1270175"/>
            <a:ext cx="733003" cy="890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129"/>
          <p:cNvSpPr txBox="1"/>
          <p:nvPr>
            <p:ph type="title"/>
          </p:nvPr>
        </p:nvSpPr>
        <p:spPr>
          <a:xfrm>
            <a:off x="292227" y="311173"/>
            <a:ext cx="8499300" cy="4170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At Okta, Identity is our core mission</a:t>
            </a:r>
            <a:endParaRPr/>
          </a:p>
        </p:txBody>
      </p:sp>
      <p:sp>
        <p:nvSpPr>
          <p:cNvPr id="1064" name="Google Shape;1064;p129"/>
          <p:cNvSpPr txBox="1"/>
          <p:nvPr>
            <p:ph idx="1" type="body"/>
          </p:nvPr>
        </p:nvSpPr>
        <p:spPr>
          <a:xfrm>
            <a:off x="361950" y="755510"/>
            <a:ext cx="8436300" cy="190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Modern Identity for nonprofits</a:t>
            </a:r>
            <a:endParaRPr/>
          </a:p>
        </p:txBody>
      </p:sp>
      <p:sp>
        <p:nvSpPr>
          <p:cNvPr id="1065" name="Google Shape;1065;p129"/>
          <p:cNvSpPr/>
          <p:nvPr/>
        </p:nvSpPr>
        <p:spPr>
          <a:xfrm>
            <a:off x="361950" y="1400175"/>
            <a:ext cx="4209900" cy="2628900"/>
          </a:xfrm>
          <a:prstGeom prst="roundRect">
            <a:avLst>
              <a:gd fmla="val 4340" name="adj"/>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6" name="Google Shape;1066;p129"/>
          <p:cNvSpPr txBox="1"/>
          <p:nvPr/>
        </p:nvSpPr>
        <p:spPr>
          <a:xfrm>
            <a:off x="779300" y="1735600"/>
            <a:ext cx="2681100" cy="691500"/>
          </a:xfrm>
          <a:prstGeom prst="rect">
            <a:avLst/>
          </a:prstGeom>
          <a:noFill/>
          <a:ln>
            <a:noFill/>
          </a:ln>
        </p:spPr>
        <p:txBody>
          <a:bodyPr anchorCtr="0" anchor="b" bIns="0" lIns="0" spcFirstLastPara="1" rIns="0" wrap="square" tIns="0">
            <a:noAutofit/>
          </a:bodyPr>
          <a:lstStyle/>
          <a:p>
            <a:pPr indent="0" lvl="0" marL="139700" marR="139700" rtl="0" algn="l">
              <a:spcBef>
                <a:spcPts val="0"/>
              </a:spcBef>
              <a:spcAft>
                <a:spcPts val="0"/>
              </a:spcAft>
              <a:buNone/>
            </a:pPr>
            <a:r>
              <a:rPr b="1" lang="en" sz="2000">
                <a:solidFill>
                  <a:schemeClr val="dk1"/>
                </a:solidFill>
                <a:latin typeface="DM Sans"/>
                <a:ea typeface="DM Sans"/>
                <a:cs typeface="DM Sans"/>
                <a:sym typeface="DM Sans"/>
              </a:rPr>
              <a:t>Workforce Identity</a:t>
            </a:r>
            <a:endParaRPr b="1" sz="2000">
              <a:solidFill>
                <a:schemeClr val="dk1"/>
              </a:solidFill>
              <a:latin typeface="DM Sans"/>
              <a:ea typeface="DM Sans"/>
              <a:cs typeface="DM Sans"/>
              <a:sym typeface="DM Sans"/>
            </a:endParaRPr>
          </a:p>
        </p:txBody>
      </p:sp>
      <p:sp>
        <p:nvSpPr>
          <p:cNvPr id="1067" name="Google Shape;1067;p129"/>
          <p:cNvSpPr txBox="1"/>
          <p:nvPr/>
        </p:nvSpPr>
        <p:spPr>
          <a:xfrm>
            <a:off x="872175" y="2489381"/>
            <a:ext cx="2223300" cy="785100"/>
          </a:xfrm>
          <a:prstGeom prst="rect">
            <a:avLst/>
          </a:prstGeom>
          <a:noFill/>
          <a:ln>
            <a:noFill/>
          </a:ln>
        </p:spPr>
        <p:txBody>
          <a:bodyPr anchorCtr="0" anchor="t" bIns="68575" lIns="68575" spcFirstLastPara="1" rIns="68575" wrap="square" tIns="68575">
            <a:spAutoFit/>
          </a:bodyPr>
          <a:lstStyle/>
          <a:p>
            <a:pPr indent="-190500" lvl="0" marL="203200" rtl="0" algn="l">
              <a:spcBef>
                <a:spcPts val="0"/>
              </a:spcBef>
              <a:spcAft>
                <a:spcPts val="0"/>
              </a:spcAft>
              <a:buClr>
                <a:schemeClr val="dk1"/>
              </a:buClr>
              <a:buSzPts val="1400"/>
              <a:buFont typeface="DM Sans"/>
              <a:buChar char="●"/>
            </a:pPr>
            <a:r>
              <a:rPr lang="en" sz="1400">
                <a:solidFill>
                  <a:schemeClr val="dk1"/>
                </a:solidFill>
                <a:latin typeface="DM Sans"/>
                <a:ea typeface="DM Sans"/>
                <a:cs typeface="DM Sans"/>
                <a:sym typeface="DM Sans"/>
              </a:rPr>
              <a:t>Every employee</a:t>
            </a:r>
            <a:endParaRPr sz="1400">
              <a:solidFill>
                <a:schemeClr val="dk1"/>
              </a:solidFill>
              <a:latin typeface="DM Sans"/>
              <a:ea typeface="DM Sans"/>
              <a:cs typeface="DM Sans"/>
              <a:sym typeface="DM Sans"/>
            </a:endParaRPr>
          </a:p>
          <a:p>
            <a:pPr indent="-190500" lvl="0" marL="203200" rtl="0" algn="l">
              <a:spcBef>
                <a:spcPts val="0"/>
              </a:spcBef>
              <a:spcAft>
                <a:spcPts val="0"/>
              </a:spcAft>
              <a:buClr>
                <a:schemeClr val="dk1"/>
              </a:buClr>
              <a:buSzPts val="1400"/>
              <a:buFont typeface="DM Sans"/>
              <a:buChar char="●"/>
            </a:pPr>
            <a:r>
              <a:rPr lang="en" sz="1400">
                <a:solidFill>
                  <a:schemeClr val="dk1"/>
                </a:solidFill>
                <a:latin typeface="DM Sans"/>
                <a:ea typeface="DM Sans"/>
                <a:cs typeface="DM Sans"/>
                <a:sym typeface="DM Sans"/>
              </a:rPr>
              <a:t>Every </a:t>
            </a:r>
            <a:r>
              <a:rPr lang="en">
                <a:solidFill>
                  <a:schemeClr val="dk1"/>
                </a:solidFill>
                <a:latin typeface="DM Sans"/>
                <a:ea typeface="DM Sans"/>
                <a:cs typeface="DM Sans"/>
                <a:sym typeface="DM Sans"/>
              </a:rPr>
              <a:t>volunteer</a:t>
            </a:r>
            <a:endParaRPr sz="1400">
              <a:solidFill>
                <a:schemeClr val="dk1"/>
              </a:solidFill>
              <a:latin typeface="DM Sans"/>
              <a:ea typeface="DM Sans"/>
              <a:cs typeface="DM Sans"/>
              <a:sym typeface="DM Sans"/>
            </a:endParaRPr>
          </a:p>
          <a:p>
            <a:pPr indent="-190500" lvl="0" marL="203200" rtl="0" algn="l">
              <a:spcBef>
                <a:spcPts val="0"/>
              </a:spcBef>
              <a:spcAft>
                <a:spcPts val="0"/>
              </a:spcAft>
              <a:buClr>
                <a:schemeClr val="dk1"/>
              </a:buClr>
              <a:buSzPts val="1400"/>
              <a:buFont typeface="DM Sans"/>
              <a:buChar char="●"/>
            </a:pPr>
            <a:r>
              <a:rPr lang="en" sz="1400">
                <a:solidFill>
                  <a:schemeClr val="dk1"/>
                </a:solidFill>
                <a:latin typeface="DM Sans"/>
                <a:ea typeface="DM Sans"/>
                <a:cs typeface="DM Sans"/>
                <a:sym typeface="DM Sans"/>
              </a:rPr>
              <a:t>Every contractor</a:t>
            </a:r>
            <a:endParaRPr sz="1400">
              <a:solidFill>
                <a:schemeClr val="dk1"/>
              </a:solidFill>
              <a:latin typeface="DM Sans"/>
              <a:ea typeface="DM Sans"/>
              <a:cs typeface="DM Sans"/>
              <a:sym typeface="DM Sans"/>
            </a:endParaRPr>
          </a:p>
        </p:txBody>
      </p:sp>
      <p:sp>
        <p:nvSpPr>
          <p:cNvPr id="1068" name="Google Shape;1068;p129"/>
          <p:cNvSpPr/>
          <p:nvPr/>
        </p:nvSpPr>
        <p:spPr>
          <a:xfrm>
            <a:off x="4562588" y="1400175"/>
            <a:ext cx="4209900" cy="2628900"/>
          </a:xfrm>
          <a:prstGeom prst="roundRect">
            <a:avLst>
              <a:gd fmla="val 2461" name="adj"/>
            </a:avLst>
          </a:prstGeom>
          <a:solidFill>
            <a:srgbClr val="B6C9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9" name="Google Shape;1069;p129"/>
          <p:cNvSpPr txBox="1"/>
          <p:nvPr/>
        </p:nvSpPr>
        <p:spPr>
          <a:xfrm>
            <a:off x="5863500" y="2010096"/>
            <a:ext cx="3284400" cy="417000"/>
          </a:xfrm>
          <a:prstGeom prst="rect">
            <a:avLst/>
          </a:prstGeom>
          <a:noFill/>
          <a:ln>
            <a:noFill/>
          </a:ln>
        </p:spPr>
        <p:txBody>
          <a:bodyPr anchorCtr="0" anchor="b" bIns="0" lIns="0" spcFirstLastPara="1" rIns="0" wrap="square" tIns="0">
            <a:noAutofit/>
          </a:bodyPr>
          <a:lstStyle/>
          <a:p>
            <a:pPr indent="0" lvl="0" marL="0" marR="139700" rtl="0" algn="l">
              <a:spcBef>
                <a:spcPts val="0"/>
              </a:spcBef>
              <a:spcAft>
                <a:spcPts val="0"/>
              </a:spcAft>
              <a:buNone/>
            </a:pPr>
            <a:r>
              <a:rPr b="1" lang="en" sz="2000">
                <a:solidFill>
                  <a:schemeClr val="dk1"/>
                </a:solidFill>
                <a:latin typeface="DM Sans"/>
                <a:ea typeface="DM Sans"/>
                <a:cs typeface="DM Sans"/>
                <a:sym typeface="DM Sans"/>
              </a:rPr>
              <a:t>Customer Identity</a:t>
            </a:r>
            <a:endParaRPr b="1" sz="2000">
              <a:solidFill>
                <a:schemeClr val="dk1"/>
              </a:solidFill>
              <a:latin typeface="DM Sans"/>
              <a:ea typeface="DM Sans"/>
              <a:cs typeface="DM Sans"/>
              <a:sym typeface="DM Sans"/>
            </a:endParaRPr>
          </a:p>
        </p:txBody>
      </p:sp>
      <p:sp>
        <p:nvSpPr>
          <p:cNvPr id="1070" name="Google Shape;1070;p129"/>
          <p:cNvSpPr txBox="1"/>
          <p:nvPr/>
        </p:nvSpPr>
        <p:spPr>
          <a:xfrm>
            <a:off x="5863500" y="2452481"/>
            <a:ext cx="2505300" cy="1000500"/>
          </a:xfrm>
          <a:prstGeom prst="rect">
            <a:avLst/>
          </a:prstGeom>
          <a:noFill/>
          <a:ln>
            <a:noFill/>
          </a:ln>
        </p:spPr>
        <p:txBody>
          <a:bodyPr anchorCtr="0" anchor="t" bIns="68575" lIns="68575" spcFirstLastPara="1" rIns="68575" wrap="square" tIns="68575">
            <a:spAutoFit/>
          </a:bodyPr>
          <a:lstStyle/>
          <a:p>
            <a:pPr indent="-190500" lvl="0" marL="203200" rtl="0" algn="l">
              <a:spcBef>
                <a:spcPts val="0"/>
              </a:spcBef>
              <a:spcAft>
                <a:spcPts val="0"/>
              </a:spcAft>
              <a:buClr>
                <a:schemeClr val="dk1"/>
              </a:buClr>
              <a:buSzPts val="1400"/>
              <a:buFont typeface="DM Sans"/>
              <a:buChar char="●"/>
            </a:pPr>
            <a:r>
              <a:rPr lang="en" sz="1400">
                <a:solidFill>
                  <a:schemeClr val="dk1"/>
                </a:solidFill>
                <a:latin typeface="DM Sans"/>
                <a:ea typeface="DM Sans"/>
                <a:cs typeface="DM Sans"/>
                <a:sym typeface="DM Sans"/>
              </a:rPr>
              <a:t>Every </a:t>
            </a:r>
            <a:r>
              <a:rPr lang="en">
                <a:solidFill>
                  <a:schemeClr val="dk1"/>
                </a:solidFill>
                <a:latin typeface="DM Sans"/>
                <a:ea typeface="DM Sans"/>
                <a:cs typeface="DM Sans"/>
                <a:sym typeface="DM Sans"/>
              </a:rPr>
              <a:t>donor</a:t>
            </a:r>
            <a:endParaRPr sz="1400">
              <a:solidFill>
                <a:schemeClr val="dk1"/>
              </a:solidFill>
              <a:latin typeface="DM Sans"/>
              <a:ea typeface="DM Sans"/>
              <a:cs typeface="DM Sans"/>
              <a:sym typeface="DM Sans"/>
            </a:endParaRPr>
          </a:p>
          <a:p>
            <a:pPr indent="-190500" lvl="0" marL="203200" rtl="0" algn="l">
              <a:spcBef>
                <a:spcPts val="0"/>
              </a:spcBef>
              <a:spcAft>
                <a:spcPts val="0"/>
              </a:spcAft>
              <a:buClr>
                <a:schemeClr val="dk1"/>
              </a:buClr>
              <a:buSzPts val="1400"/>
              <a:buFont typeface="DM Sans"/>
              <a:buChar char="●"/>
            </a:pPr>
            <a:r>
              <a:rPr lang="en" sz="1400">
                <a:solidFill>
                  <a:schemeClr val="dk1"/>
                </a:solidFill>
                <a:latin typeface="DM Sans"/>
                <a:ea typeface="DM Sans"/>
                <a:cs typeface="DM Sans"/>
                <a:sym typeface="DM Sans"/>
              </a:rPr>
              <a:t>Every </a:t>
            </a:r>
            <a:r>
              <a:rPr lang="en">
                <a:solidFill>
                  <a:schemeClr val="dk1"/>
                </a:solidFill>
                <a:latin typeface="DM Sans"/>
                <a:ea typeface="DM Sans"/>
                <a:cs typeface="DM Sans"/>
                <a:sym typeface="DM Sans"/>
              </a:rPr>
              <a:t>member</a:t>
            </a:r>
            <a:endParaRPr sz="1400">
              <a:solidFill>
                <a:schemeClr val="dk1"/>
              </a:solidFill>
              <a:latin typeface="DM Sans"/>
              <a:ea typeface="DM Sans"/>
              <a:cs typeface="DM Sans"/>
              <a:sym typeface="DM Sans"/>
            </a:endParaRPr>
          </a:p>
          <a:p>
            <a:pPr indent="-190500" lvl="0" marL="203200" rtl="0" algn="l">
              <a:spcBef>
                <a:spcPts val="0"/>
              </a:spcBef>
              <a:spcAft>
                <a:spcPts val="0"/>
              </a:spcAft>
              <a:buClr>
                <a:schemeClr val="dk1"/>
              </a:buClr>
              <a:buSzPts val="1400"/>
              <a:buFont typeface="DM Sans"/>
              <a:buChar char="●"/>
            </a:pPr>
            <a:r>
              <a:rPr b="1" lang="en" sz="1400">
                <a:solidFill>
                  <a:schemeClr val="dk1"/>
                </a:solidFill>
                <a:latin typeface="DM Sans"/>
                <a:ea typeface="DM Sans"/>
                <a:cs typeface="DM Sans"/>
                <a:sym typeface="DM Sans"/>
              </a:rPr>
              <a:t>Every </a:t>
            </a:r>
            <a:r>
              <a:rPr b="1" lang="en">
                <a:solidFill>
                  <a:schemeClr val="dk1"/>
                </a:solidFill>
                <a:latin typeface="DM Sans"/>
                <a:ea typeface="DM Sans"/>
                <a:cs typeface="DM Sans"/>
                <a:sym typeface="DM Sans"/>
              </a:rPr>
              <a:t>community member you serve</a:t>
            </a:r>
            <a:endParaRPr b="1" sz="1400">
              <a:solidFill>
                <a:schemeClr val="dk1"/>
              </a:solidFill>
              <a:latin typeface="DM Sans"/>
              <a:ea typeface="DM Sans"/>
              <a:cs typeface="DM Sans"/>
              <a:sym typeface="DM Sans"/>
            </a:endParaRPr>
          </a:p>
        </p:txBody>
      </p:sp>
      <p:sp>
        <p:nvSpPr>
          <p:cNvPr id="1071" name="Google Shape;1071;p129"/>
          <p:cNvSpPr/>
          <p:nvPr/>
        </p:nvSpPr>
        <p:spPr>
          <a:xfrm>
            <a:off x="3460388" y="1708819"/>
            <a:ext cx="2223300" cy="1957200"/>
          </a:xfrm>
          <a:prstGeom prst="roundRect">
            <a:avLst>
              <a:gd fmla="val 8157" name="adj"/>
            </a:avLst>
          </a:prstGeom>
          <a:solidFill>
            <a:schemeClr val="l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72" name="Google Shape;1072;p129"/>
          <p:cNvPicPr preferRelativeResize="0"/>
          <p:nvPr/>
        </p:nvPicPr>
        <p:blipFill>
          <a:blip r:embed="rId3">
            <a:alphaModFix/>
          </a:blip>
          <a:stretch>
            <a:fillRect/>
          </a:stretch>
        </p:blipFill>
        <p:spPr>
          <a:xfrm>
            <a:off x="3852733" y="2419688"/>
            <a:ext cx="1454588" cy="53531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131"/>
          <p:cNvSpPr/>
          <p:nvPr/>
        </p:nvSpPr>
        <p:spPr>
          <a:xfrm>
            <a:off x="898143" y="1477611"/>
            <a:ext cx="2256600" cy="2436600"/>
          </a:xfrm>
          <a:prstGeom prst="roundRect">
            <a:avLst>
              <a:gd fmla="val 6858" name="adj"/>
            </a:avLst>
          </a:prstGeom>
          <a:solidFill>
            <a:srgbClr val="F6F1E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191919"/>
                </a:solidFill>
                <a:latin typeface="DM Sans"/>
                <a:ea typeface="DM Sans"/>
                <a:cs typeface="DM Sans"/>
                <a:sym typeface="DM Sans"/>
              </a:rPr>
              <a:t>Centrally </a:t>
            </a:r>
            <a:r>
              <a:rPr b="1" lang="en">
                <a:solidFill>
                  <a:srgbClr val="191919"/>
                </a:solidFill>
                <a:latin typeface="DM Sans"/>
                <a:ea typeface="DM Sans"/>
                <a:cs typeface="DM Sans"/>
                <a:sym typeface="DM Sans"/>
              </a:rPr>
              <a:t>manage</a:t>
            </a:r>
            <a:r>
              <a:rPr lang="en">
                <a:solidFill>
                  <a:srgbClr val="191919"/>
                </a:solidFill>
                <a:latin typeface="DM Sans"/>
                <a:ea typeface="DM Sans"/>
                <a:cs typeface="DM Sans"/>
                <a:sym typeface="DM Sans"/>
              </a:rPr>
              <a:t> and </a:t>
            </a:r>
            <a:r>
              <a:rPr b="1" lang="en">
                <a:solidFill>
                  <a:srgbClr val="191919"/>
                </a:solidFill>
                <a:latin typeface="DM Sans"/>
                <a:ea typeface="DM Sans"/>
                <a:cs typeface="DM Sans"/>
                <a:sym typeface="DM Sans"/>
              </a:rPr>
              <a:t>protect</a:t>
            </a:r>
            <a:r>
              <a:rPr lang="en">
                <a:solidFill>
                  <a:srgbClr val="191919"/>
                </a:solidFill>
                <a:latin typeface="DM Sans"/>
                <a:ea typeface="DM Sans"/>
                <a:cs typeface="DM Sans"/>
                <a:sym typeface="DM Sans"/>
              </a:rPr>
              <a:t> all </a:t>
            </a:r>
            <a:r>
              <a:rPr b="1" lang="en">
                <a:solidFill>
                  <a:srgbClr val="191919"/>
                </a:solidFill>
                <a:latin typeface="DM Sans"/>
                <a:ea typeface="DM Sans"/>
                <a:cs typeface="DM Sans"/>
                <a:sym typeface="DM Sans"/>
              </a:rPr>
              <a:t>Users</a:t>
            </a:r>
            <a:endParaRPr b="1" i="0" sz="1400" u="none" cap="none" strike="noStrike">
              <a:solidFill>
                <a:srgbClr val="191919"/>
              </a:solidFill>
              <a:latin typeface="DM Sans"/>
              <a:ea typeface="DM Sans"/>
              <a:cs typeface="DM Sans"/>
              <a:sym typeface="DM Sans"/>
            </a:endParaRPr>
          </a:p>
        </p:txBody>
      </p:sp>
      <p:sp>
        <p:nvSpPr>
          <p:cNvPr id="1082" name="Google Shape;1082;p131"/>
          <p:cNvSpPr txBox="1"/>
          <p:nvPr/>
        </p:nvSpPr>
        <p:spPr>
          <a:xfrm>
            <a:off x="898142" y="3132104"/>
            <a:ext cx="2256600" cy="4752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400"/>
              <a:buFont typeface="Arial"/>
              <a:buNone/>
            </a:pPr>
            <a:r>
              <a:rPr lang="en" sz="1800">
                <a:solidFill>
                  <a:srgbClr val="191919"/>
                </a:solidFill>
                <a:latin typeface="DM Sans Medium"/>
                <a:ea typeface="DM Sans Medium"/>
                <a:cs typeface="DM Sans Medium"/>
                <a:sym typeface="DM Sans Medium"/>
              </a:rPr>
              <a:t>1</a:t>
            </a:r>
            <a:endParaRPr b="0" i="0" sz="1400" u="none" cap="none" strike="noStrike">
              <a:solidFill>
                <a:srgbClr val="191919"/>
              </a:solidFill>
              <a:latin typeface="DM Sans"/>
              <a:ea typeface="DM Sans"/>
              <a:cs typeface="DM Sans"/>
              <a:sym typeface="DM Sans"/>
            </a:endParaRPr>
          </a:p>
        </p:txBody>
      </p:sp>
      <p:sp>
        <p:nvSpPr>
          <p:cNvPr id="1083" name="Google Shape;1083;p131"/>
          <p:cNvSpPr/>
          <p:nvPr/>
        </p:nvSpPr>
        <p:spPr>
          <a:xfrm>
            <a:off x="1833594" y="1284689"/>
            <a:ext cx="385800" cy="385800"/>
          </a:xfrm>
          <a:prstGeom prst="ellipse">
            <a:avLst/>
          </a:prstGeom>
          <a:solidFill>
            <a:srgbClr val="5A54F1"/>
          </a:solidFill>
          <a:ln cap="flat" cmpd="sng" w="25400">
            <a:solidFill>
              <a:srgbClr val="FFFEFA"/>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 sz="1500" u="none" cap="none" strike="noStrike">
                <a:solidFill>
                  <a:srgbClr val="F6F1E7"/>
                </a:solidFill>
                <a:highlight>
                  <a:srgbClr val="5A54F1"/>
                </a:highlight>
                <a:latin typeface="DM Sans Medium"/>
                <a:ea typeface="DM Sans Medium"/>
                <a:cs typeface="DM Sans Medium"/>
                <a:sym typeface="DM Sans Medium"/>
              </a:rPr>
              <a:t>1</a:t>
            </a:r>
            <a:endParaRPr sz="1100">
              <a:highlight>
                <a:srgbClr val="5A54F1"/>
              </a:highlight>
            </a:endParaRPr>
          </a:p>
        </p:txBody>
      </p:sp>
      <p:sp>
        <p:nvSpPr>
          <p:cNvPr id="1084" name="Google Shape;1084;p131"/>
          <p:cNvSpPr/>
          <p:nvPr/>
        </p:nvSpPr>
        <p:spPr>
          <a:xfrm>
            <a:off x="3443624" y="1477611"/>
            <a:ext cx="2256600" cy="2436600"/>
          </a:xfrm>
          <a:prstGeom prst="roundRect">
            <a:avLst>
              <a:gd fmla="val 6858" name="adj"/>
            </a:avLst>
          </a:prstGeom>
          <a:solidFill>
            <a:srgbClr val="F6F1E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191919"/>
                </a:solidFill>
                <a:latin typeface="DM Sans"/>
                <a:ea typeface="DM Sans"/>
                <a:cs typeface="DM Sans"/>
                <a:sym typeface="DM Sans"/>
              </a:rPr>
              <a:t>Quickly </a:t>
            </a:r>
            <a:r>
              <a:rPr b="1" lang="en">
                <a:solidFill>
                  <a:srgbClr val="191919"/>
                </a:solidFill>
                <a:latin typeface="DM Sans"/>
                <a:ea typeface="DM Sans"/>
                <a:cs typeface="DM Sans"/>
                <a:sym typeface="DM Sans"/>
              </a:rPr>
              <a:t>adapt</a:t>
            </a:r>
            <a:r>
              <a:rPr lang="en">
                <a:solidFill>
                  <a:srgbClr val="191919"/>
                </a:solidFill>
                <a:latin typeface="DM Sans"/>
                <a:ea typeface="DM Sans"/>
                <a:cs typeface="DM Sans"/>
                <a:sym typeface="DM Sans"/>
              </a:rPr>
              <a:t> to </a:t>
            </a:r>
            <a:r>
              <a:rPr b="1" lang="en">
                <a:solidFill>
                  <a:srgbClr val="191919"/>
                </a:solidFill>
                <a:latin typeface="DM Sans"/>
                <a:ea typeface="DM Sans"/>
                <a:cs typeface="DM Sans"/>
                <a:sym typeface="DM Sans"/>
              </a:rPr>
              <a:t>changing</a:t>
            </a:r>
            <a:r>
              <a:rPr lang="en">
                <a:solidFill>
                  <a:srgbClr val="191919"/>
                </a:solidFill>
                <a:latin typeface="DM Sans"/>
                <a:ea typeface="DM Sans"/>
                <a:cs typeface="DM Sans"/>
                <a:sym typeface="DM Sans"/>
              </a:rPr>
              <a:t> </a:t>
            </a:r>
            <a:r>
              <a:rPr lang="en">
                <a:solidFill>
                  <a:srgbClr val="191919"/>
                </a:solidFill>
                <a:latin typeface="DM Sans"/>
                <a:ea typeface="DM Sans"/>
                <a:cs typeface="DM Sans"/>
                <a:sym typeface="DM Sans"/>
              </a:rPr>
              <a:t>environments</a:t>
            </a:r>
            <a:r>
              <a:rPr lang="en">
                <a:solidFill>
                  <a:srgbClr val="191919"/>
                </a:solidFill>
                <a:latin typeface="DM Sans"/>
                <a:ea typeface="DM Sans"/>
                <a:cs typeface="DM Sans"/>
                <a:sym typeface="DM Sans"/>
              </a:rPr>
              <a:t> </a:t>
            </a:r>
            <a:endParaRPr i="0" sz="1400" u="none" cap="none" strike="noStrike">
              <a:solidFill>
                <a:srgbClr val="191919"/>
              </a:solidFill>
              <a:latin typeface="DM Sans"/>
              <a:ea typeface="DM Sans"/>
              <a:cs typeface="DM Sans"/>
              <a:sym typeface="DM Sans"/>
            </a:endParaRPr>
          </a:p>
        </p:txBody>
      </p:sp>
      <p:sp>
        <p:nvSpPr>
          <p:cNvPr id="1085" name="Google Shape;1085;p131"/>
          <p:cNvSpPr txBox="1"/>
          <p:nvPr/>
        </p:nvSpPr>
        <p:spPr>
          <a:xfrm>
            <a:off x="3443625" y="3132104"/>
            <a:ext cx="2256600" cy="4752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400"/>
              <a:buFont typeface="Arial"/>
              <a:buNone/>
            </a:pPr>
            <a:r>
              <a:rPr lang="en" sz="1800">
                <a:solidFill>
                  <a:srgbClr val="191919"/>
                </a:solidFill>
                <a:latin typeface="DM Sans Medium"/>
                <a:ea typeface="DM Sans Medium"/>
                <a:cs typeface="DM Sans Medium"/>
                <a:sym typeface="DM Sans Medium"/>
              </a:rPr>
              <a:t>2</a:t>
            </a:r>
            <a:endParaRPr b="0" i="0" sz="1400" u="none" cap="none" strike="noStrike">
              <a:solidFill>
                <a:srgbClr val="191919"/>
              </a:solidFill>
              <a:latin typeface="DM Sans"/>
              <a:ea typeface="DM Sans"/>
              <a:cs typeface="DM Sans"/>
              <a:sym typeface="DM Sans"/>
            </a:endParaRPr>
          </a:p>
        </p:txBody>
      </p:sp>
      <p:sp>
        <p:nvSpPr>
          <p:cNvPr id="1086" name="Google Shape;1086;p131"/>
          <p:cNvSpPr/>
          <p:nvPr/>
        </p:nvSpPr>
        <p:spPr>
          <a:xfrm>
            <a:off x="4379078" y="1284689"/>
            <a:ext cx="385800" cy="385800"/>
          </a:xfrm>
          <a:prstGeom prst="ellipse">
            <a:avLst/>
          </a:prstGeom>
          <a:solidFill>
            <a:srgbClr val="5A54F1"/>
          </a:solidFill>
          <a:ln cap="flat" cmpd="sng" w="25400">
            <a:solidFill>
              <a:srgbClr val="FFFEFA"/>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 sz="1500" u="none" cap="none" strike="noStrike">
                <a:solidFill>
                  <a:srgbClr val="F6F1E7"/>
                </a:solidFill>
                <a:highlight>
                  <a:srgbClr val="635DFE"/>
                </a:highlight>
                <a:latin typeface="DM Sans Medium"/>
                <a:ea typeface="DM Sans Medium"/>
                <a:cs typeface="DM Sans Medium"/>
                <a:sym typeface="DM Sans Medium"/>
              </a:rPr>
              <a:t>2</a:t>
            </a:r>
            <a:endParaRPr sz="1100">
              <a:highlight>
                <a:srgbClr val="635DFE"/>
              </a:highlight>
            </a:endParaRPr>
          </a:p>
        </p:txBody>
      </p:sp>
      <p:sp>
        <p:nvSpPr>
          <p:cNvPr id="1087" name="Google Shape;1087;p131"/>
          <p:cNvSpPr/>
          <p:nvPr/>
        </p:nvSpPr>
        <p:spPr>
          <a:xfrm>
            <a:off x="5989105" y="1477611"/>
            <a:ext cx="2256600" cy="2436600"/>
          </a:xfrm>
          <a:prstGeom prst="roundRect">
            <a:avLst>
              <a:gd fmla="val 6858" name="adj"/>
            </a:avLst>
          </a:prstGeom>
          <a:solidFill>
            <a:srgbClr val="F6F1E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191919"/>
                </a:solidFill>
                <a:latin typeface="DM Sans"/>
                <a:ea typeface="DM Sans"/>
                <a:cs typeface="DM Sans"/>
                <a:sym typeface="DM Sans"/>
              </a:rPr>
              <a:t>Collect </a:t>
            </a:r>
            <a:r>
              <a:rPr b="1" lang="en">
                <a:solidFill>
                  <a:srgbClr val="191919"/>
                </a:solidFill>
                <a:latin typeface="DM Sans"/>
                <a:ea typeface="DM Sans"/>
                <a:cs typeface="DM Sans"/>
                <a:sym typeface="DM Sans"/>
              </a:rPr>
              <a:t>data</a:t>
            </a:r>
            <a:r>
              <a:rPr lang="en">
                <a:solidFill>
                  <a:srgbClr val="191919"/>
                </a:solidFill>
                <a:latin typeface="DM Sans"/>
                <a:ea typeface="DM Sans"/>
                <a:cs typeface="DM Sans"/>
                <a:sym typeface="DM Sans"/>
              </a:rPr>
              <a:t> points to make </a:t>
            </a:r>
            <a:r>
              <a:rPr lang="en">
                <a:solidFill>
                  <a:srgbClr val="191919"/>
                </a:solidFill>
                <a:latin typeface="DM Sans"/>
                <a:ea typeface="DM Sans"/>
                <a:cs typeface="DM Sans"/>
                <a:sym typeface="DM Sans"/>
              </a:rPr>
              <a:t>mission</a:t>
            </a:r>
            <a:r>
              <a:rPr lang="en">
                <a:solidFill>
                  <a:srgbClr val="191919"/>
                </a:solidFill>
                <a:latin typeface="DM Sans"/>
                <a:ea typeface="DM Sans"/>
                <a:cs typeface="DM Sans"/>
                <a:sym typeface="DM Sans"/>
              </a:rPr>
              <a:t> </a:t>
            </a:r>
            <a:r>
              <a:rPr b="1" lang="en">
                <a:solidFill>
                  <a:srgbClr val="191919"/>
                </a:solidFill>
                <a:latin typeface="DM Sans"/>
                <a:ea typeface="DM Sans"/>
                <a:cs typeface="DM Sans"/>
                <a:sym typeface="DM Sans"/>
              </a:rPr>
              <a:t>critical</a:t>
            </a:r>
            <a:r>
              <a:rPr lang="en">
                <a:solidFill>
                  <a:srgbClr val="191919"/>
                </a:solidFill>
                <a:latin typeface="DM Sans"/>
                <a:ea typeface="DM Sans"/>
                <a:cs typeface="DM Sans"/>
                <a:sym typeface="DM Sans"/>
              </a:rPr>
              <a:t> </a:t>
            </a:r>
            <a:r>
              <a:rPr b="1" lang="en">
                <a:solidFill>
                  <a:srgbClr val="191919"/>
                </a:solidFill>
                <a:latin typeface="DM Sans"/>
                <a:ea typeface="DM Sans"/>
                <a:cs typeface="DM Sans"/>
                <a:sym typeface="DM Sans"/>
              </a:rPr>
              <a:t>decisions</a:t>
            </a:r>
            <a:endParaRPr b="1" i="0" sz="1400" u="none" cap="none" strike="noStrike">
              <a:solidFill>
                <a:srgbClr val="191919"/>
              </a:solidFill>
              <a:latin typeface="DM Sans"/>
              <a:ea typeface="DM Sans"/>
              <a:cs typeface="DM Sans"/>
              <a:sym typeface="DM Sans"/>
            </a:endParaRPr>
          </a:p>
        </p:txBody>
      </p:sp>
      <p:sp>
        <p:nvSpPr>
          <p:cNvPr id="1088" name="Google Shape;1088;p131"/>
          <p:cNvSpPr txBox="1"/>
          <p:nvPr/>
        </p:nvSpPr>
        <p:spPr>
          <a:xfrm>
            <a:off x="5989105" y="3132104"/>
            <a:ext cx="2256600" cy="4752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400"/>
              <a:buFont typeface="Arial"/>
              <a:buNone/>
            </a:pPr>
            <a:r>
              <a:rPr lang="en" sz="1800">
                <a:solidFill>
                  <a:srgbClr val="191919"/>
                </a:solidFill>
                <a:latin typeface="DM Sans Medium"/>
                <a:ea typeface="DM Sans Medium"/>
                <a:cs typeface="DM Sans Medium"/>
                <a:sym typeface="DM Sans Medium"/>
              </a:rPr>
              <a:t>3</a:t>
            </a:r>
            <a:endParaRPr b="0" i="0" sz="1400" u="none" cap="none" strike="noStrike">
              <a:solidFill>
                <a:srgbClr val="191919"/>
              </a:solidFill>
              <a:latin typeface="DM Sans"/>
              <a:ea typeface="DM Sans"/>
              <a:cs typeface="DM Sans"/>
              <a:sym typeface="DM Sans"/>
            </a:endParaRPr>
          </a:p>
        </p:txBody>
      </p:sp>
      <p:sp>
        <p:nvSpPr>
          <p:cNvPr id="1089" name="Google Shape;1089;p131"/>
          <p:cNvSpPr/>
          <p:nvPr/>
        </p:nvSpPr>
        <p:spPr>
          <a:xfrm>
            <a:off x="6924557" y="1284689"/>
            <a:ext cx="385800" cy="385800"/>
          </a:xfrm>
          <a:prstGeom prst="ellipse">
            <a:avLst/>
          </a:prstGeom>
          <a:solidFill>
            <a:srgbClr val="5A54F1"/>
          </a:solidFill>
          <a:ln cap="flat" cmpd="sng" w="25400">
            <a:solidFill>
              <a:srgbClr val="FFFEFA"/>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 sz="1500" u="none" cap="none" strike="noStrike">
                <a:solidFill>
                  <a:srgbClr val="F6F1E7"/>
                </a:solidFill>
                <a:highlight>
                  <a:srgbClr val="635DFE"/>
                </a:highlight>
                <a:latin typeface="DM Sans Medium"/>
                <a:ea typeface="DM Sans Medium"/>
                <a:cs typeface="DM Sans Medium"/>
                <a:sym typeface="DM Sans Medium"/>
              </a:rPr>
              <a:t>3</a:t>
            </a:r>
            <a:endParaRPr sz="1100">
              <a:highlight>
                <a:srgbClr val="635DFE"/>
              </a:highlight>
            </a:endParaRPr>
          </a:p>
        </p:txBody>
      </p:sp>
      <p:sp>
        <p:nvSpPr>
          <p:cNvPr id="1090" name="Google Shape;1090;p131"/>
          <p:cNvSpPr txBox="1"/>
          <p:nvPr/>
        </p:nvSpPr>
        <p:spPr>
          <a:xfrm>
            <a:off x="354725" y="275875"/>
            <a:ext cx="80340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solidFill>
                  <a:srgbClr val="5A54F1"/>
                </a:solidFill>
                <a:latin typeface="DM Sans"/>
                <a:ea typeface="DM Sans"/>
                <a:cs typeface="DM Sans"/>
                <a:sym typeface="DM Sans"/>
              </a:rPr>
              <a:t>K</a:t>
            </a:r>
            <a:r>
              <a:rPr b="1" lang="en" sz="2900">
                <a:solidFill>
                  <a:srgbClr val="5A54F1"/>
                </a:solidFill>
                <a:latin typeface="DM Sans"/>
                <a:ea typeface="DM Sans"/>
                <a:cs typeface="DM Sans"/>
                <a:sym typeface="DM Sans"/>
              </a:rPr>
              <a:t>ey</a:t>
            </a:r>
            <a:r>
              <a:rPr b="1" lang="en" sz="2900">
                <a:solidFill>
                  <a:srgbClr val="5A54F1"/>
                </a:solidFill>
                <a:latin typeface="DM Sans"/>
                <a:ea typeface="DM Sans"/>
                <a:cs typeface="DM Sans"/>
                <a:sym typeface="DM Sans"/>
              </a:rPr>
              <a:t> takeaways</a:t>
            </a:r>
            <a:endParaRPr>
              <a:solidFill>
                <a:srgbClr val="5A54F1"/>
              </a:solidFill>
              <a:latin typeface="DM Sans"/>
              <a:ea typeface="DM Sans"/>
              <a:cs typeface="DM Sans"/>
              <a:sym typeface="DM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132"/>
          <p:cNvSpPr txBox="1"/>
          <p:nvPr/>
        </p:nvSpPr>
        <p:spPr>
          <a:xfrm>
            <a:off x="302175" y="275875"/>
            <a:ext cx="3000000" cy="410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solidFill>
                  <a:srgbClr val="635DFE"/>
                </a:solidFill>
                <a:latin typeface="DM Sans"/>
                <a:ea typeface="DM Sans"/>
                <a:cs typeface="DM Sans"/>
                <a:sym typeface="DM Sans"/>
              </a:rPr>
              <a:t>Everything</a:t>
            </a:r>
            <a:r>
              <a:rPr b="1" lang="en" sz="2900">
                <a:solidFill>
                  <a:srgbClr val="635DFE"/>
                </a:solidFill>
                <a:latin typeface="DM Sans"/>
                <a:ea typeface="DM Sans"/>
                <a:cs typeface="DM Sans"/>
                <a:sym typeface="DM Sans"/>
              </a:rPr>
              <a:t> begins with your login box</a:t>
            </a:r>
            <a:endParaRPr b="1" sz="2900">
              <a:solidFill>
                <a:srgbClr val="635DFE"/>
              </a:solidFill>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a:p>
            <a:pPr indent="0" lvl="0" marL="0" rtl="0" algn="l">
              <a:spcBef>
                <a:spcPts val="0"/>
              </a:spcBef>
              <a:spcAft>
                <a:spcPts val="0"/>
              </a:spcAft>
              <a:buNone/>
            </a:pPr>
            <a:r>
              <a:rPr lang="en">
                <a:latin typeface="DM Sans"/>
                <a:ea typeface="DM Sans"/>
                <a:cs typeface="DM Sans"/>
                <a:sym typeface="DM Sans"/>
              </a:rPr>
              <a:t>Tap into the power of Universal Login:</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Increase your application's flexibility to adapt to changing environments and </a:t>
            </a:r>
            <a:r>
              <a:rPr lang="en">
                <a:latin typeface="DM Sans"/>
                <a:ea typeface="DM Sans"/>
                <a:cs typeface="DM Sans"/>
                <a:sym typeface="DM Sans"/>
              </a:rPr>
              <a:t>circumstances</a:t>
            </a:r>
            <a:r>
              <a:rPr lang="en">
                <a:latin typeface="DM Sans"/>
                <a:ea typeface="DM Sans"/>
                <a:cs typeface="DM Sans"/>
                <a:sym typeface="DM Sans"/>
              </a:rPr>
              <a:t>.</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Offer customized experiences tailored to your different user personas.</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E</a:t>
            </a:r>
            <a:r>
              <a:rPr lang="en">
                <a:latin typeface="DM Sans"/>
                <a:ea typeface="DM Sans"/>
                <a:cs typeface="DM Sans"/>
                <a:sym typeface="DM Sans"/>
              </a:rPr>
              <a:t>nhance</a:t>
            </a:r>
            <a:r>
              <a:rPr lang="en">
                <a:latin typeface="DM Sans"/>
                <a:ea typeface="DM Sans"/>
                <a:cs typeface="DM Sans"/>
                <a:sym typeface="DM Sans"/>
              </a:rPr>
              <a:t> security for all your users.</a:t>
            </a:r>
            <a:endParaRPr>
              <a:latin typeface="DM Sans"/>
              <a:ea typeface="DM Sans"/>
              <a:cs typeface="DM Sans"/>
              <a:sym typeface="DM Sans"/>
            </a:endParaRPr>
          </a:p>
        </p:txBody>
      </p:sp>
      <p:pic>
        <p:nvPicPr>
          <p:cNvPr id="1096" name="Google Shape;1096;p132"/>
          <p:cNvPicPr preferRelativeResize="0"/>
          <p:nvPr/>
        </p:nvPicPr>
        <p:blipFill>
          <a:blip r:embed="rId3">
            <a:alphaModFix/>
          </a:blip>
          <a:stretch>
            <a:fillRect/>
          </a:stretch>
        </p:blipFill>
        <p:spPr>
          <a:xfrm>
            <a:off x="5287995" y="1265429"/>
            <a:ext cx="1898900" cy="3679124"/>
          </a:xfrm>
          <a:prstGeom prst="rect">
            <a:avLst/>
          </a:prstGeom>
          <a:noFill/>
          <a:ln>
            <a:noFill/>
          </a:ln>
          <a:effectLst>
            <a:outerShdw blurRad="457200" rotWithShape="0" algn="bl" dir="2760000" dist="114300">
              <a:srgbClr val="000000">
                <a:alpha val="8000"/>
              </a:srgbClr>
            </a:outerShdw>
          </a:effectLst>
        </p:spPr>
      </p:pic>
      <p:pic>
        <p:nvPicPr>
          <p:cNvPr id="1097" name="Google Shape;1097;p132"/>
          <p:cNvPicPr preferRelativeResize="0"/>
          <p:nvPr/>
        </p:nvPicPr>
        <p:blipFill>
          <a:blip r:embed="rId4">
            <a:alphaModFix/>
          </a:blip>
          <a:stretch>
            <a:fillRect/>
          </a:stretch>
        </p:blipFill>
        <p:spPr>
          <a:xfrm>
            <a:off x="3422301" y="543076"/>
            <a:ext cx="2036650" cy="3946001"/>
          </a:xfrm>
          <a:prstGeom prst="rect">
            <a:avLst/>
          </a:prstGeom>
          <a:noFill/>
          <a:ln>
            <a:noFill/>
          </a:ln>
          <a:effectLst>
            <a:outerShdw blurRad="457200" rotWithShape="0" algn="bl" dir="2760000" dist="114300">
              <a:srgbClr val="000000">
                <a:alpha val="8000"/>
              </a:srgbClr>
            </a:outerShdw>
          </a:effectLst>
        </p:spPr>
      </p:pic>
      <p:pic>
        <p:nvPicPr>
          <p:cNvPr id="1098" name="Google Shape;1098;p132"/>
          <p:cNvPicPr preferRelativeResize="0"/>
          <p:nvPr/>
        </p:nvPicPr>
        <p:blipFill>
          <a:blip r:embed="rId5">
            <a:alphaModFix/>
          </a:blip>
          <a:stretch>
            <a:fillRect/>
          </a:stretch>
        </p:blipFill>
        <p:spPr>
          <a:xfrm>
            <a:off x="7067778" y="-8"/>
            <a:ext cx="2076225" cy="4022675"/>
          </a:xfrm>
          <a:prstGeom prst="rect">
            <a:avLst/>
          </a:prstGeom>
          <a:noFill/>
          <a:ln>
            <a:noFill/>
          </a:ln>
          <a:effectLst>
            <a:outerShdw blurRad="457200" rotWithShape="0" algn="bl" dir="2760000" dist="114300">
              <a:srgbClr val="000000">
                <a:alpha val="8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133"/>
          <p:cNvSpPr txBox="1"/>
          <p:nvPr/>
        </p:nvSpPr>
        <p:spPr>
          <a:xfrm>
            <a:off x="328975" y="282450"/>
            <a:ext cx="2387700" cy="461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solidFill>
                  <a:srgbClr val="635DFE"/>
                </a:solidFill>
                <a:latin typeface="DM Sans"/>
                <a:ea typeface="DM Sans"/>
                <a:cs typeface="DM Sans"/>
                <a:sym typeface="DM Sans"/>
              </a:rPr>
              <a:t>Build flexible user journeys</a:t>
            </a:r>
            <a:endParaRPr b="1" sz="2900">
              <a:solidFill>
                <a:srgbClr val="635DFE"/>
              </a:solidFill>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a:p>
            <a:pPr indent="0" lvl="0" marL="0" rtl="0" algn="l">
              <a:spcBef>
                <a:spcPts val="0"/>
              </a:spcBef>
              <a:spcAft>
                <a:spcPts val="0"/>
              </a:spcAft>
              <a:buNone/>
            </a:pPr>
            <a:r>
              <a:rPr lang="en">
                <a:latin typeface="DM Sans"/>
                <a:ea typeface="DM Sans"/>
                <a:cs typeface="DM Sans"/>
                <a:sym typeface="DM Sans"/>
              </a:rPr>
              <a:t>Dynamic no-code</a:t>
            </a:r>
            <a:r>
              <a:rPr lang="en">
                <a:latin typeface="DM Sans"/>
                <a:ea typeface="DM Sans"/>
                <a:cs typeface="DM Sans"/>
                <a:sym typeface="DM Sans"/>
              </a:rPr>
              <a:t> platform</a:t>
            </a:r>
            <a:r>
              <a:rPr lang="en">
                <a:latin typeface="DM Sans"/>
                <a:ea typeface="DM Sans"/>
                <a:cs typeface="DM Sans"/>
                <a:sym typeface="DM Sans"/>
              </a:rPr>
              <a:t> to craft unique, purposeful user signup experiences</a:t>
            </a:r>
            <a:endParaRPr>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a:p>
            <a:pPr indent="-311150" lvl="0" marL="457200" rtl="0" algn="l">
              <a:spcBef>
                <a:spcPts val="0"/>
              </a:spcBef>
              <a:spcAft>
                <a:spcPts val="0"/>
              </a:spcAft>
              <a:buSzPts val="1300"/>
              <a:buFont typeface="DM Sans"/>
              <a:buChar char="●"/>
            </a:pPr>
            <a:r>
              <a:rPr lang="en" sz="1300">
                <a:latin typeface="DM Sans"/>
                <a:ea typeface="DM Sans"/>
                <a:cs typeface="DM Sans"/>
                <a:sym typeface="DM Sans"/>
              </a:rPr>
              <a:t>Forms is a visual editor that allows you to create customizable signup forms </a:t>
            </a:r>
            <a:r>
              <a:rPr lang="en" sz="1300">
                <a:latin typeface="DM Sans"/>
                <a:ea typeface="DM Sans"/>
                <a:cs typeface="DM Sans"/>
                <a:sym typeface="DM Sans"/>
              </a:rPr>
              <a:t>that can extend your login flows with additional steps and business logic.</a:t>
            </a:r>
            <a:endParaRPr sz="1300">
              <a:latin typeface="DM Sans"/>
              <a:ea typeface="DM Sans"/>
              <a:cs typeface="DM Sans"/>
              <a:sym typeface="DM Sans"/>
            </a:endParaRPr>
          </a:p>
          <a:p>
            <a:pPr indent="0" lvl="0" marL="457200" rtl="0" algn="l">
              <a:spcBef>
                <a:spcPts val="0"/>
              </a:spcBef>
              <a:spcAft>
                <a:spcPts val="0"/>
              </a:spcAft>
              <a:buNone/>
            </a:pPr>
            <a:r>
              <a:t/>
            </a:r>
            <a:endParaRPr sz="1300">
              <a:latin typeface="DM Sans"/>
              <a:ea typeface="DM Sans"/>
              <a:cs typeface="DM Sans"/>
              <a:sym typeface="DM Sans"/>
            </a:endParaRPr>
          </a:p>
        </p:txBody>
      </p:sp>
      <p:pic>
        <p:nvPicPr>
          <p:cNvPr id="1104" name="Google Shape;1104;p133"/>
          <p:cNvPicPr preferRelativeResize="0"/>
          <p:nvPr/>
        </p:nvPicPr>
        <p:blipFill rotWithShape="1">
          <a:blip r:embed="rId3">
            <a:alphaModFix/>
          </a:blip>
          <a:srcRect b="0" l="0" r="14581" t="0"/>
          <a:stretch/>
        </p:blipFill>
        <p:spPr>
          <a:xfrm>
            <a:off x="2828800" y="881400"/>
            <a:ext cx="6315200" cy="33807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uth0 Template - 2025 (Internal)">
  <a:themeElements>
    <a:clrScheme name="Okta 2023">
      <a:dk1>
        <a:srgbClr val="191919"/>
      </a:dk1>
      <a:lt1>
        <a:srgbClr val="F6F1E7"/>
      </a:lt1>
      <a:dk2>
        <a:srgbClr val="3F59E3"/>
      </a:dk2>
      <a:lt2>
        <a:srgbClr val="FFFEFA"/>
      </a:lt2>
      <a:accent1>
        <a:srgbClr val="4CB7A3"/>
      </a:accent1>
      <a:accent2>
        <a:srgbClr val="EF9B05"/>
      </a:accent2>
      <a:accent3>
        <a:srgbClr val="E27133"/>
      </a:accent3>
      <a:accent4>
        <a:srgbClr val="149750"/>
      </a:accent4>
      <a:accent5>
        <a:srgbClr val="7549F2"/>
      </a:accent5>
      <a:accent6>
        <a:srgbClr val="E8DCC7"/>
      </a:accent6>
      <a:hlink>
        <a:srgbClr val="1A30A9"/>
      </a:hlink>
      <a:folHlink>
        <a:srgbClr val="B6C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kta Corporate Template - 2023">
  <a:themeElements>
    <a:clrScheme name="Okta 2023">
      <a:dk1>
        <a:srgbClr val="191919"/>
      </a:dk1>
      <a:lt1>
        <a:srgbClr val="F6F1E7"/>
      </a:lt1>
      <a:dk2>
        <a:srgbClr val="3F59E3"/>
      </a:dk2>
      <a:lt2>
        <a:srgbClr val="FFFEFA"/>
      </a:lt2>
      <a:accent1>
        <a:srgbClr val="4CB7A3"/>
      </a:accent1>
      <a:accent2>
        <a:srgbClr val="EF9B05"/>
      </a:accent2>
      <a:accent3>
        <a:srgbClr val="E27133"/>
      </a:accent3>
      <a:accent4>
        <a:srgbClr val="149750"/>
      </a:accent4>
      <a:accent5>
        <a:srgbClr val="7549F2"/>
      </a:accent5>
      <a:accent6>
        <a:srgbClr val="E8DCC7"/>
      </a:accent6>
      <a:hlink>
        <a:srgbClr val="1A30A9"/>
      </a:hlink>
      <a:folHlink>
        <a:srgbClr val="B6C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A3BD4337237141BE49743F30880AA8" ma:contentTypeVersion="16" ma:contentTypeDescription="Create a new document." ma:contentTypeScope="" ma:versionID="a93760aac349260b7a7be3cd32b61d4f">
  <xsd:schema xmlns:xsd="http://www.w3.org/2001/XMLSchema" xmlns:xs="http://www.w3.org/2001/XMLSchema" xmlns:p="http://schemas.microsoft.com/office/2006/metadata/properties" xmlns:ns2="8153f9ac-e59a-426b-a15b-e8bacf5d4f99" xmlns:ns3="40e56490-e826-4ce1-8582-61b6aeb083a6" targetNamespace="http://schemas.microsoft.com/office/2006/metadata/properties" ma:root="true" ma:fieldsID="c2a832a45058943cfd2d6963cf086206" ns2:_="" ns3:_="">
    <xsd:import namespace="8153f9ac-e59a-426b-a15b-e8bacf5d4f99"/>
    <xsd:import namespace="40e56490-e826-4ce1-8582-61b6aeb083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53f9ac-e59a-426b-a15b-e8bacf5d4f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3427bf5-e7a3-42db-9c75-296961725ca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e56490-e826-4ce1-8582-61b6aeb083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f9d55cc-7890-4f39-8469-bfe14274c829}" ma:internalName="TaxCatchAll" ma:showField="CatchAllData" ma:web="40e56490-e826-4ce1-8582-61b6aeb083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153f9ac-e59a-426b-a15b-e8bacf5d4f99">
      <Terms xmlns="http://schemas.microsoft.com/office/infopath/2007/PartnerControls"/>
    </lcf76f155ced4ddcb4097134ff3c332f>
    <TaxCatchAll xmlns="40e56490-e826-4ce1-8582-61b6aeb083a6" xsi:nil="true"/>
  </documentManagement>
</p:properties>
</file>

<file path=customXml/itemProps1.xml><?xml version="1.0" encoding="utf-8"?>
<ds:datastoreItem xmlns:ds="http://schemas.openxmlformats.org/officeDocument/2006/customXml" ds:itemID="{018CD416-22FB-4DE1-B39D-2CBDEC380BD8}"/>
</file>

<file path=customXml/itemProps2.xml><?xml version="1.0" encoding="utf-8"?>
<ds:datastoreItem xmlns:ds="http://schemas.openxmlformats.org/officeDocument/2006/customXml" ds:itemID="{4C22E468-4D71-4096-AAF4-1093EDB1D30F}"/>
</file>

<file path=customXml/itemProps3.xml><?xml version="1.0" encoding="utf-8"?>
<ds:datastoreItem xmlns:ds="http://schemas.openxmlformats.org/officeDocument/2006/customXml" ds:itemID="{0D9B99AA-3C3B-4762-83DE-0472C489F2FD}"/>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0x01010079A3BD4337237141BE49743F30880AA8</vt:lpwstr>
  </property>
</Properties>
</file>