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4_9C08D055.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5D_CF2D4E1C.xml" ContentType="application/vnd.ms-powerpoint.comments+xml"/>
  <Override PartName="/ppt/notesSlides/notesSlide16.xml" ContentType="application/vnd.openxmlformats-officedocument.presentationml.notesSlide+xml"/>
  <Override PartName="/ppt/comments/modernComment_17D_F8A52A25.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77_B212831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9" r:id="rId5"/>
  </p:sldMasterIdLst>
  <p:notesMasterIdLst>
    <p:notesMasterId r:id="rId51"/>
  </p:notesMasterIdLst>
  <p:sldIdLst>
    <p:sldId id="258" r:id="rId6"/>
    <p:sldId id="257" r:id="rId7"/>
    <p:sldId id="261" r:id="rId8"/>
    <p:sldId id="281" r:id="rId9"/>
    <p:sldId id="269" r:id="rId10"/>
    <p:sldId id="282" r:id="rId11"/>
    <p:sldId id="363" r:id="rId12"/>
    <p:sldId id="266" r:id="rId13"/>
    <p:sldId id="265" r:id="rId14"/>
    <p:sldId id="283" r:id="rId15"/>
    <p:sldId id="368" r:id="rId16"/>
    <p:sldId id="376" r:id="rId17"/>
    <p:sldId id="385" r:id="rId18"/>
    <p:sldId id="378" r:id="rId19"/>
    <p:sldId id="384" r:id="rId20"/>
    <p:sldId id="270" r:id="rId21"/>
    <p:sldId id="271" r:id="rId22"/>
    <p:sldId id="272" r:id="rId23"/>
    <p:sldId id="370" r:id="rId24"/>
    <p:sldId id="276" r:id="rId25"/>
    <p:sldId id="373" r:id="rId26"/>
    <p:sldId id="275" r:id="rId27"/>
    <p:sldId id="374" r:id="rId28"/>
    <p:sldId id="379" r:id="rId29"/>
    <p:sldId id="369" r:id="rId30"/>
    <p:sldId id="383" r:id="rId31"/>
    <p:sldId id="349" r:id="rId32"/>
    <p:sldId id="381" r:id="rId33"/>
    <p:sldId id="353" r:id="rId34"/>
    <p:sldId id="351" r:id="rId35"/>
    <p:sldId id="350" r:id="rId36"/>
    <p:sldId id="352" r:id="rId37"/>
    <p:sldId id="382" r:id="rId38"/>
    <p:sldId id="355" r:id="rId39"/>
    <p:sldId id="354" r:id="rId40"/>
    <p:sldId id="358" r:id="rId41"/>
    <p:sldId id="375" r:id="rId42"/>
    <p:sldId id="359" r:id="rId43"/>
    <p:sldId id="360" r:id="rId44"/>
    <p:sldId id="361" r:id="rId45"/>
    <p:sldId id="357" r:id="rId46"/>
    <p:sldId id="356" r:id="rId47"/>
    <p:sldId id="380" r:id="rId48"/>
    <p:sldId id="367" r:id="rId49"/>
    <p:sldId id="34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58CB01-5AD2-D839-3040-EA9CD58D0F22}" name="Lucy Bushby" initials="LB" userId="S::lucy.bushby@reasondigital.com::c48238d3-5067-42c2-a727-22551b7653e5" providerId="AD"/>
  <p188:author id="{3C82F259-FACA-84FD-8A02-8841662C54F9}" name="Mo Spargo" initials="" userId="S::mo.spargo@reasondigital.com::89bef537-3bd8-4e6b-8b47-fd197a462fd8" providerId="AD"/>
  <p188:author id="{89464770-4A12-0C04-E7B4-B099EEE93074}" name="Fanni Breczku" initials="FB" userId="S::fanni.breczku@reasondigital.com::871607a7-7843-492d-9013-4ccb449d4a41" providerId="AD"/>
  <p188:author id="{F6A24E81-D1A6-1AFC-3887-43A51738CE8D}" name="lucy bushby" initials="lb" userId="d5d1e23564cd3ab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EEF957"/>
    <a:srgbClr val="01EB74"/>
    <a:srgbClr val="EEFF57"/>
    <a:srgbClr val="6BCDFF"/>
    <a:srgbClr val="FF7FDE"/>
    <a:srgbClr val="04D1FF"/>
    <a:srgbClr val="EE77D0"/>
    <a:srgbClr val="EBFF34"/>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39AF0-D2B3-4C2D-9A13-A68A38213C92}" v="2783" dt="2023-10-23T09:01:07.989"/>
    <p1510:client id="{684C2D65-BFEA-AACA-A011-0ED806EF3A35}" v="20" dt="2023-10-23T08:33:05.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omments/modernComment_114_9C08D055.xml><?xml version="1.0" encoding="utf-8"?>
<p188:cmLst xmlns:a="http://schemas.openxmlformats.org/drawingml/2006/main" xmlns:r="http://schemas.openxmlformats.org/officeDocument/2006/relationships" xmlns:p188="http://schemas.microsoft.com/office/powerpoint/2018/8/main">
  <p188:cm id="{7C47ADF9-04AE-4D8A-8717-03C36CFAE873}" authorId="{E458CB01-5AD2-D839-3040-EA9CD58D0F22}" created="2023-10-20T10:37:49.788">
    <pc:sldMkLst xmlns:pc="http://schemas.microsoft.com/office/powerpoint/2013/main/command">
      <pc:docMk/>
      <pc:sldMk cId="2617823317" sldId="276"/>
    </pc:sldMkLst>
    <p188:txBody>
      <a:bodyPr/>
      <a:lstStyle/>
      <a:p>
        <a:r>
          <a:rPr lang="en-GB"/>
          <a:t>Thinking that we send people away for challenges + ideation together.</a:t>
        </a:r>
      </a:p>
    </p188:txBody>
  </p188:cm>
</p188:cmLst>
</file>

<file path=ppt/comments/modernComment_15D_CF2D4E1C.xml><?xml version="1.0" encoding="utf-8"?>
<p188:cmLst xmlns:a="http://schemas.openxmlformats.org/drawingml/2006/main" xmlns:r="http://schemas.openxmlformats.org/officeDocument/2006/relationships" xmlns:p188="http://schemas.microsoft.com/office/powerpoint/2018/8/main">
  <p188:cm id="{5D19F3C3-C0E7-4D94-9BCB-E711E48A44FE}" authorId="{E458CB01-5AD2-D839-3040-EA9CD58D0F22}" created="2023-10-20T10:39:43.272">
    <pc:sldMkLst xmlns:pc="http://schemas.microsoft.com/office/powerpoint/2013/main/command">
      <pc:docMk/>
      <pc:sldMk cId="3475852828" sldId="349"/>
    </pc:sldMkLst>
    <p188:txBody>
      <a:bodyPr/>
      <a:lstStyle/>
      <a:p>
        <a:r>
          <a:rPr lang="en-GB"/>
          <a:t>Quick break here?</a:t>
        </a:r>
      </a:p>
    </p188:txBody>
  </p188:cm>
</p188:cmLst>
</file>

<file path=ppt/comments/modernComment_177_B2128315.xml><?xml version="1.0" encoding="utf-8"?>
<p188:cmLst xmlns:a="http://schemas.openxmlformats.org/drawingml/2006/main" xmlns:r="http://schemas.openxmlformats.org/officeDocument/2006/relationships" xmlns:p188="http://schemas.microsoft.com/office/powerpoint/2018/8/main">
  <p188:cm id="{6C82E32D-3F57-4348-88AF-BEE961E20264}" authorId="{E458CB01-5AD2-D839-3040-EA9CD58D0F22}" created="2023-10-16T13:40:47.239">
    <pc:sldMkLst xmlns:pc="http://schemas.microsoft.com/office/powerpoint/2013/main/command">
      <pc:docMk/>
      <pc:sldMk cId="2987557653" sldId="375"/>
    </pc:sldMkLst>
    <p188:txBody>
      <a:bodyPr/>
      <a:lstStyle/>
      <a:p>
        <a:r>
          <a:rPr lang="en-GB"/>
          <a:t>Need to consider content calendars here - fundraisers might be more likely to use them</a:t>
        </a:r>
      </a:p>
    </p188:txBody>
  </p188:cm>
</p188:cmLst>
</file>

<file path=ppt/comments/modernComment_17D_F8A52A25.xml><?xml version="1.0" encoding="utf-8"?>
<p188:cmLst xmlns:a="http://schemas.openxmlformats.org/drawingml/2006/main" xmlns:r="http://schemas.openxmlformats.org/officeDocument/2006/relationships" xmlns:p188="http://schemas.microsoft.com/office/powerpoint/2018/8/main">
  <p188:cm id="{3FABBF07-E2EF-4C8E-9F86-F1B219DE9A29}" authorId="{E458CB01-5AD2-D839-3040-EA9CD58D0F22}" created="2023-10-20T10:39:43.272">
    <pc:sldMkLst xmlns:pc="http://schemas.microsoft.com/office/powerpoint/2013/main/command">
      <pc:docMk/>
      <pc:sldMk cId="3475852828" sldId="349"/>
    </pc:sldMkLst>
    <p188:txBody>
      <a:bodyPr/>
      <a:lstStyle/>
      <a:p>
        <a:r>
          <a:rPr lang="en-GB"/>
          <a:t>Quick break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C775C-FDFD-D748-93EB-AA2B303E48E3}"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17EBA-3D31-CB4A-AB79-2B9FD3800D14}" type="slidenum">
              <a:rPr lang="en-US" smtClean="0"/>
              <a:t>‹#›</a:t>
            </a:fld>
            <a:endParaRPr lang="en-US"/>
          </a:p>
        </p:txBody>
      </p:sp>
    </p:spTree>
    <p:extLst>
      <p:ext uri="{BB962C8B-B14F-4D97-AF65-F5344CB8AC3E}">
        <p14:creationId xmlns:p14="http://schemas.microsoft.com/office/powerpoint/2010/main" val="21178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BEN – 2 MINS TOTAL COMPNAY SPIEL + FACILITATOR INTRO</a:t>
            </a:r>
          </a:p>
        </p:txBody>
      </p:sp>
      <p:sp>
        <p:nvSpPr>
          <p:cNvPr id="4" name="Slide Number Placeholder 3"/>
          <p:cNvSpPr>
            <a:spLocks noGrp="1"/>
          </p:cNvSpPr>
          <p:nvPr>
            <p:ph type="sldNum" sz="quarter" idx="5"/>
          </p:nvPr>
        </p:nvSpPr>
        <p:spPr/>
        <p:txBody>
          <a:bodyPr/>
          <a:lstStyle/>
          <a:p>
            <a:fld id="{8CD17EBA-3D31-CB4A-AB79-2B9FD3800D14}" type="slidenum">
              <a:rPr lang="en-US" smtClean="0"/>
              <a:t>2</a:t>
            </a:fld>
            <a:endParaRPr lang="en-US"/>
          </a:p>
        </p:txBody>
      </p:sp>
    </p:spTree>
    <p:extLst>
      <p:ext uri="{BB962C8B-B14F-4D97-AF65-F5344CB8AC3E}">
        <p14:creationId xmlns:p14="http://schemas.microsoft.com/office/powerpoint/2010/main" val="275560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r>
              <a:rPr lang="en-GB"/>
              <a:t>3 MINS</a:t>
            </a:r>
          </a:p>
        </p:txBody>
      </p:sp>
      <p:sp>
        <p:nvSpPr>
          <p:cNvPr id="4" name="Slide Number Placeholder 3"/>
          <p:cNvSpPr>
            <a:spLocks noGrp="1"/>
          </p:cNvSpPr>
          <p:nvPr>
            <p:ph type="sldNum" sz="quarter" idx="5"/>
          </p:nvPr>
        </p:nvSpPr>
        <p:spPr/>
        <p:txBody>
          <a:bodyPr/>
          <a:lstStyle/>
          <a:p>
            <a:fld id="{8CD17EBA-3D31-CB4A-AB79-2B9FD3800D14}" type="slidenum">
              <a:rPr lang="en-US" smtClean="0"/>
              <a:t>17</a:t>
            </a:fld>
            <a:endParaRPr lang="en-US"/>
          </a:p>
        </p:txBody>
      </p:sp>
    </p:spTree>
    <p:extLst>
      <p:ext uri="{BB962C8B-B14F-4D97-AF65-F5344CB8AC3E}">
        <p14:creationId xmlns:p14="http://schemas.microsoft.com/office/powerpoint/2010/main" val="259348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r>
              <a:rPr lang="en-GB"/>
              <a:t>START AT 13:43</a:t>
            </a:r>
          </a:p>
        </p:txBody>
      </p:sp>
      <p:sp>
        <p:nvSpPr>
          <p:cNvPr id="4" name="Slide Number Placeholder 3"/>
          <p:cNvSpPr>
            <a:spLocks noGrp="1"/>
          </p:cNvSpPr>
          <p:nvPr>
            <p:ph type="sldNum" sz="quarter" idx="5"/>
          </p:nvPr>
        </p:nvSpPr>
        <p:spPr/>
        <p:txBody>
          <a:bodyPr/>
          <a:lstStyle/>
          <a:p>
            <a:fld id="{8CD17EBA-3D31-CB4A-AB79-2B9FD3800D14}" type="slidenum">
              <a:rPr lang="en-US" smtClean="0"/>
              <a:t>18</a:t>
            </a:fld>
            <a:endParaRPr lang="en-US"/>
          </a:p>
        </p:txBody>
      </p:sp>
    </p:spTree>
    <p:extLst>
      <p:ext uri="{BB962C8B-B14F-4D97-AF65-F5344CB8AC3E}">
        <p14:creationId xmlns:p14="http://schemas.microsoft.com/office/powerpoint/2010/main" val="173583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r>
              <a:rPr lang="en-GB"/>
              <a:t>START AT 13:43</a:t>
            </a:r>
          </a:p>
        </p:txBody>
      </p:sp>
      <p:sp>
        <p:nvSpPr>
          <p:cNvPr id="4" name="Slide Number Placeholder 3"/>
          <p:cNvSpPr>
            <a:spLocks noGrp="1"/>
          </p:cNvSpPr>
          <p:nvPr>
            <p:ph type="sldNum" sz="quarter" idx="5"/>
          </p:nvPr>
        </p:nvSpPr>
        <p:spPr/>
        <p:txBody>
          <a:bodyPr/>
          <a:lstStyle/>
          <a:p>
            <a:fld id="{8CD17EBA-3D31-CB4A-AB79-2B9FD3800D14}" type="slidenum">
              <a:rPr lang="en-US" smtClean="0"/>
              <a:t>19</a:t>
            </a:fld>
            <a:endParaRPr lang="en-US"/>
          </a:p>
        </p:txBody>
      </p:sp>
    </p:spTree>
    <p:extLst>
      <p:ext uri="{BB962C8B-B14F-4D97-AF65-F5344CB8AC3E}">
        <p14:creationId xmlns:p14="http://schemas.microsoft.com/office/powerpoint/2010/main" val="372307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endParaRPr lang="en-GB"/>
          </a:p>
          <a:p>
            <a:r>
              <a:rPr lang="en-GB"/>
              <a:t>13:50</a:t>
            </a:r>
          </a:p>
        </p:txBody>
      </p:sp>
      <p:sp>
        <p:nvSpPr>
          <p:cNvPr id="4" name="Slide Number Placeholder 3"/>
          <p:cNvSpPr>
            <a:spLocks noGrp="1"/>
          </p:cNvSpPr>
          <p:nvPr>
            <p:ph type="sldNum" sz="quarter" idx="5"/>
          </p:nvPr>
        </p:nvSpPr>
        <p:spPr/>
        <p:txBody>
          <a:bodyPr/>
          <a:lstStyle/>
          <a:p>
            <a:fld id="{8CD17EBA-3D31-CB4A-AB79-2B9FD3800D14}" type="slidenum">
              <a:rPr lang="en-US" smtClean="0"/>
              <a:t>20</a:t>
            </a:fld>
            <a:endParaRPr lang="en-US"/>
          </a:p>
        </p:txBody>
      </p:sp>
    </p:spTree>
    <p:extLst>
      <p:ext uri="{BB962C8B-B14F-4D97-AF65-F5344CB8AC3E}">
        <p14:creationId xmlns:p14="http://schemas.microsoft.com/office/powerpoint/2010/main" val="103332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r>
              <a:rPr lang="en-GB"/>
              <a:t>START AT 13:43</a:t>
            </a:r>
          </a:p>
        </p:txBody>
      </p:sp>
      <p:sp>
        <p:nvSpPr>
          <p:cNvPr id="4" name="Slide Number Placeholder 3"/>
          <p:cNvSpPr>
            <a:spLocks noGrp="1"/>
          </p:cNvSpPr>
          <p:nvPr>
            <p:ph type="sldNum" sz="quarter" idx="5"/>
          </p:nvPr>
        </p:nvSpPr>
        <p:spPr/>
        <p:txBody>
          <a:bodyPr/>
          <a:lstStyle/>
          <a:p>
            <a:fld id="{8CD17EBA-3D31-CB4A-AB79-2B9FD3800D14}" type="slidenum">
              <a:rPr lang="en-US" smtClean="0"/>
              <a:t>24</a:t>
            </a:fld>
            <a:endParaRPr lang="en-US"/>
          </a:p>
        </p:txBody>
      </p:sp>
    </p:spTree>
    <p:extLst>
      <p:ext uri="{BB962C8B-B14F-4D97-AF65-F5344CB8AC3E}">
        <p14:creationId xmlns:p14="http://schemas.microsoft.com/office/powerpoint/2010/main" val="151382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endParaRPr lang="en-GB"/>
          </a:p>
          <a:p>
            <a:r>
              <a:rPr lang="en-GB"/>
              <a:t>14:20</a:t>
            </a:r>
          </a:p>
        </p:txBody>
      </p:sp>
      <p:sp>
        <p:nvSpPr>
          <p:cNvPr id="4" name="Slide Number Placeholder 3"/>
          <p:cNvSpPr>
            <a:spLocks noGrp="1"/>
          </p:cNvSpPr>
          <p:nvPr>
            <p:ph type="sldNum" sz="quarter" idx="5"/>
          </p:nvPr>
        </p:nvSpPr>
        <p:spPr/>
        <p:txBody>
          <a:bodyPr/>
          <a:lstStyle/>
          <a:p>
            <a:fld id="{8CD17EBA-3D31-CB4A-AB79-2B9FD3800D14}" type="slidenum">
              <a:rPr lang="en-US" smtClean="0"/>
              <a:t>27</a:t>
            </a:fld>
            <a:endParaRPr lang="en-US"/>
          </a:p>
        </p:txBody>
      </p:sp>
    </p:spTree>
    <p:extLst>
      <p:ext uri="{BB962C8B-B14F-4D97-AF65-F5344CB8AC3E}">
        <p14:creationId xmlns:p14="http://schemas.microsoft.com/office/powerpoint/2010/main" val="299737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endParaRPr lang="en-GB"/>
          </a:p>
          <a:p>
            <a:r>
              <a:rPr lang="en-GB"/>
              <a:t>14:20</a:t>
            </a:r>
          </a:p>
        </p:txBody>
      </p:sp>
      <p:sp>
        <p:nvSpPr>
          <p:cNvPr id="4" name="Slide Number Placeholder 3"/>
          <p:cNvSpPr>
            <a:spLocks noGrp="1"/>
          </p:cNvSpPr>
          <p:nvPr>
            <p:ph type="sldNum" sz="quarter" idx="5"/>
          </p:nvPr>
        </p:nvSpPr>
        <p:spPr/>
        <p:txBody>
          <a:bodyPr/>
          <a:lstStyle/>
          <a:p>
            <a:fld id="{8CD17EBA-3D31-CB4A-AB79-2B9FD3800D14}" type="slidenum">
              <a:rPr lang="en-US" smtClean="0"/>
              <a:t>28</a:t>
            </a:fld>
            <a:endParaRPr lang="en-US"/>
          </a:p>
        </p:txBody>
      </p:sp>
    </p:spTree>
    <p:extLst>
      <p:ext uri="{BB962C8B-B14F-4D97-AF65-F5344CB8AC3E}">
        <p14:creationId xmlns:p14="http://schemas.microsoft.com/office/powerpoint/2010/main" val="84222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 MINS</a:t>
            </a:r>
          </a:p>
        </p:txBody>
      </p:sp>
      <p:sp>
        <p:nvSpPr>
          <p:cNvPr id="4" name="Slide Number Placeholder 3"/>
          <p:cNvSpPr>
            <a:spLocks noGrp="1"/>
          </p:cNvSpPr>
          <p:nvPr>
            <p:ph type="sldNum" sz="quarter" idx="5"/>
          </p:nvPr>
        </p:nvSpPr>
        <p:spPr/>
        <p:txBody>
          <a:bodyPr/>
          <a:lstStyle/>
          <a:p>
            <a:fld id="{8CD17EBA-3D31-CB4A-AB79-2B9FD3800D14}" type="slidenum">
              <a:rPr lang="en-US" smtClean="0"/>
              <a:t>29</a:t>
            </a:fld>
            <a:endParaRPr lang="en-US"/>
          </a:p>
        </p:txBody>
      </p:sp>
    </p:spTree>
    <p:extLst>
      <p:ext uri="{BB962C8B-B14F-4D97-AF65-F5344CB8AC3E}">
        <p14:creationId xmlns:p14="http://schemas.microsoft.com/office/powerpoint/2010/main" val="275883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 AT 14:23</a:t>
            </a:r>
          </a:p>
        </p:txBody>
      </p:sp>
      <p:sp>
        <p:nvSpPr>
          <p:cNvPr id="4" name="Slide Number Placeholder 3"/>
          <p:cNvSpPr>
            <a:spLocks noGrp="1"/>
          </p:cNvSpPr>
          <p:nvPr>
            <p:ph type="sldNum" sz="quarter" idx="5"/>
          </p:nvPr>
        </p:nvSpPr>
        <p:spPr/>
        <p:txBody>
          <a:bodyPr/>
          <a:lstStyle/>
          <a:p>
            <a:fld id="{8CD17EBA-3D31-CB4A-AB79-2B9FD3800D14}" type="slidenum">
              <a:rPr lang="en-US" smtClean="0"/>
              <a:t>30</a:t>
            </a:fld>
            <a:endParaRPr lang="en-US"/>
          </a:p>
        </p:txBody>
      </p:sp>
    </p:spTree>
    <p:extLst>
      <p:ext uri="{BB962C8B-B14F-4D97-AF65-F5344CB8AC3E}">
        <p14:creationId xmlns:p14="http://schemas.microsoft.com/office/powerpoint/2010/main" val="130482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 AT 14:25</a:t>
            </a:r>
          </a:p>
          <a:p>
            <a:r>
              <a:rPr lang="en-GB"/>
              <a:t>3 MINS</a:t>
            </a:r>
          </a:p>
        </p:txBody>
      </p:sp>
      <p:sp>
        <p:nvSpPr>
          <p:cNvPr id="4" name="Slide Number Placeholder 3"/>
          <p:cNvSpPr>
            <a:spLocks noGrp="1"/>
          </p:cNvSpPr>
          <p:nvPr>
            <p:ph type="sldNum" sz="quarter" idx="5"/>
          </p:nvPr>
        </p:nvSpPr>
        <p:spPr/>
        <p:txBody>
          <a:bodyPr/>
          <a:lstStyle/>
          <a:p>
            <a:fld id="{8CD17EBA-3D31-CB4A-AB79-2B9FD3800D14}" type="slidenum">
              <a:rPr lang="en-US" smtClean="0"/>
              <a:t>31</a:t>
            </a:fld>
            <a:endParaRPr lang="en-US"/>
          </a:p>
        </p:txBody>
      </p:sp>
    </p:spTree>
    <p:extLst>
      <p:ext uri="{BB962C8B-B14F-4D97-AF65-F5344CB8AC3E}">
        <p14:creationId xmlns:p14="http://schemas.microsoft.com/office/powerpoint/2010/main" val="238578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r>
              <a:rPr lang="en-GB"/>
              <a:t>30 SECONDS</a:t>
            </a:r>
          </a:p>
        </p:txBody>
      </p:sp>
      <p:sp>
        <p:nvSpPr>
          <p:cNvPr id="4" name="Slide Number Placeholder 3"/>
          <p:cNvSpPr>
            <a:spLocks noGrp="1"/>
          </p:cNvSpPr>
          <p:nvPr>
            <p:ph type="sldNum" sz="quarter" idx="5"/>
          </p:nvPr>
        </p:nvSpPr>
        <p:spPr/>
        <p:txBody>
          <a:bodyPr/>
          <a:lstStyle/>
          <a:p>
            <a:fld id="{8CD17EBA-3D31-CB4A-AB79-2B9FD3800D14}" type="slidenum">
              <a:rPr lang="en-US" smtClean="0"/>
              <a:t>6</a:t>
            </a:fld>
            <a:endParaRPr lang="en-US"/>
          </a:p>
        </p:txBody>
      </p:sp>
    </p:spTree>
    <p:extLst>
      <p:ext uri="{BB962C8B-B14F-4D97-AF65-F5344CB8AC3E}">
        <p14:creationId xmlns:p14="http://schemas.microsoft.com/office/powerpoint/2010/main" val="331469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 AT 14:28</a:t>
            </a:r>
          </a:p>
        </p:txBody>
      </p:sp>
      <p:sp>
        <p:nvSpPr>
          <p:cNvPr id="4" name="Slide Number Placeholder 3"/>
          <p:cNvSpPr>
            <a:spLocks noGrp="1"/>
          </p:cNvSpPr>
          <p:nvPr>
            <p:ph type="sldNum" sz="quarter" idx="5"/>
          </p:nvPr>
        </p:nvSpPr>
        <p:spPr/>
        <p:txBody>
          <a:bodyPr/>
          <a:lstStyle/>
          <a:p>
            <a:fld id="{8CD17EBA-3D31-CB4A-AB79-2B9FD3800D14}" type="slidenum">
              <a:rPr lang="en-US" smtClean="0"/>
              <a:t>32</a:t>
            </a:fld>
            <a:endParaRPr lang="en-US"/>
          </a:p>
        </p:txBody>
      </p:sp>
    </p:spTree>
    <p:extLst>
      <p:ext uri="{BB962C8B-B14F-4D97-AF65-F5344CB8AC3E}">
        <p14:creationId xmlns:p14="http://schemas.microsoft.com/office/powerpoint/2010/main" val="4256817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START AT 14:38</a:t>
            </a:r>
          </a:p>
          <a:p>
            <a:endParaRPr lang="en-GB"/>
          </a:p>
        </p:txBody>
      </p:sp>
      <p:sp>
        <p:nvSpPr>
          <p:cNvPr id="4" name="Slide Number Placeholder 3"/>
          <p:cNvSpPr>
            <a:spLocks noGrp="1"/>
          </p:cNvSpPr>
          <p:nvPr>
            <p:ph type="sldNum" sz="quarter" idx="5"/>
          </p:nvPr>
        </p:nvSpPr>
        <p:spPr/>
        <p:txBody>
          <a:bodyPr/>
          <a:lstStyle/>
          <a:p>
            <a:fld id="{8CD17EBA-3D31-CB4A-AB79-2B9FD3800D14}" type="slidenum">
              <a:rPr lang="en-US" smtClean="0"/>
              <a:t>34</a:t>
            </a:fld>
            <a:endParaRPr lang="en-US"/>
          </a:p>
        </p:txBody>
      </p:sp>
    </p:spTree>
    <p:extLst>
      <p:ext uri="{BB962C8B-B14F-4D97-AF65-F5344CB8AC3E}">
        <p14:creationId xmlns:p14="http://schemas.microsoft.com/office/powerpoint/2010/main" val="4284509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endParaRPr lang="en-GB"/>
          </a:p>
          <a:p>
            <a:r>
              <a:rPr lang="en-GB"/>
              <a:t>14:40</a:t>
            </a:r>
          </a:p>
        </p:txBody>
      </p:sp>
      <p:sp>
        <p:nvSpPr>
          <p:cNvPr id="4" name="Slide Number Placeholder 3"/>
          <p:cNvSpPr>
            <a:spLocks noGrp="1"/>
          </p:cNvSpPr>
          <p:nvPr>
            <p:ph type="sldNum" sz="quarter" idx="5"/>
          </p:nvPr>
        </p:nvSpPr>
        <p:spPr/>
        <p:txBody>
          <a:bodyPr/>
          <a:lstStyle/>
          <a:p>
            <a:fld id="{8CD17EBA-3D31-CB4A-AB79-2B9FD3800D14}" type="slidenum">
              <a:rPr lang="en-US" smtClean="0"/>
              <a:t>35</a:t>
            </a:fld>
            <a:endParaRPr lang="en-US"/>
          </a:p>
        </p:txBody>
      </p:sp>
    </p:spTree>
    <p:extLst>
      <p:ext uri="{BB962C8B-B14F-4D97-AF65-F5344CB8AC3E}">
        <p14:creationId xmlns:p14="http://schemas.microsoft.com/office/powerpoint/2010/main" val="3103910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 AT 14:45</a:t>
            </a:r>
          </a:p>
        </p:txBody>
      </p:sp>
      <p:sp>
        <p:nvSpPr>
          <p:cNvPr id="4" name="Slide Number Placeholder 3"/>
          <p:cNvSpPr>
            <a:spLocks noGrp="1"/>
          </p:cNvSpPr>
          <p:nvPr>
            <p:ph type="sldNum" sz="quarter" idx="5"/>
          </p:nvPr>
        </p:nvSpPr>
        <p:spPr/>
        <p:txBody>
          <a:bodyPr/>
          <a:lstStyle/>
          <a:p>
            <a:fld id="{8CD17EBA-3D31-CB4A-AB79-2B9FD3800D14}" type="slidenum">
              <a:rPr lang="en-US" smtClean="0"/>
              <a:t>42</a:t>
            </a:fld>
            <a:endParaRPr lang="en-US"/>
          </a:p>
        </p:txBody>
      </p:sp>
    </p:spTree>
    <p:extLst>
      <p:ext uri="{BB962C8B-B14F-4D97-AF65-F5344CB8AC3E}">
        <p14:creationId xmlns:p14="http://schemas.microsoft.com/office/powerpoint/2010/main" val="121736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endParaRPr lang="en-GB"/>
          </a:p>
          <a:p>
            <a:r>
              <a:rPr lang="en-GB"/>
              <a:t>14:55</a:t>
            </a:r>
          </a:p>
        </p:txBody>
      </p:sp>
      <p:sp>
        <p:nvSpPr>
          <p:cNvPr id="4" name="Slide Number Placeholder 3"/>
          <p:cNvSpPr>
            <a:spLocks noGrp="1"/>
          </p:cNvSpPr>
          <p:nvPr>
            <p:ph type="sldNum" sz="quarter" idx="5"/>
          </p:nvPr>
        </p:nvSpPr>
        <p:spPr/>
        <p:txBody>
          <a:bodyPr/>
          <a:lstStyle/>
          <a:p>
            <a:fld id="{8CD17EBA-3D31-CB4A-AB79-2B9FD3800D14}" type="slidenum">
              <a:rPr lang="en-US" smtClean="0"/>
              <a:t>43</a:t>
            </a:fld>
            <a:endParaRPr lang="en-US"/>
          </a:p>
        </p:txBody>
      </p:sp>
    </p:spTree>
    <p:extLst>
      <p:ext uri="{BB962C8B-B14F-4D97-AF65-F5344CB8AC3E}">
        <p14:creationId xmlns:p14="http://schemas.microsoft.com/office/powerpoint/2010/main" val="154578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endParaRPr lang="en-GB"/>
          </a:p>
          <a:p>
            <a:r>
              <a:rPr lang="en-GB"/>
              <a:t>14:55</a:t>
            </a:r>
          </a:p>
        </p:txBody>
      </p:sp>
      <p:sp>
        <p:nvSpPr>
          <p:cNvPr id="4" name="Slide Number Placeholder 3"/>
          <p:cNvSpPr>
            <a:spLocks noGrp="1"/>
          </p:cNvSpPr>
          <p:nvPr>
            <p:ph type="sldNum" sz="quarter" idx="5"/>
          </p:nvPr>
        </p:nvSpPr>
        <p:spPr/>
        <p:txBody>
          <a:bodyPr/>
          <a:lstStyle/>
          <a:p>
            <a:fld id="{8CD17EBA-3D31-CB4A-AB79-2B9FD3800D14}" type="slidenum">
              <a:rPr lang="en-US" smtClean="0"/>
              <a:t>44</a:t>
            </a:fld>
            <a:endParaRPr lang="en-US"/>
          </a:p>
        </p:txBody>
      </p:sp>
    </p:spTree>
    <p:extLst>
      <p:ext uri="{BB962C8B-B14F-4D97-AF65-F5344CB8AC3E}">
        <p14:creationId xmlns:p14="http://schemas.microsoft.com/office/powerpoint/2010/main" val="57334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r>
              <a:rPr lang="en-GB"/>
              <a:t>30 SECONDS</a:t>
            </a:r>
          </a:p>
        </p:txBody>
      </p:sp>
      <p:sp>
        <p:nvSpPr>
          <p:cNvPr id="4" name="Slide Number Placeholder 3"/>
          <p:cNvSpPr>
            <a:spLocks noGrp="1"/>
          </p:cNvSpPr>
          <p:nvPr>
            <p:ph type="sldNum" sz="quarter" idx="5"/>
          </p:nvPr>
        </p:nvSpPr>
        <p:spPr/>
        <p:txBody>
          <a:bodyPr/>
          <a:lstStyle/>
          <a:p>
            <a:fld id="{8CD17EBA-3D31-CB4A-AB79-2B9FD3800D14}" type="slidenum">
              <a:rPr lang="en-US" smtClean="0"/>
              <a:t>7</a:t>
            </a:fld>
            <a:endParaRPr lang="en-US"/>
          </a:p>
        </p:txBody>
      </p:sp>
    </p:spTree>
    <p:extLst>
      <p:ext uri="{BB962C8B-B14F-4D97-AF65-F5344CB8AC3E}">
        <p14:creationId xmlns:p14="http://schemas.microsoft.com/office/powerpoint/2010/main" val="401029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r>
              <a:rPr lang="en-GB"/>
              <a:t>30 SECONDS</a:t>
            </a:r>
          </a:p>
        </p:txBody>
      </p:sp>
      <p:sp>
        <p:nvSpPr>
          <p:cNvPr id="4" name="Slide Number Placeholder 3"/>
          <p:cNvSpPr>
            <a:spLocks noGrp="1"/>
          </p:cNvSpPr>
          <p:nvPr>
            <p:ph type="sldNum" sz="quarter" idx="5"/>
          </p:nvPr>
        </p:nvSpPr>
        <p:spPr/>
        <p:txBody>
          <a:bodyPr/>
          <a:lstStyle/>
          <a:p>
            <a:fld id="{8CD17EBA-3D31-CB4A-AB79-2B9FD3800D14}" type="slidenum">
              <a:rPr lang="en-US" smtClean="0"/>
              <a:t>8</a:t>
            </a:fld>
            <a:endParaRPr lang="en-US"/>
          </a:p>
        </p:txBody>
      </p:sp>
    </p:spTree>
    <p:extLst>
      <p:ext uri="{BB962C8B-B14F-4D97-AF65-F5344CB8AC3E}">
        <p14:creationId xmlns:p14="http://schemas.microsoft.com/office/powerpoint/2010/main" val="104136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r>
              <a:rPr lang="en-GB"/>
              <a:t>1 MINUTE</a:t>
            </a:r>
          </a:p>
        </p:txBody>
      </p:sp>
      <p:sp>
        <p:nvSpPr>
          <p:cNvPr id="4" name="Slide Number Placeholder 3"/>
          <p:cNvSpPr>
            <a:spLocks noGrp="1"/>
          </p:cNvSpPr>
          <p:nvPr>
            <p:ph type="sldNum" sz="quarter" idx="5"/>
          </p:nvPr>
        </p:nvSpPr>
        <p:spPr/>
        <p:txBody>
          <a:bodyPr/>
          <a:lstStyle/>
          <a:p>
            <a:fld id="{8CD17EBA-3D31-CB4A-AB79-2B9FD3800D14}" type="slidenum">
              <a:rPr lang="en-US" smtClean="0"/>
              <a:t>9</a:t>
            </a:fld>
            <a:endParaRPr lang="en-US"/>
          </a:p>
        </p:txBody>
      </p:sp>
    </p:spTree>
    <p:extLst>
      <p:ext uri="{BB962C8B-B14F-4D97-AF65-F5344CB8AC3E}">
        <p14:creationId xmlns:p14="http://schemas.microsoft.com/office/powerpoint/2010/main" val="32187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LB</a:t>
            </a:r>
          </a:p>
          <a:p>
            <a:r>
              <a:rPr lang="en-GB"/>
              <a:t>30 SECONDS</a:t>
            </a:r>
          </a:p>
        </p:txBody>
      </p:sp>
      <p:sp>
        <p:nvSpPr>
          <p:cNvPr id="4" name="Slide Number Placeholder 3"/>
          <p:cNvSpPr>
            <a:spLocks noGrp="1"/>
          </p:cNvSpPr>
          <p:nvPr>
            <p:ph type="sldNum" sz="quarter" idx="5"/>
          </p:nvPr>
        </p:nvSpPr>
        <p:spPr/>
        <p:txBody>
          <a:bodyPr/>
          <a:lstStyle/>
          <a:p>
            <a:fld id="{8CD17EBA-3D31-CB4A-AB79-2B9FD3800D14}" type="slidenum">
              <a:rPr lang="en-US" smtClean="0"/>
              <a:t>10</a:t>
            </a:fld>
            <a:endParaRPr lang="en-US"/>
          </a:p>
        </p:txBody>
      </p:sp>
    </p:spTree>
    <p:extLst>
      <p:ext uri="{BB962C8B-B14F-4D97-AF65-F5344CB8AC3E}">
        <p14:creationId xmlns:p14="http://schemas.microsoft.com/office/powerpoint/2010/main" val="136375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LB</a:t>
            </a:r>
          </a:p>
          <a:p>
            <a:r>
              <a:rPr lang="en-GB"/>
              <a:t>30 SECONDS</a:t>
            </a:r>
          </a:p>
        </p:txBody>
      </p:sp>
      <p:sp>
        <p:nvSpPr>
          <p:cNvPr id="4" name="Slide Number Placeholder 3"/>
          <p:cNvSpPr>
            <a:spLocks noGrp="1"/>
          </p:cNvSpPr>
          <p:nvPr>
            <p:ph type="sldNum" sz="quarter" idx="5"/>
          </p:nvPr>
        </p:nvSpPr>
        <p:spPr/>
        <p:txBody>
          <a:bodyPr/>
          <a:lstStyle/>
          <a:p>
            <a:fld id="{8CD17EBA-3D31-CB4A-AB79-2B9FD3800D14}" type="slidenum">
              <a:rPr lang="en-US" smtClean="0"/>
              <a:t>11</a:t>
            </a:fld>
            <a:endParaRPr lang="en-US"/>
          </a:p>
        </p:txBody>
      </p:sp>
    </p:spTree>
    <p:extLst>
      <p:ext uri="{BB962C8B-B14F-4D97-AF65-F5344CB8AC3E}">
        <p14:creationId xmlns:p14="http://schemas.microsoft.com/office/powerpoint/2010/main" val="3838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r>
              <a:rPr lang="en-GB"/>
              <a:t>START AT 13:43</a:t>
            </a:r>
          </a:p>
        </p:txBody>
      </p:sp>
      <p:sp>
        <p:nvSpPr>
          <p:cNvPr id="4" name="Slide Number Placeholder 3"/>
          <p:cNvSpPr>
            <a:spLocks noGrp="1"/>
          </p:cNvSpPr>
          <p:nvPr>
            <p:ph type="sldNum" sz="quarter" idx="5"/>
          </p:nvPr>
        </p:nvSpPr>
        <p:spPr/>
        <p:txBody>
          <a:bodyPr/>
          <a:lstStyle/>
          <a:p>
            <a:fld id="{8CD17EBA-3D31-CB4A-AB79-2B9FD3800D14}" type="slidenum">
              <a:rPr lang="en-US" smtClean="0"/>
              <a:t>14</a:t>
            </a:fld>
            <a:endParaRPr lang="en-US"/>
          </a:p>
        </p:txBody>
      </p:sp>
    </p:spTree>
    <p:extLst>
      <p:ext uri="{BB962C8B-B14F-4D97-AF65-F5344CB8AC3E}">
        <p14:creationId xmlns:p14="http://schemas.microsoft.com/office/powerpoint/2010/main" val="382681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KD</a:t>
            </a:r>
          </a:p>
          <a:p>
            <a:endParaRPr lang="en-GB"/>
          </a:p>
          <a:p>
            <a:r>
              <a:rPr lang="en-GB"/>
              <a:t>13:40</a:t>
            </a:r>
          </a:p>
        </p:txBody>
      </p:sp>
      <p:sp>
        <p:nvSpPr>
          <p:cNvPr id="4" name="Slide Number Placeholder 3"/>
          <p:cNvSpPr>
            <a:spLocks noGrp="1"/>
          </p:cNvSpPr>
          <p:nvPr>
            <p:ph type="sldNum" sz="quarter" idx="5"/>
          </p:nvPr>
        </p:nvSpPr>
        <p:spPr/>
        <p:txBody>
          <a:bodyPr/>
          <a:lstStyle/>
          <a:p>
            <a:fld id="{8CD17EBA-3D31-CB4A-AB79-2B9FD3800D14}" type="slidenum">
              <a:rPr lang="en-US" smtClean="0"/>
              <a:t>16</a:t>
            </a:fld>
            <a:endParaRPr lang="en-US"/>
          </a:p>
        </p:txBody>
      </p:sp>
    </p:spTree>
    <p:extLst>
      <p:ext uri="{BB962C8B-B14F-4D97-AF65-F5344CB8AC3E}">
        <p14:creationId xmlns:p14="http://schemas.microsoft.com/office/powerpoint/2010/main" val="1159246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bg>
      <p:bgPr>
        <a:solidFill>
          <a:srgbClr val="EBFF34"/>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2318DF-1E42-7A48-AFC0-82C80BA7535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179" y="5627700"/>
            <a:ext cx="1444261" cy="32542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59D349E4-2F7D-2F4A-9160-7806F259AD9E}"/>
              </a:ext>
            </a:extLst>
          </p:cNvPr>
          <p:cNvSpPr>
            <a:spLocks noGrp="1"/>
          </p:cNvSpPr>
          <p:nvPr>
            <p:ph type="pic" sz="quarter" idx="14"/>
          </p:nvPr>
        </p:nvSpPr>
        <p:spPr>
          <a:xfrm rot="174025">
            <a:off x="3884553" y="-311184"/>
            <a:ext cx="8624707" cy="6272341"/>
          </a:xfrm>
        </p:spPr>
        <p:txBody>
          <a:bodyPr/>
          <a:lstStyle/>
          <a:p>
            <a:r>
              <a:rPr lang="en-US"/>
              <a:t>Click icon to add picture</a:t>
            </a:r>
          </a:p>
        </p:txBody>
      </p:sp>
      <p:sp>
        <p:nvSpPr>
          <p:cNvPr id="3" name="Subtitle 2"/>
          <p:cNvSpPr>
            <a:spLocks noGrp="1"/>
          </p:cNvSpPr>
          <p:nvPr>
            <p:ph type="subTitle" idx="1" hasCustomPrompt="1"/>
          </p:nvPr>
        </p:nvSpPr>
        <p:spPr>
          <a:xfrm>
            <a:off x="658859" y="965200"/>
            <a:ext cx="6405488" cy="2768867"/>
          </a:xfrm>
          <a:noFill/>
        </p:spPr>
        <p:txBody>
          <a:bodyPr wrap="square" lIns="0" bIns="0" anchor="b">
            <a:normAutofit/>
          </a:bodyPr>
          <a:lstStyle>
            <a:lvl1pPr marL="0" indent="0" algn="l">
              <a:lnSpc>
                <a:spcPct val="100000"/>
              </a:lnSpc>
              <a:buNone/>
              <a:defRPr sz="4400" b="1">
                <a:highlight>
                  <a:srgbClr val="EBFF34"/>
                </a:highlight>
                <a:latin typeface="Rubik Mono One" panose="02000504020000020004" pitchFamily="2" charset="-79"/>
                <a:cs typeface="Rubik Mono One" panose="02000504020000020004"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MARE STOPES INTERNATIONAL</a:t>
            </a:r>
          </a:p>
        </p:txBody>
      </p:sp>
      <p:sp>
        <p:nvSpPr>
          <p:cNvPr id="12" name="Text Placeholder 4">
            <a:extLst>
              <a:ext uri="{FF2B5EF4-FFF2-40B4-BE49-F238E27FC236}">
                <a16:creationId xmlns:a16="http://schemas.microsoft.com/office/drawing/2014/main" id="{7243011C-8FB4-854E-B884-2DDECCCFECF7}"/>
              </a:ext>
            </a:extLst>
          </p:cNvPr>
          <p:cNvSpPr>
            <a:spLocks noGrp="1"/>
          </p:cNvSpPr>
          <p:nvPr>
            <p:ph type="body" sz="quarter" idx="13" hasCustomPrompt="1"/>
          </p:nvPr>
        </p:nvSpPr>
        <p:spPr>
          <a:xfrm>
            <a:off x="669019" y="3805664"/>
            <a:ext cx="3364596" cy="450143"/>
          </a:xfrm>
        </p:spPr>
        <p:txBody>
          <a:bodyPr lIns="0">
            <a:normAutofit/>
          </a:bodyPr>
          <a:lstStyle>
            <a:lvl1pPr>
              <a:defRPr sz="1800" b="0" i="0">
                <a:solidFill>
                  <a:schemeClr val="tx1">
                    <a:lumMod val="85000"/>
                    <a:lumOff val="15000"/>
                  </a:schemeClr>
                </a:solidFill>
                <a:latin typeface="Poppins Medium" pitchFamily="2" charset="77"/>
                <a:cs typeface="Poppins Medium" pitchFamily="2" charset="77"/>
              </a:defRPr>
            </a:lvl1pPr>
          </a:lstStyle>
          <a:p>
            <a:pPr lvl="0"/>
            <a:r>
              <a:rPr lang="en-GB"/>
              <a:t>Document Name</a:t>
            </a:r>
            <a:endParaRPr lang="en-US"/>
          </a:p>
        </p:txBody>
      </p:sp>
      <p:sp>
        <p:nvSpPr>
          <p:cNvPr id="7" name="Text Placeholder 4">
            <a:extLst>
              <a:ext uri="{FF2B5EF4-FFF2-40B4-BE49-F238E27FC236}">
                <a16:creationId xmlns:a16="http://schemas.microsoft.com/office/drawing/2014/main" id="{8E5D2C4E-8D20-EA4B-90C1-F2B1B23F7044}"/>
              </a:ext>
            </a:extLst>
          </p:cNvPr>
          <p:cNvSpPr>
            <a:spLocks noGrp="1"/>
          </p:cNvSpPr>
          <p:nvPr>
            <p:ph type="body" sz="quarter" idx="15" hasCustomPrompt="1"/>
          </p:nvPr>
        </p:nvSpPr>
        <p:spPr>
          <a:xfrm>
            <a:off x="669019" y="4395772"/>
            <a:ext cx="3364596" cy="979534"/>
          </a:xfrm>
        </p:spPr>
        <p:txBody>
          <a:bodyPr lIns="0" anchor="b">
            <a:normAutofit/>
          </a:bodyPr>
          <a:lstStyle>
            <a:lvl1pPr>
              <a:defRPr sz="1200">
                <a:solidFill>
                  <a:schemeClr val="tx1">
                    <a:lumMod val="65000"/>
                    <a:lumOff val="35000"/>
                  </a:schemeClr>
                </a:solidFill>
                <a:highlight>
                  <a:srgbClr val="EBFF34"/>
                </a:highlight>
              </a:defRPr>
            </a:lvl1pPr>
          </a:lstStyle>
          <a:p>
            <a:pPr lvl="0"/>
            <a:r>
              <a:rPr lang="en-GB"/>
              <a:t>Document Name</a:t>
            </a:r>
            <a:endParaRPr lang="en-US"/>
          </a:p>
        </p:txBody>
      </p:sp>
    </p:spTree>
    <p:extLst>
      <p:ext uri="{BB962C8B-B14F-4D97-AF65-F5344CB8AC3E}">
        <p14:creationId xmlns:p14="http://schemas.microsoft.com/office/powerpoint/2010/main" val="362359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 Third page (stats vers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B1F389-8A14-C44C-AA3A-62CC648F70EC}"/>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9C1627CC-1609-284D-9962-921633D0E434}"/>
              </a:ext>
            </a:extLst>
          </p:cNvPr>
          <p:cNvSpPr/>
          <p:nvPr userDrawn="1"/>
        </p:nvSpPr>
        <p:spPr>
          <a:xfrm rot="243084">
            <a:off x="6478090" y="1768947"/>
            <a:ext cx="5530153" cy="3972837"/>
          </a:xfrm>
          <a:prstGeom prst="rect">
            <a:avLst/>
          </a:prstGeom>
          <a:solidFill>
            <a:srgbClr val="FF7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13">
            <a:extLst>
              <a:ext uri="{FF2B5EF4-FFF2-40B4-BE49-F238E27FC236}">
                <a16:creationId xmlns:a16="http://schemas.microsoft.com/office/drawing/2014/main" id="{EA6CF4D3-744A-2346-AD1E-458449364258}"/>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0" name="Pentagon 29">
            <a:extLst>
              <a:ext uri="{FF2B5EF4-FFF2-40B4-BE49-F238E27FC236}">
                <a16:creationId xmlns:a16="http://schemas.microsoft.com/office/drawing/2014/main" id="{DAA7E560-DCC0-2544-B049-CD06EE280F5D}"/>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EDB4C007-2DB1-3349-9ABB-EFF0D7E2661B}"/>
              </a:ext>
            </a:extLst>
          </p:cNvPr>
          <p:cNvSpPr txBox="1">
            <a:spLocks/>
          </p:cNvSpPr>
          <p:nvPr userDrawn="1"/>
        </p:nvSpPr>
        <p:spPr>
          <a:xfrm>
            <a:off x="471995" y="1404338"/>
            <a:ext cx="1267354"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result</a:t>
            </a:r>
          </a:p>
        </p:txBody>
      </p:sp>
      <p:sp>
        <p:nvSpPr>
          <p:cNvPr id="32" name="Content Placeholder 13">
            <a:extLst>
              <a:ext uri="{FF2B5EF4-FFF2-40B4-BE49-F238E27FC236}">
                <a16:creationId xmlns:a16="http://schemas.microsoft.com/office/drawing/2014/main" id="{0931A00E-1F83-EE4C-ABAE-C8AD9D3DD46F}"/>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18" name="Text Placeholder 2">
            <a:extLst>
              <a:ext uri="{FF2B5EF4-FFF2-40B4-BE49-F238E27FC236}">
                <a16:creationId xmlns:a16="http://schemas.microsoft.com/office/drawing/2014/main" id="{06FDBAEF-95A5-8048-8676-9E98AC5BDB46}"/>
              </a:ext>
            </a:extLst>
          </p:cNvPr>
          <p:cNvSpPr>
            <a:spLocks noGrp="1"/>
          </p:cNvSpPr>
          <p:nvPr>
            <p:ph type="body" sz="quarter" idx="21" hasCustomPrompt="1"/>
          </p:nvPr>
        </p:nvSpPr>
        <p:spPr>
          <a:xfrm>
            <a:off x="6912724" y="1589883"/>
            <a:ext cx="4794454" cy="3190565"/>
          </a:xfrm>
        </p:spPr>
        <p:txBody>
          <a:bodyPr anchor="ctr" anchorCtr="1">
            <a:normAutofit/>
          </a:bodyPr>
          <a:lstStyle>
            <a:lvl1pPr>
              <a:defRPr sz="17600" b="1" i="0" spc="220" baseline="0">
                <a:latin typeface="Poppins" pitchFamily="2" charset="77"/>
                <a:cs typeface="Poppins" pitchFamily="2" charset="77"/>
              </a:defRPr>
            </a:lvl1pPr>
          </a:lstStyle>
          <a:p>
            <a:pPr lvl="0"/>
            <a:r>
              <a:rPr lang="en-GB"/>
              <a:t>0%</a:t>
            </a:r>
            <a:endParaRPr lang="en-US"/>
          </a:p>
        </p:txBody>
      </p:sp>
      <p:sp>
        <p:nvSpPr>
          <p:cNvPr id="19" name="Text Placeholder 4">
            <a:extLst>
              <a:ext uri="{FF2B5EF4-FFF2-40B4-BE49-F238E27FC236}">
                <a16:creationId xmlns:a16="http://schemas.microsoft.com/office/drawing/2014/main" id="{604D233D-779C-B347-A56F-562E004FBD5C}"/>
              </a:ext>
            </a:extLst>
          </p:cNvPr>
          <p:cNvSpPr>
            <a:spLocks noGrp="1"/>
          </p:cNvSpPr>
          <p:nvPr>
            <p:ph type="body" sz="quarter" idx="17" hasCustomPrompt="1"/>
          </p:nvPr>
        </p:nvSpPr>
        <p:spPr>
          <a:xfrm>
            <a:off x="6913288" y="4780752"/>
            <a:ext cx="4794250" cy="882650"/>
          </a:xfrm>
        </p:spPr>
        <p:txBody>
          <a:bodyPr anchor="t" anchorCtr="1">
            <a:normAutofit/>
          </a:bodyPr>
          <a:lstStyle>
            <a:lvl1pPr algn="ctr">
              <a:defRPr sz="1800" b="0" i="0">
                <a:latin typeface="Poppins Medium" pitchFamily="2" charset="77"/>
                <a:cs typeface="Poppins Medium" pitchFamily="2" charset="77"/>
              </a:defRPr>
            </a:lvl1pPr>
          </a:lstStyle>
          <a:p>
            <a:pPr lvl="0"/>
            <a:r>
              <a:rPr lang="en-GB"/>
              <a:t>Stats quote here</a:t>
            </a:r>
            <a:endParaRPr lang="en-US"/>
          </a:p>
        </p:txBody>
      </p:sp>
      <p:sp>
        <p:nvSpPr>
          <p:cNvPr id="24" name="Picture Placeholder 7">
            <a:extLst>
              <a:ext uri="{FF2B5EF4-FFF2-40B4-BE49-F238E27FC236}">
                <a16:creationId xmlns:a16="http://schemas.microsoft.com/office/drawing/2014/main" id="{FF66E988-3FFB-FD4E-99F3-2A888857E218}"/>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US"/>
              <a:t>Click icon to add picture</a:t>
            </a:r>
          </a:p>
        </p:txBody>
      </p:sp>
      <p:sp>
        <p:nvSpPr>
          <p:cNvPr id="16" name="Subtitle 2">
            <a:extLst>
              <a:ext uri="{FF2B5EF4-FFF2-40B4-BE49-F238E27FC236}">
                <a16:creationId xmlns:a16="http://schemas.microsoft.com/office/drawing/2014/main" id="{A96B2709-25BD-DB42-A397-D7B68AEBE425}"/>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21" name="TextBox 20">
            <a:extLst>
              <a:ext uri="{FF2B5EF4-FFF2-40B4-BE49-F238E27FC236}">
                <a16:creationId xmlns:a16="http://schemas.microsoft.com/office/drawing/2014/main" id="{35E72CFF-E11E-E241-9797-83AFF690CC21}"/>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96443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 Third page (quote vers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B1F389-8A14-C44C-AA3A-62CC648F70EC}"/>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8469823-63F7-1E4D-BFD3-D18E463207D1}"/>
              </a:ext>
            </a:extLst>
          </p:cNvPr>
          <p:cNvSpPr/>
          <p:nvPr userDrawn="1"/>
        </p:nvSpPr>
        <p:spPr>
          <a:xfrm rot="243084">
            <a:off x="6468616" y="1755824"/>
            <a:ext cx="5158646" cy="3972837"/>
          </a:xfrm>
          <a:prstGeom prst="rect">
            <a:avLst/>
          </a:prstGeom>
          <a:solidFill>
            <a:srgbClr val="01E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8111194D-3A3D-5C48-A757-0F6890F9018E}"/>
              </a:ext>
            </a:extLst>
          </p:cNvPr>
          <p:cNvSpPr txBox="1">
            <a:spLocks/>
          </p:cNvSpPr>
          <p:nvPr userDrawn="1"/>
        </p:nvSpPr>
        <p:spPr>
          <a:xfrm>
            <a:off x="6215466" y="1162298"/>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22" name="Subtitle 2">
            <a:extLst>
              <a:ext uri="{FF2B5EF4-FFF2-40B4-BE49-F238E27FC236}">
                <a16:creationId xmlns:a16="http://schemas.microsoft.com/office/drawing/2014/main" id="{5B03925A-98A7-EC40-BCC1-1669C8E7F888}"/>
              </a:ext>
            </a:extLst>
          </p:cNvPr>
          <p:cNvSpPr txBox="1">
            <a:spLocks/>
          </p:cNvSpPr>
          <p:nvPr userDrawn="1"/>
        </p:nvSpPr>
        <p:spPr>
          <a:xfrm>
            <a:off x="7134352" y="4899171"/>
            <a:ext cx="3691871" cy="806722"/>
          </a:xfrm>
          <a:prstGeom prst="rect">
            <a:avLst/>
          </a:prstGeom>
        </p:spPr>
        <p:txBody>
          <a:bodyPr vert="horz" lIns="0" tIns="45720" rIns="91440" bIns="0" rtlCol="0" anchor="t" anchorCtr="0">
            <a:normAutofit/>
          </a:bodyPr>
          <a:lstStyle>
            <a:lvl1pPr marL="0" indent="0" algn="l" defTabSz="914400" rtl="0" eaLnBrk="1" latinLnBrk="0" hangingPunct="1">
              <a:lnSpc>
                <a:spcPct val="130000"/>
              </a:lnSpc>
              <a:spcBef>
                <a:spcPts val="1000"/>
              </a:spcBef>
              <a:buFont typeface="Arial" panose="020B0604020202020204" pitchFamily="34" charset="0"/>
              <a:buNone/>
              <a:defRPr sz="2600" b="0" i="0" kern="1200" spc="-80" baseline="0">
                <a:solidFill>
                  <a:schemeClr val="tx1"/>
                </a:solidFill>
                <a:latin typeface="Poppins Medium" pitchFamily="2" charset="77"/>
                <a:ea typeface="+mn-ea"/>
                <a:cs typeface="Poppins Medium"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System Font Regular"/>
              <a:buChar char="−"/>
            </a:pPr>
            <a:endParaRPr lang="en-US" sz="1600" b="0" i="0">
              <a:latin typeface="Poppins" pitchFamily="2" charset="77"/>
              <a:cs typeface="Poppins" pitchFamily="2" charset="77"/>
            </a:endParaRPr>
          </a:p>
        </p:txBody>
      </p:sp>
      <p:sp>
        <p:nvSpPr>
          <p:cNvPr id="30" name="Content Placeholder 13">
            <a:extLst>
              <a:ext uri="{FF2B5EF4-FFF2-40B4-BE49-F238E27FC236}">
                <a16:creationId xmlns:a16="http://schemas.microsoft.com/office/drawing/2014/main" id="{B40C1236-A2ED-0640-9DFC-25BC953685C9}"/>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1" name="Pentagon 30">
            <a:extLst>
              <a:ext uri="{FF2B5EF4-FFF2-40B4-BE49-F238E27FC236}">
                <a16:creationId xmlns:a16="http://schemas.microsoft.com/office/drawing/2014/main" id="{3D7AB993-D21C-A54C-868A-08E389DCA312}"/>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2">
            <a:extLst>
              <a:ext uri="{FF2B5EF4-FFF2-40B4-BE49-F238E27FC236}">
                <a16:creationId xmlns:a16="http://schemas.microsoft.com/office/drawing/2014/main" id="{AF2B576B-FFD5-384B-BB20-3794A1CD0A9E}"/>
              </a:ext>
            </a:extLst>
          </p:cNvPr>
          <p:cNvSpPr txBox="1">
            <a:spLocks/>
          </p:cNvSpPr>
          <p:nvPr userDrawn="1"/>
        </p:nvSpPr>
        <p:spPr>
          <a:xfrm>
            <a:off x="471995" y="1404338"/>
            <a:ext cx="1267354"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result</a:t>
            </a:r>
          </a:p>
        </p:txBody>
      </p:sp>
      <p:sp>
        <p:nvSpPr>
          <p:cNvPr id="33" name="Content Placeholder 13">
            <a:extLst>
              <a:ext uri="{FF2B5EF4-FFF2-40B4-BE49-F238E27FC236}">
                <a16:creationId xmlns:a16="http://schemas.microsoft.com/office/drawing/2014/main" id="{76751FD2-85B4-E246-9459-E9BED674FA44}"/>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6" name="Text Placeholder 5">
            <a:extLst>
              <a:ext uri="{FF2B5EF4-FFF2-40B4-BE49-F238E27FC236}">
                <a16:creationId xmlns:a16="http://schemas.microsoft.com/office/drawing/2014/main" id="{254616E6-A819-5C40-8956-B1E7D1647295}"/>
              </a:ext>
            </a:extLst>
          </p:cNvPr>
          <p:cNvSpPr>
            <a:spLocks noGrp="1"/>
          </p:cNvSpPr>
          <p:nvPr>
            <p:ph type="body" sz="quarter" idx="22"/>
          </p:nvPr>
        </p:nvSpPr>
        <p:spPr>
          <a:xfrm>
            <a:off x="7134353" y="2152950"/>
            <a:ext cx="3990848" cy="2546183"/>
          </a:xfrm>
        </p:spPr>
        <p:txBody>
          <a:bodyPr lIns="0" anchor="ctr" anchorCtr="0">
            <a:normAutofit/>
          </a:bodyPr>
          <a:lstStyle>
            <a:lvl1pPr>
              <a:lnSpc>
                <a:spcPct val="110000"/>
              </a:lnSpc>
              <a:defRPr sz="2800" b="0" i="0" spc="-80" baseline="0">
                <a:latin typeface="Poppins Medium" pitchFamily="2" charset="77"/>
                <a:cs typeface="Poppins Medium" pitchFamily="2" charset="77"/>
              </a:defRPr>
            </a:lvl1pPr>
          </a:lstStyle>
          <a:p>
            <a:pPr lvl="0"/>
            <a:r>
              <a:rPr lang="en-US"/>
              <a:t>Click to edit Master text styles</a:t>
            </a:r>
          </a:p>
        </p:txBody>
      </p:sp>
      <p:sp>
        <p:nvSpPr>
          <p:cNvPr id="24" name="Text Placeholder 7">
            <a:extLst>
              <a:ext uri="{FF2B5EF4-FFF2-40B4-BE49-F238E27FC236}">
                <a16:creationId xmlns:a16="http://schemas.microsoft.com/office/drawing/2014/main" id="{624394F3-3231-FB40-B05B-AA289A163E55}"/>
              </a:ext>
            </a:extLst>
          </p:cNvPr>
          <p:cNvSpPr>
            <a:spLocks noGrp="1"/>
          </p:cNvSpPr>
          <p:nvPr>
            <p:ph type="body" sz="quarter" idx="23"/>
          </p:nvPr>
        </p:nvSpPr>
        <p:spPr>
          <a:xfrm>
            <a:off x="7386320" y="4786802"/>
            <a:ext cx="3738881" cy="770722"/>
          </a:xfrm>
        </p:spPr>
        <p:txBody>
          <a:bodyPr lIns="0" anchor="t" anchorCtr="0">
            <a:normAutofit/>
          </a:bodyPr>
          <a:lstStyle>
            <a:lvl1pPr>
              <a:defRPr sz="1600"/>
            </a:lvl1pPr>
          </a:lstStyle>
          <a:p>
            <a:pPr lvl="0"/>
            <a:r>
              <a:rPr lang="en-US"/>
              <a:t>Click to edit Master text styles</a:t>
            </a:r>
          </a:p>
        </p:txBody>
      </p:sp>
      <p:sp>
        <p:nvSpPr>
          <p:cNvPr id="14" name="Rectangle 13">
            <a:extLst>
              <a:ext uri="{FF2B5EF4-FFF2-40B4-BE49-F238E27FC236}">
                <a16:creationId xmlns:a16="http://schemas.microsoft.com/office/drawing/2014/main" id="{5473DE97-5A32-A249-925E-F75D15925E4B}"/>
              </a:ext>
            </a:extLst>
          </p:cNvPr>
          <p:cNvSpPr/>
          <p:nvPr userDrawn="1"/>
        </p:nvSpPr>
        <p:spPr>
          <a:xfrm>
            <a:off x="7138416" y="4979612"/>
            <a:ext cx="144000" cy="36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7">
            <a:extLst>
              <a:ext uri="{FF2B5EF4-FFF2-40B4-BE49-F238E27FC236}">
                <a16:creationId xmlns:a16="http://schemas.microsoft.com/office/drawing/2014/main" id="{1D7CD4C0-ACE4-A543-BDD2-0E3C305A4986}"/>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US"/>
              <a:t>Click icon to add picture</a:t>
            </a:r>
          </a:p>
        </p:txBody>
      </p:sp>
      <p:sp>
        <p:nvSpPr>
          <p:cNvPr id="19" name="Subtitle 2">
            <a:extLst>
              <a:ext uri="{FF2B5EF4-FFF2-40B4-BE49-F238E27FC236}">
                <a16:creationId xmlns:a16="http://schemas.microsoft.com/office/drawing/2014/main" id="{853140DA-2F6D-9F4E-9632-566F240E0584}"/>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21" name="TextBox 20">
            <a:extLst>
              <a:ext uri="{FF2B5EF4-FFF2-40B4-BE49-F238E27FC236}">
                <a16:creationId xmlns:a16="http://schemas.microsoft.com/office/drawing/2014/main" id="{F47E6F94-4DB6-1C4F-ACB0-8D0C93F05429}"/>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69962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C47FCCA-3400-FC4A-8935-C8B091A335CB}"/>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6077119" y="462328"/>
            <a:ext cx="6114882" cy="5451362"/>
          </a:xfrm>
          <a:effectLst>
            <a:outerShdw dist="165100" dir="822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12" name="Subtitle 2">
            <a:extLst>
              <a:ext uri="{FF2B5EF4-FFF2-40B4-BE49-F238E27FC236}">
                <a16:creationId xmlns:a16="http://schemas.microsoft.com/office/drawing/2014/main" id="{6170CAE5-AF11-7844-BC72-4368B13CB39A}"/>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7" name="Content Placeholder 13">
            <a:extLst>
              <a:ext uri="{FF2B5EF4-FFF2-40B4-BE49-F238E27FC236}">
                <a16:creationId xmlns:a16="http://schemas.microsoft.com/office/drawing/2014/main" id="{AADCDB9C-FFA6-5543-B732-C1E7B621C9CD}"/>
              </a:ext>
            </a:extLst>
          </p:cNvPr>
          <p:cNvSpPr>
            <a:spLocks noGrp="1"/>
          </p:cNvSpPr>
          <p:nvPr>
            <p:ph sz="quarter" idx="17"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78057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4F6BDBA5-1989-0243-8B14-921E19CBFC79}"/>
              </a:ext>
            </a:extLst>
          </p:cNvPr>
          <p:cNvSpPr>
            <a:spLocks noGrp="1"/>
          </p:cNvSpPr>
          <p:nvPr>
            <p:ph type="pic" sz="quarter" idx="13"/>
          </p:nvPr>
        </p:nvSpPr>
        <p:spPr>
          <a:xfrm>
            <a:off x="5715000" y="234668"/>
            <a:ext cx="6495882" cy="6857999"/>
          </a:xfrm>
          <a:effectLst>
            <a:outerShdw dist="165100" dir="822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2" name="Right Triangle 1">
            <a:extLst>
              <a:ext uri="{FF2B5EF4-FFF2-40B4-BE49-F238E27FC236}">
                <a16:creationId xmlns:a16="http://schemas.microsoft.com/office/drawing/2014/main" id="{83D2FF20-E649-8F4C-8BAF-393CBE519ACB}"/>
              </a:ext>
            </a:extLst>
          </p:cNvPr>
          <p:cNvSpPr/>
          <p:nvPr userDrawn="1"/>
        </p:nvSpPr>
        <p:spPr>
          <a:xfrm flipV="1">
            <a:off x="5715000" y="0"/>
            <a:ext cx="7620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43B356-7DE5-A04E-BFFC-ACA165EAB8D7}"/>
              </a:ext>
            </a:extLst>
          </p:cNvPr>
          <p:cNvSpPr/>
          <p:nvPr userDrawn="1"/>
        </p:nvSpPr>
        <p:spPr>
          <a:xfrm>
            <a:off x="5205046" y="0"/>
            <a:ext cx="5099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96701CF6-BAA0-8449-8783-5DFC3A0B5B15}"/>
              </a:ext>
            </a:extLst>
          </p:cNvPr>
          <p:cNvSpPr>
            <a:spLocks noGrp="1"/>
          </p:cNvSpPr>
          <p:nvPr>
            <p:ph type="body" sz="quarter" idx="22" hasCustomPrompt="1"/>
          </p:nvPr>
        </p:nvSpPr>
        <p:spPr>
          <a:xfrm>
            <a:off x="471996" y="1387082"/>
            <a:ext cx="5014404" cy="272683"/>
          </a:xfrm>
        </p:spPr>
        <p:txBody>
          <a:bodyPr lIns="0" anchor="ctr" anchorCtr="0"/>
          <a:lstStyle>
            <a:lvl1pPr>
              <a:defRPr b="0" i="0">
                <a:solidFill>
                  <a:schemeClr val="tx1">
                    <a:lumMod val="75000"/>
                    <a:lumOff val="25000"/>
                  </a:schemeClr>
                </a:solidFill>
                <a:latin typeface="Poppins Medium" pitchFamily="2" charset="77"/>
                <a:cs typeface="Poppins Medium"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Job title</a:t>
            </a:r>
            <a:endParaRPr lang="en-US"/>
          </a:p>
        </p:txBody>
      </p:sp>
      <p:sp>
        <p:nvSpPr>
          <p:cNvPr id="25" name="Subtitle 2">
            <a:extLst>
              <a:ext uri="{FF2B5EF4-FFF2-40B4-BE49-F238E27FC236}">
                <a16:creationId xmlns:a16="http://schemas.microsoft.com/office/drawing/2014/main" id="{198A2FF2-A32D-9C4C-A17D-83EF6A525ED4}"/>
              </a:ext>
            </a:extLst>
          </p:cNvPr>
          <p:cNvSpPr txBox="1">
            <a:spLocks/>
          </p:cNvSpPr>
          <p:nvPr userDrawn="1"/>
        </p:nvSpPr>
        <p:spPr>
          <a:xfrm>
            <a:off x="10811697" y="3925594"/>
            <a:ext cx="908815"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900" kern="1200" spc="-220" baseline="0">
                <a:latin typeface="Helvetica" pitchFamily="2" charset="0"/>
              </a:rPr>
              <a:t>“</a:t>
            </a:r>
            <a:endParaRPr lang="en-US" sz="11900" kern="1200" spc="-220" baseline="30000">
              <a:latin typeface="Helvetica" pitchFamily="2" charset="0"/>
            </a:endParaRPr>
          </a:p>
        </p:txBody>
      </p:sp>
      <p:sp>
        <p:nvSpPr>
          <p:cNvPr id="17" name="Subtitle 2">
            <a:extLst>
              <a:ext uri="{FF2B5EF4-FFF2-40B4-BE49-F238E27FC236}">
                <a16:creationId xmlns:a16="http://schemas.microsoft.com/office/drawing/2014/main" id="{98861D0D-A1E2-3148-8F9C-EA05B5CFAABA}"/>
              </a:ext>
            </a:extLst>
          </p:cNvPr>
          <p:cNvSpPr>
            <a:spLocks noGrp="1"/>
          </p:cNvSpPr>
          <p:nvPr>
            <p:ph type="subTitle" idx="1" hasCustomPrompt="1"/>
          </p:nvPr>
        </p:nvSpPr>
        <p:spPr>
          <a:xfrm>
            <a:off x="472034" y="795300"/>
            <a:ext cx="550673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Person name</a:t>
            </a:r>
          </a:p>
        </p:txBody>
      </p:sp>
      <p:sp>
        <p:nvSpPr>
          <p:cNvPr id="27" name="Text Placeholder 3">
            <a:extLst>
              <a:ext uri="{FF2B5EF4-FFF2-40B4-BE49-F238E27FC236}">
                <a16:creationId xmlns:a16="http://schemas.microsoft.com/office/drawing/2014/main" id="{F54AD88C-0925-FD40-8A6D-6BFE0B56EDD4}"/>
              </a:ext>
            </a:extLst>
          </p:cNvPr>
          <p:cNvSpPr>
            <a:spLocks noGrp="1"/>
          </p:cNvSpPr>
          <p:nvPr>
            <p:ph type="body" sz="quarter" idx="23" hasCustomPrompt="1"/>
          </p:nvPr>
        </p:nvSpPr>
        <p:spPr>
          <a:xfrm>
            <a:off x="844062" y="1869403"/>
            <a:ext cx="4556929" cy="254866"/>
          </a:xfrm>
        </p:spPr>
        <p:txBody>
          <a:bodyPr lIns="0" anchor="ctr" anchorCtr="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LinkedIn URL</a:t>
            </a:r>
            <a:endParaRPr lang="en-US"/>
          </a:p>
        </p:txBody>
      </p:sp>
      <p:pic>
        <p:nvPicPr>
          <p:cNvPr id="1026" name="Picture 2">
            <a:extLst>
              <a:ext uri="{FF2B5EF4-FFF2-40B4-BE49-F238E27FC236}">
                <a16:creationId xmlns:a16="http://schemas.microsoft.com/office/drawing/2014/main" id="{6FBBA8CD-2FBC-6D43-AD10-304A19AD2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1537" y="1879451"/>
            <a:ext cx="244817" cy="24481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6">
            <a:extLst>
              <a:ext uri="{FF2B5EF4-FFF2-40B4-BE49-F238E27FC236}">
                <a16:creationId xmlns:a16="http://schemas.microsoft.com/office/drawing/2014/main" id="{CB080B94-65B7-8147-B52F-BE701639B26C}"/>
              </a:ext>
            </a:extLst>
          </p:cNvPr>
          <p:cNvSpPr>
            <a:spLocks noGrp="1"/>
          </p:cNvSpPr>
          <p:nvPr>
            <p:ph type="body" sz="quarter" idx="24" hasCustomPrompt="1"/>
          </p:nvPr>
        </p:nvSpPr>
        <p:spPr>
          <a:xfrm>
            <a:off x="7244863" y="4994029"/>
            <a:ext cx="4425409" cy="1305436"/>
          </a:xfrm>
        </p:spPr>
        <p:txBody>
          <a:bodyPr rIns="0">
            <a:normAutofit/>
          </a:bodyPr>
          <a:lstStyle>
            <a:lvl1pPr algn="r">
              <a:defRPr sz="2400" b="0" i="0" spc="-80" baseline="0">
                <a:highlight>
                  <a:srgbClr val="EEFF57"/>
                </a:highlight>
                <a:latin typeface="Poppins Medium" pitchFamily="2" charset="77"/>
                <a:cs typeface="Poppins Medium" pitchFamily="2" charset="77"/>
              </a:defRPr>
            </a:lvl1pPr>
          </a:lstStyle>
          <a:p>
            <a:pPr lvl="0"/>
            <a:r>
              <a:rPr lang="en-GB"/>
              <a:t>Quote here</a:t>
            </a:r>
            <a:endParaRPr lang="en-US"/>
          </a:p>
        </p:txBody>
      </p:sp>
      <p:sp>
        <p:nvSpPr>
          <p:cNvPr id="32" name="TextBox 31">
            <a:extLst>
              <a:ext uri="{FF2B5EF4-FFF2-40B4-BE49-F238E27FC236}">
                <a16:creationId xmlns:a16="http://schemas.microsoft.com/office/drawing/2014/main" id="{D4D11CE6-DC7B-D540-B865-3774AD230B23}"/>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YOUR TEAM</a:t>
            </a:r>
            <a:endParaRPr lang="en-US" sz="1050" b="0" i="0">
              <a:solidFill>
                <a:schemeClr val="tx1">
                  <a:lumMod val="50000"/>
                  <a:lumOff val="50000"/>
                </a:schemeClr>
              </a:solidFill>
              <a:latin typeface="Poppins" pitchFamily="2" charset="77"/>
              <a:cs typeface="Poppins" pitchFamily="2" charset="77"/>
            </a:endParaRPr>
          </a:p>
        </p:txBody>
      </p:sp>
      <p:sp>
        <p:nvSpPr>
          <p:cNvPr id="20" name="Content Placeholder 13">
            <a:extLst>
              <a:ext uri="{FF2B5EF4-FFF2-40B4-BE49-F238E27FC236}">
                <a16:creationId xmlns:a16="http://schemas.microsoft.com/office/drawing/2014/main" id="{51875798-D8FF-124D-ACBA-7CADB6A8A64C}"/>
              </a:ext>
            </a:extLst>
          </p:cNvPr>
          <p:cNvSpPr>
            <a:spLocks noGrp="1"/>
          </p:cNvSpPr>
          <p:nvPr>
            <p:ph sz="quarter" idx="17" hasCustomPrompt="1"/>
          </p:nvPr>
        </p:nvSpPr>
        <p:spPr>
          <a:xfrm>
            <a:off x="471488" y="2298624"/>
            <a:ext cx="5014404" cy="4000841"/>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70306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narrow text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737AA6-299E-0D48-9EC7-245F4A1DFF4B}"/>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6085D257-B073-6745-BF50-3A1B96A027E3}"/>
              </a:ext>
            </a:extLst>
          </p:cNvPr>
          <p:cNvSpPr>
            <a:spLocks noGrp="1"/>
          </p:cNvSpPr>
          <p:nvPr>
            <p:ph type="subTitle" idx="1" hasCustomPrompt="1"/>
          </p:nvPr>
        </p:nvSpPr>
        <p:spPr>
          <a:xfrm>
            <a:off x="472034" y="462328"/>
            <a:ext cx="603809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4" name="Content Placeholder 13">
            <a:extLst>
              <a:ext uri="{FF2B5EF4-FFF2-40B4-BE49-F238E27FC236}">
                <a16:creationId xmlns:a16="http://schemas.microsoft.com/office/drawing/2014/main" id="{1CC9D834-763A-D04F-9A96-0C7F56D07431}"/>
              </a:ext>
            </a:extLst>
          </p:cNvPr>
          <p:cNvSpPr>
            <a:spLocks noGrp="1"/>
          </p:cNvSpPr>
          <p:nvPr>
            <p:ph sz="quarter" idx="16"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8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752024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wide text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737AA6-299E-0D48-9EC7-245F4A1DFF4B}"/>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6085D257-B073-6745-BF50-3A1B96A027E3}"/>
              </a:ext>
            </a:extLst>
          </p:cNvPr>
          <p:cNvSpPr>
            <a:spLocks noGrp="1"/>
          </p:cNvSpPr>
          <p:nvPr>
            <p:ph type="subTitle" idx="1" hasCustomPrompt="1"/>
          </p:nvPr>
        </p:nvSpPr>
        <p:spPr>
          <a:xfrm>
            <a:off x="472034" y="462328"/>
            <a:ext cx="723940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4" name="Content Placeholder 13">
            <a:extLst>
              <a:ext uri="{FF2B5EF4-FFF2-40B4-BE49-F238E27FC236}">
                <a16:creationId xmlns:a16="http://schemas.microsoft.com/office/drawing/2014/main" id="{CE16D7BF-67C9-E54B-B908-B72C80FB8CFF}"/>
              </a:ext>
            </a:extLst>
          </p:cNvPr>
          <p:cNvSpPr>
            <a:spLocks noGrp="1"/>
          </p:cNvSpPr>
          <p:nvPr>
            <p:ph sz="quarter" idx="17" hasCustomPrompt="1"/>
          </p:nvPr>
        </p:nvSpPr>
        <p:spPr>
          <a:xfrm>
            <a:off x="471488" y="1309036"/>
            <a:ext cx="723940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74255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sta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A3E33A2-E5DD-7544-BE2F-A99BE4183CA5}"/>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4C623B-DF4A-2645-8424-6071C6001CEA}"/>
              </a:ext>
            </a:extLst>
          </p:cNvPr>
          <p:cNvSpPr/>
          <p:nvPr userDrawn="1"/>
        </p:nvSpPr>
        <p:spPr>
          <a:xfrm rot="243084">
            <a:off x="6538398" y="-326464"/>
            <a:ext cx="5435535" cy="5958057"/>
          </a:xfrm>
          <a:prstGeom prst="rect">
            <a:avLst/>
          </a:prstGeom>
          <a:solidFill>
            <a:srgbClr val="FD9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8495B5E3-377B-AC45-80D7-462BDF8402CD}"/>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7" name="Text Placeholder 2">
            <a:extLst>
              <a:ext uri="{FF2B5EF4-FFF2-40B4-BE49-F238E27FC236}">
                <a16:creationId xmlns:a16="http://schemas.microsoft.com/office/drawing/2014/main" id="{04002746-B435-D548-B897-B238D14F8657}"/>
              </a:ext>
            </a:extLst>
          </p:cNvPr>
          <p:cNvSpPr>
            <a:spLocks noGrp="1"/>
          </p:cNvSpPr>
          <p:nvPr>
            <p:ph type="body" sz="quarter" idx="16" hasCustomPrompt="1"/>
          </p:nvPr>
        </p:nvSpPr>
        <p:spPr>
          <a:xfrm>
            <a:off x="6827274" y="1057281"/>
            <a:ext cx="4794454" cy="3190565"/>
          </a:xfrm>
        </p:spPr>
        <p:txBody>
          <a:bodyPr anchor="ctr" anchorCtr="1">
            <a:normAutofit/>
          </a:bodyPr>
          <a:lstStyle>
            <a:lvl1pPr>
              <a:defRPr sz="17600" b="1" i="0" spc="220" baseline="0">
                <a:latin typeface="Poppins" pitchFamily="2" charset="77"/>
                <a:cs typeface="Poppins" pitchFamily="2" charset="77"/>
              </a:defRPr>
            </a:lvl1pPr>
          </a:lstStyle>
          <a:p>
            <a:pPr lvl="0"/>
            <a:r>
              <a:rPr lang="en-GB"/>
              <a:t>0%</a:t>
            </a:r>
            <a:endParaRPr lang="en-US"/>
          </a:p>
        </p:txBody>
      </p:sp>
      <p:sp>
        <p:nvSpPr>
          <p:cNvPr id="5" name="Text Placeholder 4">
            <a:extLst>
              <a:ext uri="{FF2B5EF4-FFF2-40B4-BE49-F238E27FC236}">
                <a16:creationId xmlns:a16="http://schemas.microsoft.com/office/drawing/2014/main" id="{BA059A16-A983-3044-AB30-5836230E79EA}"/>
              </a:ext>
            </a:extLst>
          </p:cNvPr>
          <p:cNvSpPr>
            <a:spLocks noGrp="1"/>
          </p:cNvSpPr>
          <p:nvPr>
            <p:ph type="body" sz="quarter" idx="17" hasCustomPrompt="1"/>
          </p:nvPr>
        </p:nvSpPr>
        <p:spPr>
          <a:xfrm>
            <a:off x="6827838" y="4248150"/>
            <a:ext cx="4794250" cy="882650"/>
          </a:xfrm>
        </p:spPr>
        <p:txBody>
          <a:bodyPr anchor="t" anchorCtr="1">
            <a:normAutofit/>
          </a:bodyPr>
          <a:lstStyle>
            <a:lvl1pPr algn="ctr">
              <a:defRPr sz="1800" b="0" i="0">
                <a:latin typeface="Poppins Medium" pitchFamily="2" charset="77"/>
                <a:cs typeface="Poppins Medium" pitchFamily="2" charset="77"/>
              </a:defRPr>
            </a:lvl1pPr>
          </a:lstStyle>
          <a:p>
            <a:pPr lvl="0"/>
            <a:r>
              <a:rPr lang="en-GB"/>
              <a:t>Stats quote here</a:t>
            </a:r>
            <a:endParaRPr lang="en-US"/>
          </a:p>
        </p:txBody>
      </p:sp>
      <p:sp>
        <p:nvSpPr>
          <p:cNvPr id="18" name="Content Placeholder 13">
            <a:extLst>
              <a:ext uri="{FF2B5EF4-FFF2-40B4-BE49-F238E27FC236}">
                <a16:creationId xmlns:a16="http://schemas.microsoft.com/office/drawing/2014/main" id="{F4C70E34-753A-0A43-B717-98D943D12B38}"/>
              </a:ext>
            </a:extLst>
          </p:cNvPr>
          <p:cNvSpPr>
            <a:spLocks noGrp="1"/>
          </p:cNvSpPr>
          <p:nvPr>
            <p:ph sz="quarter" idx="18"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157143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quot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AD13C1B-5ED5-EF48-89D7-A05EAE861D95}"/>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BB65B3-746C-1C48-AF6C-4EBCC52EA333}"/>
              </a:ext>
            </a:extLst>
          </p:cNvPr>
          <p:cNvSpPr/>
          <p:nvPr userDrawn="1"/>
        </p:nvSpPr>
        <p:spPr>
          <a:xfrm rot="243084">
            <a:off x="6538436" y="-327515"/>
            <a:ext cx="5405764" cy="5958057"/>
          </a:xfrm>
          <a:prstGeom prst="rect">
            <a:avLst/>
          </a:prstGeom>
          <a:solidFill>
            <a:srgbClr val="01E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DC6CFBA3-5323-1A4B-BB00-CAF0B92682D1}"/>
              </a:ext>
            </a:extLst>
          </p:cNvPr>
          <p:cNvSpPr txBox="1">
            <a:spLocks/>
          </p:cNvSpPr>
          <p:nvPr userDrawn="1"/>
        </p:nvSpPr>
        <p:spPr>
          <a:xfrm>
            <a:off x="6465015" y="118416"/>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12" name="Subtitle 2">
            <a:extLst>
              <a:ext uri="{FF2B5EF4-FFF2-40B4-BE49-F238E27FC236}">
                <a16:creationId xmlns:a16="http://schemas.microsoft.com/office/drawing/2014/main" id="{C8653810-B540-2B41-9B59-8A25598316AE}"/>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8" name="Text Placeholder 5">
            <a:extLst>
              <a:ext uri="{FF2B5EF4-FFF2-40B4-BE49-F238E27FC236}">
                <a16:creationId xmlns:a16="http://schemas.microsoft.com/office/drawing/2014/main" id="{0000F15B-7D27-9343-8533-277536523239}"/>
              </a:ext>
            </a:extLst>
          </p:cNvPr>
          <p:cNvSpPr>
            <a:spLocks noGrp="1"/>
          </p:cNvSpPr>
          <p:nvPr>
            <p:ph type="body" sz="quarter" idx="22"/>
          </p:nvPr>
        </p:nvSpPr>
        <p:spPr>
          <a:xfrm>
            <a:off x="7119910" y="1387427"/>
            <a:ext cx="3990848" cy="2546183"/>
          </a:xfrm>
        </p:spPr>
        <p:txBody>
          <a:bodyPr lIns="0" anchor="ctr" anchorCtr="0">
            <a:normAutofit/>
          </a:bodyPr>
          <a:lstStyle>
            <a:lvl1pPr>
              <a:lnSpc>
                <a:spcPct val="110000"/>
              </a:lnSpc>
              <a:defRPr sz="2800" b="0" i="0" spc="-80" baseline="0">
                <a:latin typeface="Poppins Medium" pitchFamily="2" charset="77"/>
                <a:cs typeface="Poppins Medium" pitchFamily="2" charset="77"/>
              </a:defRPr>
            </a:lvl1pPr>
          </a:lstStyle>
          <a:p>
            <a:pPr lvl="0"/>
            <a:r>
              <a:rPr lang="en-US"/>
              <a:t>Click to edit Master text styles</a:t>
            </a:r>
          </a:p>
        </p:txBody>
      </p:sp>
      <p:sp>
        <p:nvSpPr>
          <p:cNvPr id="19" name="Text Placeholder 7">
            <a:extLst>
              <a:ext uri="{FF2B5EF4-FFF2-40B4-BE49-F238E27FC236}">
                <a16:creationId xmlns:a16="http://schemas.microsoft.com/office/drawing/2014/main" id="{1808CA57-300B-684B-9BB0-C7D16AEB1340}"/>
              </a:ext>
            </a:extLst>
          </p:cNvPr>
          <p:cNvSpPr>
            <a:spLocks noGrp="1"/>
          </p:cNvSpPr>
          <p:nvPr>
            <p:ph type="body" sz="quarter" idx="23"/>
          </p:nvPr>
        </p:nvSpPr>
        <p:spPr>
          <a:xfrm>
            <a:off x="7119911" y="4021279"/>
            <a:ext cx="3990848" cy="770722"/>
          </a:xfrm>
        </p:spPr>
        <p:txBody>
          <a:bodyPr lIns="0" anchor="t" anchorCtr="0">
            <a:normAutofit/>
          </a:bodyPr>
          <a:lstStyle>
            <a:lvl1pPr>
              <a:defRPr sz="1600"/>
            </a:lvl1pPr>
          </a:lstStyle>
          <a:p>
            <a:pPr lvl="0"/>
            <a:r>
              <a:rPr lang="en-US"/>
              <a:t>Click to edit Master text styles</a:t>
            </a:r>
          </a:p>
        </p:txBody>
      </p:sp>
      <p:sp>
        <p:nvSpPr>
          <p:cNvPr id="16" name="Content Placeholder 13">
            <a:extLst>
              <a:ext uri="{FF2B5EF4-FFF2-40B4-BE49-F238E27FC236}">
                <a16:creationId xmlns:a16="http://schemas.microsoft.com/office/drawing/2014/main" id="{1C8496A5-A35B-D947-A854-318637B12DB5}"/>
              </a:ext>
            </a:extLst>
          </p:cNvPr>
          <p:cNvSpPr>
            <a:spLocks noGrp="1"/>
          </p:cNvSpPr>
          <p:nvPr>
            <p:ph sz="quarter" idx="16"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950306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21B825B-983B-5649-9649-F02BB936CA4D}"/>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4C623B-DF4A-2645-8424-6071C6001CEA}"/>
              </a:ext>
            </a:extLst>
          </p:cNvPr>
          <p:cNvSpPr/>
          <p:nvPr userDrawn="1"/>
        </p:nvSpPr>
        <p:spPr>
          <a:xfrm rot="21443486">
            <a:off x="433060" y="-490596"/>
            <a:ext cx="11915518" cy="6435034"/>
          </a:xfrm>
          <a:prstGeom prst="rect">
            <a:avLst/>
          </a:prstGeom>
          <a:solidFill>
            <a:srgbClr val="04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748DDF08-3072-124C-AEF0-79B76B8929F5}"/>
              </a:ext>
            </a:extLst>
          </p:cNvPr>
          <p:cNvSpPr txBox="1">
            <a:spLocks/>
          </p:cNvSpPr>
          <p:nvPr userDrawn="1"/>
        </p:nvSpPr>
        <p:spPr>
          <a:xfrm>
            <a:off x="1205804" y="35101"/>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13" name="Text Placeholder 5">
            <a:extLst>
              <a:ext uri="{FF2B5EF4-FFF2-40B4-BE49-F238E27FC236}">
                <a16:creationId xmlns:a16="http://schemas.microsoft.com/office/drawing/2014/main" id="{FBC9DC74-69BC-AE4F-9FB2-B67FCDBE91AF}"/>
              </a:ext>
            </a:extLst>
          </p:cNvPr>
          <p:cNvSpPr>
            <a:spLocks noGrp="1"/>
          </p:cNvSpPr>
          <p:nvPr>
            <p:ph type="body" sz="quarter" idx="22"/>
          </p:nvPr>
        </p:nvSpPr>
        <p:spPr>
          <a:xfrm>
            <a:off x="1687978" y="1304112"/>
            <a:ext cx="6531461" cy="3089648"/>
          </a:xfrm>
        </p:spPr>
        <p:txBody>
          <a:bodyPr lIns="0" anchor="ctr" anchorCtr="0">
            <a:normAutofit/>
          </a:bodyPr>
          <a:lstStyle>
            <a:lvl1pPr>
              <a:lnSpc>
                <a:spcPct val="110000"/>
              </a:lnSpc>
              <a:defRPr sz="4000" b="0" i="0" spc="-80" baseline="0">
                <a:latin typeface="Poppins Medium" pitchFamily="2" charset="77"/>
                <a:cs typeface="Poppins Medium" pitchFamily="2" charset="77"/>
              </a:defRPr>
            </a:lvl1pPr>
          </a:lstStyle>
          <a:p>
            <a:pPr lvl="0"/>
            <a:r>
              <a:rPr lang="en-US"/>
              <a:t>Click to edit Master text styles</a:t>
            </a:r>
          </a:p>
        </p:txBody>
      </p:sp>
      <p:sp>
        <p:nvSpPr>
          <p:cNvPr id="15" name="Text Placeholder 7">
            <a:extLst>
              <a:ext uri="{FF2B5EF4-FFF2-40B4-BE49-F238E27FC236}">
                <a16:creationId xmlns:a16="http://schemas.microsoft.com/office/drawing/2014/main" id="{80E49AEC-C530-7B4E-8C95-18F501A0E391}"/>
              </a:ext>
            </a:extLst>
          </p:cNvPr>
          <p:cNvSpPr>
            <a:spLocks noGrp="1"/>
          </p:cNvSpPr>
          <p:nvPr>
            <p:ph type="body" sz="quarter" idx="23"/>
          </p:nvPr>
        </p:nvSpPr>
        <p:spPr>
          <a:xfrm>
            <a:off x="1687978" y="4726736"/>
            <a:ext cx="3990849" cy="770722"/>
          </a:xfrm>
        </p:spPr>
        <p:txBody>
          <a:bodyPr lIns="0" anchor="t" anchorCtr="0">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2831340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E09894-4D99-BE49-AE46-ED91906DFFB1}"/>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0" y="0"/>
            <a:ext cx="6096000" cy="5766114"/>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21" name="Rectangle 20">
            <a:extLst>
              <a:ext uri="{FF2B5EF4-FFF2-40B4-BE49-F238E27FC236}">
                <a16:creationId xmlns:a16="http://schemas.microsoft.com/office/drawing/2014/main" id="{32B97E0F-DA0D-4D48-8593-83A4AE3C46D3}"/>
              </a:ext>
            </a:extLst>
          </p:cNvPr>
          <p:cNvSpPr/>
          <p:nvPr userDrawn="1"/>
        </p:nvSpPr>
        <p:spPr>
          <a:xfrm rot="243084">
            <a:off x="6538280" y="-323121"/>
            <a:ext cx="5530153" cy="5958057"/>
          </a:xfrm>
          <a:prstGeom prst="rect">
            <a:avLst/>
          </a:prstGeom>
          <a:solidFill>
            <a:srgbClr val="01E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1B27369B-9B91-6E42-B149-06A53EC2D185}"/>
              </a:ext>
            </a:extLst>
          </p:cNvPr>
          <p:cNvSpPr txBox="1">
            <a:spLocks/>
          </p:cNvSpPr>
          <p:nvPr userDrawn="1"/>
        </p:nvSpPr>
        <p:spPr>
          <a:xfrm>
            <a:off x="6465015" y="118416"/>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22" name="Text Placeholder 5">
            <a:extLst>
              <a:ext uri="{FF2B5EF4-FFF2-40B4-BE49-F238E27FC236}">
                <a16:creationId xmlns:a16="http://schemas.microsoft.com/office/drawing/2014/main" id="{A8ED7BC9-F2A8-864F-BB43-AD158F8B5357}"/>
              </a:ext>
            </a:extLst>
          </p:cNvPr>
          <p:cNvSpPr>
            <a:spLocks noGrp="1"/>
          </p:cNvSpPr>
          <p:nvPr>
            <p:ph type="body" sz="quarter" idx="22"/>
          </p:nvPr>
        </p:nvSpPr>
        <p:spPr>
          <a:xfrm>
            <a:off x="7119910" y="1387427"/>
            <a:ext cx="3990848" cy="2546183"/>
          </a:xfrm>
        </p:spPr>
        <p:txBody>
          <a:bodyPr lIns="0" anchor="ctr" anchorCtr="0">
            <a:normAutofit/>
          </a:bodyPr>
          <a:lstStyle>
            <a:lvl1pPr>
              <a:lnSpc>
                <a:spcPct val="110000"/>
              </a:lnSpc>
              <a:defRPr sz="2800" b="0" i="0" spc="-80" baseline="0">
                <a:latin typeface="Poppins Medium" pitchFamily="2" charset="77"/>
                <a:cs typeface="Poppins Medium" pitchFamily="2" charset="77"/>
              </a:defRPr>
            </a:lvl1pPr>
          </a:lstStyle>
          <a:p>
            <a:pPr lvl="0"/>
            <a:r>
              <a:rPr lang="en-US"/>
              <a:t>Click to edit Master text styles</a:t>
            </a:r>
          </a:p>
        </p:txBody>
      </p:sp>
      <p:sp>
        <p:nvSpPr>
          <p:cNvPr id="27" name="Text Placeholder 7">
            <a:extLst>
              <a:ext uri="{FF2B5EF4-FFF2-40B4-BE49-F238E27FC236}">
                <a16:creationId xmlns:a16="http://schemas.microsoft.com/office/drawing/2014/main" id="{A8E1FDD1-DC8C-7E41-A616-294F9DE291A8}"/>
              </a:ext>
            </a:extLst>
          </p:cNvPr>
          <p:cNvSpPr>
            <a:spLocks noGrp="1"/>
          </p:cNvSpPr>
          <p:nvPr>
            <p:ph type="body" sz="quarter" idx="23"/>
          </p:nvPr>
        </p:nvSpPr>
        <p:spPr>
          <a:xfrm>
            <a:off x="7119911" y="4021279"/>
            <a:ext cx="3990848" cy="770722"/>
          </a:xfrm>
        </p:spPr>
        <p:txBody>
          <a:bodyPr lIns="0" anchor="t" anchorCtr="0">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1153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 are Reason Digital">
    <p:bg>
      <p:bgPr>
        <a:solidFill>
          <a:srgbClr val="EBFF34"/>
        </a:solidFill>
        <a:effectLst/>
      </p:bgPr>
    </p:bg>
    <p:spTree>
      <p:nvGrpSpPr>
        <p:cNvPr id="1" name=""/>
        <p:cNvGrpSpPr/>
        <p:nvPr/>
      </p:nvGrpSpPr>
      <p:grpSpPr>
        <a:xfrm>
          <a:off x="0" y="0"/>
          <a:ext cx="0" cy="0"/>
          <a:chOff x="0" y="0"/>
          <a:chExt cx="0" cy="0"/>
        </a:xfrm>
      </p:grpSpPr>
      <p:pic>
        <p:nvPicPr>
          <p:cNvPr id="10" name="Picture 9" descr="A group of people posing for a photo&#10;&#10;Description automatically generated">
            <a:extLst>
              <a:ext uri="{FF2B5EF4-FFF2-40B4-BE49-F238E27FC236}">
                <a16:creationId xmlns:a16="http://schemas.microsoft.com/office/drawing/2014/main" id="{951943E2-6468-9946-AA7A-BA805D507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7" name="Rectangle 6">
            <a:extLst>
              <a:ext uri="{FF2B5EF4-FFF2-40B4-BE49-F238E27FC236}">
                <a16:creationId xmlns:a16="http://schemas.microsoft.com/office/drawing/2014/main" id="{706EEB7B-1ADD-904E-B30B-944067EEA505}"/>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E2318DF-1E42-7A48-AFC0-82C80BA7535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942173" y="2397651"/>
            <a:ext cx="6979920" cy="1803667"/>
          </a:xfrm>
          <a:noFill/>
        </p:spPr>
        <p:txBody>
          <a:bodyPr wrap="square" lIns="0" bIns="0" anchor="ctr" anchorCtr="1">
            <a:normAutofit/>
          </a:bodyPr>
          <a:lstStyle>
            <a:lvl1pPr marL="0" indent="0" algn="l">
              <a:lnSpc>
                <a:spcPct val="100000"/>
              </a:lnSpc>
              <a:buNone/>
              <a:defRPr sz="4000" b="1">
                <a:highlight>
                  <a:srgbClr val="EBFF34"/>
                </a:highlight>
                <a:latin typeface="Rubik Mono One" panose="02000504020000020004" pitchFamily="2" charset="-79"/>
                <a:cs typeface="Rubik Mono One" panose="02000504020000020004"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WE ARE </a:t>
            </a:r>
            <a:br>
              <a:rPr lang="en-US"/>
            </a:br>
            <a:r>
              <a:rPr lang="en-US"/>
              <a:t>REASON DIGITAL</a:t>
            </a:r>
          </a:p>
        </p:txBody>
      </p:sp>
    </p:spTree>
    <p:extLst>
      <p:ext uri="{BB962C8B-B14F-4D97-AF65-F5344CB8AC3E}">
        <p14:creationId xmlns:p14="http://schemas.microsoft.com/office/powerpoint/2010/main" val="651207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rrow image with wide text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2AB47D-A61D-A143-9896-ACEC22BA279D}"/>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7">
            <a:extLst>
              <a:ext uri="{FF2B5EF4-FFF2-40B4-BE49-F238E27FC236}">
                <a16:creationId xmlns:a16="http://schemas.microsoft.com/office/drawing/2014/main" id="{0FFBEF6F-993B-9D42-890B-02DC470A14AF}"/>
              </a:ext>
            </a:extLst>
          </p:cNvPr>
          <p:cNvSpPr>
            <a:spLocks noGrp="1"/>
          </p:cNvSpPr>
          <p:nvPr>
            <p:ph type="pic" sz="quarter" idx="15"/>
          </p:nvPr>
        </p:nvSpPr>
        <p:spPr>
          <a:xfrm>
            <a:off x="0" y="449628"/>
            <a:ext cx="4049030" cy="5464062"/>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16" name="Subtitle 2">
            <a:extLst>
              <a:ext uri="{FF2B5EF4-FFF2-40B4-BE49-F238E27FC236}">
                <a16:creationId xmlns:a16="http://schemas.microsoft.com/office/drawing/2014/main" id="{950A427E-DE78-6C47-B24E-71AAADD64A4E}"/>
              </a:ext>
            </a:extLst>
          </p:cNvPr>
          <p:cNvSpPr txBox="1">
            <a:spLocks/>
          </p:cNvSpPr>
          <p:nvPr userDrawn="1"/>
        </p:nvSpPr>
        <p:spPr>
          <a:xfrm>
            <a:off x="4483525" y="462328"/>
            <a:ext cx="7128371" cy="565360"/>
          </a:xfrm>
          <a:prstGeom prst="rect">
            <a:avLst/>
          </a:prstGeom>
        </p:spPr>
        <p:txBody>
          <a:bodyPr vert="horz" lIns="0" tIns="45720" rIns="91440" bIns="0" rtlCol="0" anchor="t" anchorCtr="0">
            <a:noAutofit/>
          </a:bodyPr>
          <a:lstStyle>
            <a:lvl1pPr marL="0" indent="0" algn="l" defTabSz="914400" rtl="0" eaLnBrk="1" latinLnBrk="0" hangingPunct="1">
              <a:lnSpc>
                <a:spcPct val="130000"/>
              </a:lnSpc>
              <a:spcBef>
                <a:spcPts val="1000"/>
              </a:spcBef>
              <a:buFont typeface="Arial" panose="020B0604020202020204" pitchFamily="34" charset="0"/>
              <a:buNone/>
              <a:defRPr sz="2600" b="0" i="0" kern="1200" spc="-80" baseline="0">
                <a:solidFill>
                  <a:schemeClr val="tx1"/>
                </a:solidFill>
                <a:latin typeface="Poppins Medium" pitchFamily="2" charset="77"/>
                <a:ea typeface="+mn-ea"/>
                <a:cs typeface="Poppins Medium"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highlight>
                  <a:srgbClr val="EBFF34"/>
                </a:highlight>
              </a:rPr>
              <a:t>Title</a:t>
            </a:r>
          </a:p>
        </p:txBody>
      </p:sp>
      <p:sp>
        <p:nvSpPr>
          <p:cNvPr id="19" name="Content Placeholder 13">
            <a:extLst>
              <a:ext uri="{FF2B5EF4-FFF2-40B4-BE49-F238E27FC236}">
                <a16:creationId xmlns:a16="http://schemas.microsoft.com/office/drawing/2014/main" id="{95E2394E-0E12-684A-B47D-3FB01153FADD}"/>
              </a:ext>
            </a:extLst>
          </p:cNvPr>
          <p:cNvSpPr>
            <a:spLocks noGrp="1"/>
          </p:cNvSpPr>
          <p:nvPr>
            <p:ph sz="quarter" idx="16" hasCustomPrompt="1"/>
          </p:nvPr>
        </p:nvSpPr>
        <p:spPr>
          <a:xfrm>
            <a:off x="4482978" y="1309036"/>
            <a:ext cx="7138750"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0818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image with narrow text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33F464-7B0E-4D4B-B006-A29C00BD9B2F}"/>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0" y="462328"/>
            <a:ext cx="6114882" cy="5451362"/>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14" name="Subtitle 2">
            <a:extLst>
              <a:ext uri="{FF2B5EF4-FFF2-40B4-BE49-F238E27FC236}">
                <a16:creationId xmlns:a16="http://schemas.microsoft.com/office/drawing/2014/main" id="{6F643298-31B7-8242-A5B3-5633C0FFACC9}"/>
              </a:ext>
            </a:extLst>
          </p:cNvPr>
          <p:cNvSpPr txBox="1">
            <a:spLocks/>
          </p:cNvSpPr>
          <p:nvPr userDrawn="1"/>
        </p:nvSpPr>
        <p:spPr>
          <a:xfrm>
            <a:off x="6558811" y="462328"/>
            <a:ext cx="5063075" cy="565360"/>
          </a:xfrm>
          <a:prstGeom prst="rect">
            <a:avLst/>
          </a:prstGeom>
        </p:spPr>
        <p:txBody>
          <a:bodyPr vert="horz" lIns="0" tIns="45720" rIns="91440" bIns="0" rtlCol="0" anchor="t" anchorCtr="0">
            <a:noAutofit/>
          </a:bodyPr>
          <a:lstStyle>
            <a:lvl1pPr marL="0" indent="0" algn="l" defTabSz="914400" rtl="0" eaLnBrk="1" latinLnBrk="0" hangingPunct="1">
              <a:lnSpc>
                <a:spcPct val="130000"/>
              </a:lnSpc>
              <a:spcBef>
                <a:spcPts val="1000"/>
              </a:spcBef>
              <a:buFont typeface="Arial" panose="020B0604020202020204" pitchFamily="34" charset="0"/>
              <a:buNone/>
              <a:defRPr sz="2600" b="0" i="0" kern="1200" spc="-80" baseline="0">
                <a:solidFill>
                  <a:schemeClr val="tx1"/>
                </a:solidFill>
                <a:latin typeface="Poppins Medium" pitchFamily="2" charset="77"/>
                <a:ea typeface="+mn-ea"/>
                <a:cs typeface="Poppins Medium"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highlight>
                  <a:srgbClr val="EBFF34"/>
                </a:highlight>
              </a:rPr>
              <a:t>Title</a:t>
            </a:r>
          </a:p>
        </p:txBody>
      </p:sp>
      <p:sp>
        <p:nvSpPr>
          <p:cNvPr id="13" name="Content Placeholder 13">
            <a:extLst>
              <a:ext uri="{FF2B5EF4-FFF2-40B4-BE49-F238E27FC236}">
                <a16:creationId xmlns:a16="http://schemas.microsoft.com/office/drawing/2014/main" id="{EA0EB640-B5F5-654C-AAA4-9013C9BB6F6C}"/>
              </a:ext>
            </a:extLst>
          </p:cNvPr>
          <p:cNvSpPr>
            <a:spLocks noGrp="1"/>
          </p:cNvSpPr>
          <p:nvPr>
            <p:ph sz="quarter" idx="16" hasCustomPrompt="1"/>
          </p:nvPr>
        </p:nvSpPr>
        <p:spPr>
          <a:xfrm>
            <a:off x="6558652" y="1309036"/>
            <a:ext cx="506307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3533761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full-width text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7C942D-7831-164F-B5CD-23C0336FC4E8}"/>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BFEA55E2-6230-9242-989E-EA6B0D02AB59}"/>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5" name="Content Placeholder 13">
            <a:extLst>
              <a:ext uri="{FF2B5EF4-FFF2-40B4-BE49-F238E27FC236}">
                <a16:creationId xmlns:a16="http://schemas.microsoft.com/office/drawing/2014/main" id="{0039F013-F6E1-1243-A882-2374722608A3}"/>
              </a:ext>
            </a:extLst>
          </p:cNvPr>
          <p:cNvSpPr>
            <a:spLocks noGrp="1"/>
          </p:cNvSpPr>
          <p:nvPr>
            <p:ph sz="quarter" idx="17" hasCustomPrompt="1"/>
          </p:nvPr>
        </p:nvSpPr>
        <p:spPr>
          <a:xfrm>
            <a:off x="471488" y="1309036"/>
            <a:ext cx="11140408" cy="4604654"/>
          </a:xfrm>
        </p:spPr>
        <p:txBody>
          <a:bodyPr lIns="0" tIns="0">
            <a:noAutofit/>
          </a:bodyPr>
          <a:lstStyle>
            <a:lvl1pPr marL="0" indent="0">
              <a:spcBef>
                <a:spcPts val="0"/>
              </a:spcBef>
              <a:spcAft>
                <a:spcPts val="18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5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r>
              <a:rPr lang="en-GB" err="1"/>
              <a:t>Hgfhfgghfhh</a:t>
            </a:r>
            <a:endParaRPr lang="en-GB"/>
          </a:p>
          <a:p>
            <a:pPr lvl="2"/>
            <a:r>
              <a:rPr lang="en-GB" err="1"/>
              <a:t>Hfghfghghh</a:t>
            </a:r>
            <a:endParaRPr lang="en-GB"/>
          </a:p>
          <a:p>
            <a:pPr lvl="0"/>
            <a:r>
              <a:rPr lang="en-GB" err="1"/>
              <a:t>ggfhfghfgh</a:t>
            </a:r>
            <a:endParaRPr lang="en-GB"/>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1766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DC41D5-47DE-724A-881C-17EECAC56A67}"/>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9D1786A5-5C07-F24E-8FCA-CDE10D97C6FE}"/>
              </a:ext>
            </a:extLst>
          </p:cNvPr>
          <p:cNvSpPr>
            <a:spLocks noGrp="1"/>
          </p:cNvSpPr>
          <p:nvPr>
            <p:ph type="subTitle" idx="1" hasCustomPrompt="1"/>
          </p:nvPr>
        </p:nvSpPr>
        <p:spPr>
          <a:xfrm>
            <a:off x="472034" y="462328"/>
            <a:ext cx="633516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Text Placeholder 3">
            <a:extLst>
              <a:ext uri="{FF2B5EF4-FFF2-40B4-BE49-F238E27FC236}">
                <a16:creationId xmlns:a16="http://schemas.microsoft.com/office/drawing/2014/main" id="{CE22270F-A846-A544-A154-E3FC35F29B07}"/>
              </a:ext>
            </a:extLst>
          </p:cNvPr>
          <p:cNvSpPr>
            <a:spLocks noGrp="1"/>
          </p:cNvSpPr>
          <p:nvPr>
            <p:ph type="body" sz="quarter" idx="21"/>
          </p:nvPr>
        </p:nvSpPr>
        <p:spPr>
          <a:xfrm>
            <a:off x="472034" y="1052880"/>
            <a:ext cx="6335166" cy="272683"/>
          </a:xfrm>
        </p:spPr>
        <p:txBody>
          <a:bodyPr lIns="0" anchor="ctr" anchorCtr="0">
            <a:noAutofit/>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2800420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DC41D5-47DE-724A-881C-17EECAC56A67}"/>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9D1786A5-5C07-F24E-8FCA-CDE10D97C6FE}"/>
              </a:ext>
            </a:extLst>
          </p:cNvPr>
          <p:cNvSpPr>
            <a:spLocks noGrp="1"/>
          </p:cNvSpPr>
          <p:nvPr>
            <p:ph type="subTitle" idx="1" hasCustomPrompt="1"/>
          </p:nvPr>
        </p:nvSpPr>
        <p:spPr>
          <a:xfrm>
            <a:off x="472034" y="462328"/>
            <a:ext cx="633516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Tree>
    <p:extLst>
      <p:ext uri="{BB962C8B-B14F-4D97-AF65-F5344CB8AC3E}">
        <p14:creationId xmlns:p14="http://schemas.microsoft.com/office/powerpoint/2010/main" val="3366486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heading above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9FC2BD-905F-2E41-924F-F6ACA106BDA5}"/>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CF1EA50F-AAFE-F847-90F2-99CCFD33B0E8}"/>
              </a:ext>
            </a:extLst>
          </p:cNvPr>
          <p:cNvSpPr>
            <a:spLocks noGrp="1"/>
          </p:cNvSpPr>
          <p:nvPr>
            <p:ph type="subTitle" idx="1" hasCustomPrompt="1"/>
          </p:nvPr>
        </p:nvSpPr>
        <p:spPr>
          <a:xfrm>
            <a:off x="472035" y="748222"/>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2" name="Text Placeholder 3">
            <a:extLst>
              <a:ext uri="{FF2B5EF4-FFF2-40B4-BE49-F238E27FC236}">
                <a16:creationId xmlns:a16="http://schemas.microsoft.com/office/drawing/2014/main" id="{A48F7DD7-16D7-5B44-80BF-8ACDC4B71F07}"/>
              </a:ext>
            </a:extLst>
          </p:cNvPr>
          <p:cNvSpPr>
            <a:spLocks noGrp="1"/>
          </p:cNvSpPr>
          <p:nvPr>
            <p:ph type="body" sz="quarter" idx="22" hasCustomPrompt="1"/>
          </p:nvPr>
        </p:nvSpPr>
        <p:spPr>
          <a:xfrm>
            <a:off x="471996" y="475539"/>
            <a:ext cx="5014404" cy="272683"/>
          </a:xfrm>
        </p:spPr>
        <p:txBody>
          <a:bodyPr lIns="0" anchor="ctr" anchorCtr="0">
            <a:noAutofit/>
          </a:bodyPr>
          <a:lstStyle>
            <a:lvl1pPr>
              <a:defRPr sz="1050" b="0" i="0">
                <a:solidFill>
                  <a:schemeClr val="tx1">
                    <a:lumMod val="50000"/>
                    <a:lumOff val="50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SUBHEADING</a:t>
            </a:r>
            <a:endParaRPr lang="en-US"/>
          </a:p>
        </p:txBody>
      </p:sp>
    </p:spTree>
    <p:extLst>
      <p:ext uri="{BB962C8B-B14F-4D97-AF65-F5344CB8AC3E}">
        <p14:creationId xmlns:p14="http://schemas.microsoft.com/office/powerpoint/2010/main" val="4191435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cing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9FC2BD-905F-2E41-924F-F6ACA106BDA5}"/>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CF1EA50F-AAFE-F847-90F2-99CCFD33B0E8}"/>
              </a:ext>
            </a:extLst>
          </p:cNvPr>
          <p:cNvSpPr>
            <a:spLocks noGrp="1"/>
          </p:cNvSpPr>
          <p:nvPr>
            <p:ph type="subTitle" idx="1" hasCustomPrompt="1"/>
          </p:nvPr>
        </p:nvSpPr>
        <p:spPr>
          <a:xfrm>
            <a:off x="472035" y="748222"/>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2" name="Text Placeholder 3">
            <a:extLst>
              <a:ext uri="{FF2B5EF4-FFF2-40B4-BE49-F238E27FC236}">
                <a16:creationId xmlns:a16="http://schemas.microsoft.com/office/drawing/2014/main" id="{A48F7DD7-16D7-5B44-80BF-8ACDC4B71F07}"/>
              </a:ext>
            </a:extLst>
          </p:cNvPr>
          <p:cNvSpPr>
            <a:spLocks noGrp="1"/>
          </p:cNvSpPr>
          <p:nvPr>
            <p:ph type="body" sz="quarter" idx="22" hasCustomPrompt="1"/>
          </p:nvPr>
        </p:nvSpPr>
        <p:spPr>
          <a:xfrm>
            <a:off x="471996" y="475539"/>
            <a:ext cx="5014404" cy="272683"/>
          </a:xfrm>
        </p:spPr>
        <p:txBody>
          <a:bodyPr lIns="0" anchor="ctr" anchorCtr="0">
            <a:noAutofit/>
          </a:bodyPr>
          <a:lstStyle>
            <a:lvl1pPr>
              <a:defRPr sz="1050" b="0" i="0">
                <a:solidFill>
                  <a:schemeClr val="tx1">
                    <a:lumMod val="50000"/>
                    <a:lumOff val="50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SUBHEADING</a:t>
            </a:r>
            <a:endParaRPr lang="en-US"/>
          </a:p>
        </p:txBody>
      </p:sp>
      <p:pic>
        <p:nvPicPr>
          <p:cNvPr id="8" name="Picture 2">
            <a:extLst>
              <a:ext uri="{FF2B5EF4-FFF2-40B4-BE49-F238E27FC236}">
                <a16:creationId xmlns:a16="http://schemas.microsoft.com/office/drawing/2014/main" id="{7BB066C2-8BB6-884C-AB3D-E1B1FEC368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977" y="-199840"/>
            <a:ext cx="12125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30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 large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2C004-CB67-4543-A387-2EA369F58752}"/>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472035" y="1271155"/>
            <a:ext cx="11719966" cy="4590472"/>
          </a:xfrm>
          <a:effectLst>
            <a:outerShdw dist="165100" dir="8220000" algn="tl" rotWithShape="0">
              <a:srgbClr val="EBFF34"/>
            </a:outerShdw>
          </a:effectLst>
        </p:spPr>
        <p:txBody>
          <a:bodyPr lIns="0" rIns="90000"/>
          <a:lstStyle/>
          <a:p>
            <a:r>
              <a:rPr lang="en-US"/>
              <a:t>Click icon to add picture</a:t>
            </a:r>
          </a:p>
        </p:txBody>
      </p:sp>
      <p:sp>
        <p:nvSpPr>
          <p:cNvPr id="7" name="Subtitle 2">
            <a:extLst>
              <a:ext uri="{FF2B5EF4-FFF2-40B4-BE49-F238E27FC236}">
                <a16:creationId xmlns:a16="http://schemas.microsoft.com/office/drawing/2014/main" id="{790ADC75-D2B7-1748-B04E-83A4C4816B0F}"/>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Tree>
    <p:extLst>
      <p:ext uri="{BB962C8B-B14F-4D97-AF65-F5344CB8AC3E}">
        <p14:creationId xmlns:p14="http://schemas.microsoft.com/office/powerpoint/2010/main" val="1640956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ith 2 imag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70198A-5789-7C43-BADA-F558BFF17E58}"/>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8" name="Picture Placeholder 7">
            <a:extLst>
              <a:ext uri="{FF2B5EF4-FFF2-40B4-BE49-F238E27FC236}">
                <a16:creationId xmlns:a16="http://schemas.microsoft.com/office/drawing/2014/main" id="{A2699A47-9A75-8B41-8E94-6A8654068E34}"/>
              </a:ext>
            </a:extLst>
          </p:cNvPr>
          <p:cNvSpPr>
            <a:spLocks noGrp="1"/>
          </p:cNvSpPr>
          <p:nvPr>
            <p:ph type="pic" sz="quarter" idx="17"/>
          </p:nvPr>
        </p:nvSpPr>
        <p:spPr>
          <a:xfrm>
            <a:off x="472034" y="1282700"/>
            <a:ext cx="5623965" cy="4586480"/>
          </a:xfrm>
          <a:effectLst>
            <a:outerShdw dist="165100" dir="2700000" algn="tl" rotWithShape="0">
              <a:srgbClr val="EBFF34"/>
            </a:outerShdw>
          </a:effectLst>
        </p:spPr>
        <p:txBody>
          <a:bodyPr lIns="0" rIns="90000"/>
          <a:lstStyle/>
          <a:p>
            <a:r>
              <a:rPr lang="en-US"/>
              <a:t>Click icon to add picture</a:t>
            </a:r>
          </a:p>
        </p:txBody>
      </p:sp>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Picture Placeholder 7">
            <a:extLst>
              <a:ext uri="{FF2B5EF4-FFF2-40B4-BE49-F238E27FC236}">
                <a16:creationId xmlns:a16="http://schemas.microsoft.com/office/drawing/2014/main" id="{F4D60196-1179-1141-9E19-060CF56C02F4}"/>
              </a:ext>
            </a:extLst>
          </p:cNvPr>
          <p:cNvSpPr>
            <a:spLocks noGrp="1"/>
          </p:cNvSpPr>
          <p:nvPr>
            <p:ph type="pic" sz="quarter" idx="19"/>
          </p:nvPr>
        </p:nvSpPr>
        <p:spPr>
          <a:xfrm>
            <a:off x="6553529" y="1282700"/>
            <a:ext cx="5638471" cy="4586480"/>
          </a:xfrm>
          <a:effectLst>
            <a:outerShdw dist="165100" dir="2700000" algn="tl" rotWithShape="0">
              <a:srgbClr val="EBFF34"/>
            </a:outerShdw>
          </a:effectLst>
        </p:spPr>
        <p:txBody>
          <a:bodyPr lIns="0" rIns="90000"/>
          <a:lstStyle/>
          <a:p>
            <a:r>
              <a:rPr lang="en-US"/>
              <a:t>Click icon to add picture</a:t>
            </a:r>
          </a:p>
        </p:txBody>
      </p:sp>
    </p:spTree>
    <p:extLst>
      <p:ext uri="{BB962C8B-B14F-4D97-AF65-F5344CB8AC3E}">
        <p14:creationId xmlns:p14="http://schemas.microsoft.com/office/powerpoint/2010/main" val="3677745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70198A-5789-7C43-BADA-F558BFF17E58}"/>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Pages in this document</a:t>
            </a:r>
          </a:p>
        </p:txBody>
      </p:sp>
      <p:sp>
        <p:nvSpPr>
          <p:cNvPr id="21" name="Content Placeholder 13">
            <a:extLst>
              <a:ext uri="{FF2B5EF4-FFF2-40B4-BE49-F238E27FC236}">
                <a16:creationId xmlns:a16="http://schemas.microsoft.com/office/drawing/2014/main" id="{079CAB18-4EA1-3C41-BD5D-8EFFABE3FDA8}"/>
              </a:ext>
            </a:extLst>
          </p:cNvPr>
          <p:cNvSpPr>
            <a:spLocks noGrp="1"/>
          </p:cNvSpPr>
          <p:nvPr>
            <p:ph sz="quarter" idx="17" hasCustomPrompt="1"/>
          </p:nvPr>
        </p:nvSpPr>
        <p:spPr>
          <a:xfrm>
            <a:off x="471488" y="1309036"/>
            <a:ext cx="11140408" cy="4604654"/>
          </a:xfrm>
        </p:spPr>
        <p:txBody>
          <a:bodyPr lIns="0" tIns="0" numCol="2" spcCol="540000">
            <a:noAutofit/>
          </a:bodyPr>
          <a:lstStyle>
            <a:lvl1pPr marL="0" indent="0">
              <a:spcBef>
                <a:spcPts val="0"/>
              </a:spcBef>
              <a:spcAft>
                <a:spcPts val="18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5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r>
              <a:rPr lang="en-GB" err="1"/>
              <a:t>Hgfhfgghfhh</a:t>
            </a:r>
            <a:endParaRPr lang="en-GB"/>
          </a:p>
          <a:p>
            <a:pPr lvl="2"/>
            <a:r>
              <a:rPr lang="en-GB" err="1"/>
              <a:t>Hfghfghghh</a:t>
            </a:r>
            <a:endParaRPr lang="en-GB"/>
          </a:p>
          <a:p>
            <a:pPr lvl="0"/>
            <a:r>
              <a:rPr lang="en-GB" err="1"/>
              <a:t>ggfhfghfgh</a:t>
            </a:r>
            <a:endParaRPr lang="en-GB"/>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58989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age">
    <p:bg>
      <p:bgPr>
        <a:solidFill>
          <a:srgbClr val="FF7FD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5039CA-4857-554E-995D-00CA2C7B52C4}"/>
              </a:ext>
            </a:extLst>
          </p:cNvPr>
          <p:cNvSpPr/>
          <p:nvPr userDrawn="1"/>
        </p:nvSpPr>
        <p:spPr>
          <a:xfrm rot="538779">
            <a:off x="-695616" y="22078"/>
            <a:ext cx="7236665" cy="729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7" name="Rectangle 6">
            <a:extLst>
              <a:ext uri="{FF2B5EF4-FFF2-40B4-BE49-F238E27FC236}">
                <a16:creationId xmlns:a16="http://schemas.microsoft.com/office/drawing/2014/main" id="{706EEB7B-1ADD-904E-B30B-944067EEA505}"/>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E2318DF-1E42-7A48-AFC0-82C80BA7535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B63CD0E-CE5E-6E40-8870-DB76FC3CABC3}"/>
              </a:ext>
            </a:extLst>
          </p:cNvPr>
          <p:cNvSpPr txBox="1"/>
          <p:nvPr userDrawn="1"/>
        </p:nvSpPr>
        <p:spPr>
          <a:xfrm>
            <a:off x="857273" y="887664"/>
            <a:ext cx="4984727" cy="5162695"/>
          </a:xfrm>
          <a:prstGeom prst="rect">
            <a:avLst/>
          </a:prstGeom>
          <a:noFill/>
        </p:spPr>
        <p:txBody>
          <a:bodyPr wrap="square" lIns="0">
            <a:spAutoFit/>
          </a:bodyPr>
          <a:lstStyle/>
          <a:p>
            <a:pPr rtl="0">
              <a:lnSpc>
                <a:spcPct val="130000"/>
              </a:lnSpc>
              <a:spcBef>
                <a:spcPts val="1000"/>
              </a:spcBef>
              <a:spcAft>
                <a:spcPts val="1000"/>
              </a:spcAft>
            </a:pPr>
            <a:r>
              <a:rPr lang="en-GB" sz="2000" b="1" i="0" u="none" strike="noStrike">
                <a:solidFill>
                  <a:srgbClr val="000000"/>
                </a:solidFill>
                <a:effectLst/>
                <a:highlight>
                  <a:srgbClr val="EEFF57"/>
                </a:highlight>
                <a:latin typeface="Poppins" pitchFamily="2" charset="77"/>
              </a:rPr>
              <a:t>We’re a social enterprise and 50+ strong team of digital innovators.</a:t>
            </a:r>
            <a:r>
              <a:rPr lang="en-GB" sz="2000" b="1" i="0" u="none" strike="noStrike">
                <a:solidFill>
                  <a:srgbClr val="000000"/>
                </a:solidFill>
                <a:effectLst/>
                <a:latin typeface="Poppins" pitchFamily="2" charset="77"/>
              </a:rPr>
              <a:t> </a:t>
            </a:r>
          </a:p>
          <a:p>
            <a:pPr rtl="0">
              <a:lnSpc>
                <a:spcPct val="130000"/>
              </a:lnSpc>
              <a:spcBef>
                <a:spcPts val="1000"/>
              </a:spcBef>
              <a:spcAft>
                <a:spcPts val="1000"/>
              </a:spcAft>
            </a:pPr>
            <a:r>
              <a:rPr lang="en-GB" sz="1600" b="0" i="0" u="none" strike="noStrike">
                <a:solidFill>
                  <a:srgbClr val="000000"/>
                </a:solidFill>
                <a:effectLst/>
                <a:latin typeface="Poppins" pitchFamily="2" charset="77"/>
              </a:rPr>
              <a:t>Since being founded in 2008 we’ve worked solely with organisations that deliver social impact -   including charities, housing associations, universities and healthcare institutions. </a:t>
            </a:r>
            <a:endParaRPr lang="en-GB" sz="1600" b="0">
              <a:effectLst/>
            </a:endParaRPr>
          </a:p>
          <a:p>
            <a:pPr rtl="0">
              <a:lnSpc>
                <a:spcPct val="130000"/>
              </a:lnSpc>
              <a:spcBef>
                <a:spcPts val="1000"/>
              </a:spcBef>
              <a:spcAft>
                <a:spcPts val="1000"/>
              </a:spcAft>
            </a:pPr>
            <a:r>
              <a:rPr lang="en-GB" sz="1600" b="0" i="0" u="none" strike="noStrike">
                <a:solidFill>
                  <a:srgbClr val="000000"/>
                </a:solidFill>
                <a:effectLst/>
                <a:latin typeface="Poppins" pitchFamily="2" charset="77"/>
              </a:rPr>
              <a:t>Our team are driven by our mission to use digital to </a:t>
            </a:r>
            <a:r>
              <a:rPr lang="en-GB" sz="1600" b="0" i="0" u="none" strike="noStrike" baseline="0">
                <a:solidFill>
                  <a:srgbClr val="00476C"/>
                </a:solidFill>
                <a:effectLst/>
                <a:latin typeface="Poppins" pitchFamily="2" charset="77"/>
              </a:rPr>
              <a:t>solve the problems that actually matter</a:t>
            </a:r>
            <a:r>
              <a:rPr lang="en-GB" sz="1600" b="0" i="0" u="none" strike="noStrike">
                <a:solidFill>
                  <a:srgbClr val="000000"/>
                </a:solidFill>
                <a:effectLst/>
                <a:latin typeface="Poppins" pitchFamily="2" charset="77"/>
              </a:rPr>
              <a:t>. </a:t>
            </a:r>
          </a:p>
          <a:p>
            <a:pPr rtl="0">
              <a:lnSpc>
                <a:spcPct val="130000"/>
              </a:lnSpc>
              <a:spcBef>
                <a:spcPts val="1000"/>
              </a:spcBef>
              <a:spcAft>
                <a:spcPts val="1000"/>
              </a:spcAft>
            </a:pPr>
            <a:r>
              <a:rPr lang="en-GB" sz="1600" b="0" i="0" u="none" strike="noStrike">
                <a:solidFill>
                  <a:srgbClr val="000000"/>
                </a:solidFill>
                <a:effectLst/>
                <a:latin typeface="Poppins" pitchFamily="2" charset="77"/>
              </a:rPr>
              <a:t>We see digital as a force for social good and technology as a way to have the most scalable, positive impact on the world we live in. </a:t>
            </a:r>
            <a:endParaRPr lang="en-GB" sz="1600" b="0">
              <a:effectLst/>
            </a:endParaRPr>
          </a:p>
        </p:txBody>
      </p:sp>
      <p:pic>
        <p:nvPicPr>
          <p:cNvPr id="18" name="Graphic 17">
            <a:extLst>
              <a:ext uri="{FF2B5EF4-FFF2-40B4-BE49-F238E27FC236}">
                <a16:creationId xmlns:a16="http://schemas.microsoft.com/office/drawing/2014/main" id="{A9B94F70-88FD-3C4C-9022-15CE713C10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0136" y="1995956"/>
            <a:ext cx="2866087" cy="2866087"/>
          </a:xfrm>
          <a:prstGeom prst="rect">
            <a:avLst/>
          </a:prstGeom>
        </p:spPr>
      </p:pic>
    </p:spTree>
    <p:extLst>
      <p:ext uri="{BB962C8B-B14F-4D97-AF65-F5344CB8AC3E}">
        <p14:creationId xmlns:p14="http://schemas.microsoft.com/office/powerpoint/2010/main" val="3186673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 Jo 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BE8A6C5-9716-E74C-A42F-92E31DD215D4}"/>
              </a:ext>
            </a:extLst>
          </p:cNvPr>
          <p:cNvSpPr/>
          <p:nvPr userDrawn="1"/>
        </p:nvSpPr>
        <p:spPr>
          <a:xfrm rot="370229">
            <a:off x="-483406" y="280491"/>
            <a:ext cx="10036851" cy="7073596"/>
          </a:xfrm>
          <a:prstGeom prst="rect">
            <a:avLst/>
          </a:prstGeom>
          <a:solidFill>
            <a:srgbClr val="FF7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70198A-5789-7C43-BADA-F558BFF17E58}"/>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268783" y="1468127"/>
            <a:ext cx="2728365" cy="1086230"/>
          </a:xfrm>
        </p:spPr>
        <p:txBody>
          <a:bodyPr lIns="0" bIns="0" anchor="t" anchorCtr="0">
            <a:noAutofit/>
          </a:bodyPr>
          <a:lstStyle>
            <a:lvl1pPr marL="0" indent="0" algn="l">
              <a:lnSpc>
                <a:spcPct val="110000"/>
              </a:lnSpc>
              <a:buNone/>
              <a:defRPr sz="3200" b="1" i="0" spc="-80" baseline="0">
                <a:solidFill>
                  <a:schemeClr val="tx1"/>
                </a:solidFill>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Thank you for your time</a:t>
            </a:r>
          </a:p>
        </p:txBody>
      </p:sp>
      <p:sp>
        <p:nvSpPr>
          <p:cNvPr id="13" name="Subtitle 2">
            <a:extLst>
              <a:ext uri="{FF2B5EF4-FFF2-40B4-BE49-F238E27FC236}">
                <a16:creationId xmlns:a16="http://schemas.microsoft.com/office/drawing/2014/main" id="{9BB68CAB-22CF-8544-B7B6-05ACB0B1DDAF}"/>
              </a:ext>
            </a:extLst>
          </p:cNvPr>
          <p:cNvSpPr txBox="1">
            <a:spLocks/>
          </p:cNvSpPr>
          <p:nvPr userDrawn="1"/>
        </p:nvSpPr>
        <p:spPr>
          <a:xfrm>
            <a:off x="4268783" y="2708319"/>
            <a:ext cx="7558782"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If you have any questions, please contact me on:</a:t>
            </a:r>
          </a:p>
        </p:txBody>
      </p:sp>
      <p:sp>
        <p:nvSpPr>
          <p:cNvPr id="14" name="Subtitle 2">
            <a:extLst>
              <a:ext uri="{FF2B5EF4-FFF2-40B4-BE49-F238E27FC236}">
                <a16:creationId xmlns:a16="http://schemas.microsoft.com/office/drawing/2014/main" id="{55D8478A-B6B0-364E-AEA1-4F9BBC931B71}"/>
              </a:ext>
            </a:extLst>
          </p:cNvPr>
          <p:cNvSpPr txBox="1">
            <a:spLocks/>
          </p:cNvSpPr>
          <p:nvPr userDrawn="1"/>
        </p:nvSpPr>
        <p:spPr>
          <a:xfrm>
            <a:off x="4268782" y="3125624"/>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email:</a:t>
            </a:r>
          </a:p>
        </p:txBody>
      </p:sp>
      <p:sp>
        <p:nvSpPr>
          <p:cNvPr id="15" name="Subtitle 2">
            <a:extLst>
              <a:ext uri="{FF2B5EF4-FFF2-40B4-BE49-F238E27FC236}">
                <a16:creationId xmlns:a16="http://schemas.microsoft.com/office/drawing/2014/main" id="{989E9A36-7B41-E044-9FEB-EDA317026EAA}"/>
              </a:ext>
            </a:extLst>
          </p:cNvPr>
          <p:cNvSpPr txBox="1">
            <a:spLocks/>
          </p:cNvSpPr>
          <p:nvPr userDrawn="1"/>
        </p:nvSpPr>
        <p:spPr>
          <a:xfrm>
            <a:off x="4268782" y="3514626"/>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err="1">
                <a:solidFill>
                  <a:schemeClr val="tx1">
                    <a:lumMod val="75000"/>
                    <a:lumOff val="25000"/>
                  </a:schemeClr>
                </a:solidFill>
                <a:latin typeface="Poppins" pitchFamily="2" charset="77"/>
                <a:cs typeface="Poppins" pitchFamily="2" charset="77"/>
              </a:rPr>
              <a:t>tel</a:t>
            </a:r>
            <a:r>
              <a:rPr lang="en-US" sz="1400" b="0" i="0">
                <a:solidFill>
                  <a:schemeClr val="tx1">
                    <a:lumMod val="75000"/>
                    <a:lumOff val="25000"/>
                  </a:schemeClr>
                </a:solidFill>
                <a:latin typeface="Poppins" pitchFamily="2" charset="77"/>
                <a:cs typeface="Poppins" pitchFamily="2" charset="77"/>
              </a:rPr>
              <a:t>:</a:t>
            </a:r>
          </a:p>
        </p:txBody>
      </p:sp>
      <p:sp>
        <p:nvSpPr>
          <p:cNvPr id="3" name="Text Placeholder 2">
            <a:extLst>
              <a:ext uri="{FF2B5EF4-FFF2-40B4-BE49-F238E27FC236}">
                <a16:creationId xmlns:a16="http://schemas.microsoft.com/office/drawing/2014/main" id="{9C4A2D9D-A8E5-0142-932E-F806683F2D9C}"/>
              </a:ext>
            </a:extLst>
          </p:cNvPr>
          <p:cNvSpPr>
            <a:spLocks noGrp="1"/>
          </p:cNvSpPr>
          <p:nvPr>
            <p:ph type="body" sz="quarter" idx="18" hasCustomPrompt="1"/>
          </p:nvPr>
        </p:nvSpPr>
        <p:spPr>
          <a:xfrm>
            <a:off x="4943627" y="310960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GB" err="1"/>
              <a:t>Jo.dunning@reasondigital.com</a:t>
            </a:r>
            <a:endParaRPr lang="en-US"/>
          </a:p>
        </p:txBody>
      </p:sp>
      <p:sp>
        <p:nvSpPr>
          <p:cNvPr id="21" name="Text Placeholder 2">
            <a:extLst>
              <a:ext uri="{FF2B5EF4-FFF2-40B4-BE49-F238E27FC236}">
                <a16:creationId xmlns:a16="http://schemas.microsoft.com/office/drawing/2014/main" id="{8E8289D9-2C87-7C47-A39C-2E7317E60A7B}"/>
              </a:ext>
            </a:extLst>
          </p:cNvPr>
          <p:cNvSpPr>
            <a:spLocks noGrp="1"/>
          </p:cNvSpPr>
          <p:nvPr>
            <p:ph type="body" sz="quarter" idx="19"/>
          </p:nvPr>
        </p:nvSpPr>
        <p:spPr>
          <a:xfrm>
            <a:off x="4943627" y="349568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US"/>
              <a:t>Click to edit Master text styles</a:t>
            </a:r>
          </a:p>
        </p:txBody>
      </p:sp>
      <p:pic>
        <p:nvPicPr>
          <p:cNvPr id="16" name="Picture 2">
            <a:extLst>
              <a:ext uri="{FF2B5EF4-FFF2-40B4-BE49-F238E27FC236}">
                <a16:creationId xmlns:a16="http://schemas.microsoft.com/office/drawing/2014/main" id="{DEE38D0B-DC4A-9B48-84B1-13ED780EE4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6988"/>
            <a:ext cx="3712233" cy="370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37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 D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BE8A6C5-9716-E74C-A42F-92E31DD215D4}"/>
              </a:ext>
            </a:extLst>
          </p:cNvPr>
          <p:cNvSpPr/>
          <p:nvPr userDrawn="1"/>
        </p:nvSpPr>
        <p:spPr>
          <a:xfrm rot="370229">
            <a:off x="-483406" y="280491"/>
            <a:ext cx="10036851" cy="7073596"/>
          </a:xfrm>
          <a:prstGeom prst="rect">
            <a:avLst/>
          </a:prstGeom>
          <a:solidFill>
            <a:srgbClr val="FF7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70198A-5789-7C43-BADA-F558BFF17E58}"/>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268783" y="1468127"/>
            <a:ext cx="2728365" cy="1086230"/>
          </a:xfrm>
        </p:spPr>
        <p:txBody>
          <a:bodyPr lIns="0" bIns="0" anchor="t" anchorCtr="0">
            <a:noAutofit/>
          </a:bodyPr>
          <a:lstStyle>
            <a:lvl1pPr marL="0" indent="0" algn="l">
              <a:lnSpc>
                <a:spcPct val="110000"/>
              </a:lnSpc>
              <a:buNone/>
              <a:defRPr sz="3200" b="1" i="0" spc="-80" baseline="0">
                <a:solidFill>
                  <a:schemeClr val="tx1"/>
                </a:solidFill>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Thank you for your time</a:t>
            </a:r>
          </a:p>
        </p:txBody>
      </p:sp>
      <p:sp>
        <p:nvSpPr>
          <p:cNvPr id="13" name="Subtitle 2">
            <a:extLst>
              <a:ext uri="{FF2B5EF4-FFF2-40B4-BE49-F238E27FC236}">
                <a16:creationId xmlns:a16="http://schemas.microsoft.com/office/drawing/2014/main" id="{9BB68CAB-22CF-8544-B7B6-05ACB0B1DDAF}"/>
              </a:ext>
            </a:extLst>
          </p:cNvPr>
          <p:cNvSpPr txBox="1">
            <a:spLocks/>
          </p:cNvSpPr>
          <p:nvPr userDrawn="1"/>
        </p:nvSpPr>
        <p:spPr>
          <a:xfrm>
            <a:off x="4268783" y="2708319"/>
            <a:ext cx="7558782"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If you have any questions, please contact me on:</a:t>
            </a:r>
          </a:p>
        </p:txBody>
      </p:sp>
      <p:sp>
        <p:nvSpPr>
          <p:cNvPr id="14" name="Subtitle 2">
            <a:extLst>
              <a:ext uri="{FF2B5EF4-FFF2-40B4-BE49-F238E27FC236}">
                <a16:creationId xmlns:a16="http://schemas.microsoft.com/office/drawing/2014/main" id="{55D8478A-B6B0-364E-AEA1-4F9BBC931B71}"/>
              </a:ext>
            </a:extLst>
          </p:cNvPr>
          <p:cNvSpPr txBox="1">
            <a:spLocks/>
          </p:cNvSpPr>
          <p:nvPr userDrawn="1"/>
        </p:nvSpPr>
        <p:spPr>
          <a:xfrm>
            <a:off x="4268782" y="3125624"/>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email:</a:t>
            </a:r>
          </a:p>
        </p:txBody>
      </p:sp>
      <p:sp>
        <p:nvSpPr>
          <p:cNvPr id="15" name="Subtitle 2">
            <a:extLst>
              <a:ext uri="{FF2B5EF4-FFF2-40B4-BE49-F238E27FC236}">
                <a16:creationId xmlns:a16="http://schemas.microsoft.com/office/drawing/2014/main" id="{989E9A36-7B41-E044-9FEB-EDA317026EAA}"/>
              </a:ext>
            </a:extLst>
          </p:cNvPr>
          <p:cNvSpPr txBox="1">
            <a:spLocks/>
          </p:cNvSpPr>
          <p:nvPr userDrawn="1"/>
        </p:nvSpPr>
        <p:spPr>
          <a:xfrm>
            <a:off x="4268782" y="3514626"/>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err="1">
                <a:solidFill>
                  <a:schemeClr val="tx1">
                    <a:lumMod val="75000"/>
                    <a:lumOff val="25000"/>
                  </a:schemeClr>
                </a:solidFill>
                <a:latin typeface="Poppins" pitchFamily="2" charset="77"/>
                <a:cs typeface="Poppins" pitchFamily="2" charset="77"/>
              </a:rPr>
              <a:t>tel</a:t>
            </a:r>
            <a:r>
              <a:rPr lang="en-US" sz="1400" b="0" i="0">
                <a:solidFill>
                  <a:schemeClr val="tx1">
                    <a:lumMod val="75000"/>
                    <a:lumOff val="25000"/>
                  </a:schemeClr>
                </a:solidFill>
                <a:latin typeface="Poppins" pitchFamily="2" charset="77"/>
                <a:cs typeface="Poppins" pitchFamily="2" charset="77"/>
              </a:rPr>
              <a:t>:</a:t>
            </a:r>
          </a:p>
        </p:txBody>
      </p:sp>
      <p:sp>
        <p:nvSpPr>
          <p:cNvPr id="3" name="Text Placeholder 2">
            <a:extLst>
              <a:ext uri="{FF2B5EF4-FFF2-40B4-BE49-F238E27FC236}">
                <a16:creationId xmlns:a16="http://schemas.microsoft.com/office/drawing/2014/main" id="{9C4A2D9D-A8E5-0142-932E-F806683F2D9C}"/>
              </a:ext>
            </a:extLst>
          </p:cNvPr>
          <p:cNvSpPr>
            <a:spLocks noGrp="1"/>
          </p:cNvSpPr>
          <p:nvPr>
            <p:ph type="body" sz="quarter" idx="18" hasCustomPrompt="1"/>
          </p:nvPr>
        </p:nvSpPr>
        <p:spPr>
          <a:xfrm>
            <a:off x="4943627" y="310960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GB" err="1"/>
              <a:t>dan.strutt@reasondigital.com</a:t>
            </a:r>
            <a:endParaRPr lang="en-US"/>
          </a:p>
        </p:txBody>
      </p:sp>
      <p:sp>
        <p:nvSpPr>
          <p:cNvPr id="21" name="Text Placeholder 2">
            <a:extLst>
              <a:ext uri="{FF2B5EF4-FFF2-40B4-BE49-F238E27FC236}">
                <a16:creationId xmlns:a16="http://schemas.microsoft.com/office/drawing/2014/main" id="{8E8289D9-2C87-7C47-A39C-2E7317E60A7B}"/>
              </a:ext>
            </a:extLst>
          </p:cNvPr>
          <p:cNvSpPr>
            <a:spLocks noGrp="1"/>
          </p:cNvSpPr>
          <p:nvPr>
            <p:ph type="body" sz="quarter" idx="19" hasCustomPrompt="1"/>
          </p:nvPr>
        </p:nvSpPr>
        <p:spPr>
          <a:xfrm>
            <a:off x="4943627" y="349568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GB"/>
              <a:t>07787 411350</a:t>
            </a:r>
            <a:endParaRPr lang="en-US"/>
          </a:p>
        </p:txBody>
      </p:sp>
      <p:pic>
        <p:nvPicPr>
          <p:cNvPr id="16" name="Picture 15" descr="A person smiling for the camera&#10;&#10;Description automatically generated with medium confidence">
            <a:extLst>
              <a:ext uri="{FF2B5EF4-FFF2-40B4-BE49-F238E27FC236}">
                <a16:creationId xmlns:a16="http://schemas.microsoft.com/office/drawing/2014/main" id="{4830E1C9-DEF0-934E-A048-A6879C4A50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3" y="1629000"/>
            <a:ext cx="3600000" cy="3600000"/>
          </a:xfrm>
          <a:prstGeom prst="rect">
            <a:avLst/>
          </a:prstGeom>
          <a:effectLst>
            <a:outerShdw dist="113344" dir="2181484" algn="ctr" rotWithShape="0">
              <a:srgbClr val="EEFF57"/>
            </a:outerShdw>
          </a:effectLst>
        </p:spPr>
      </p:pic>
    </p:spTree>
    <p:extLst>
      <p:ext uri="{BB962C8B-B14F-4D97-AF65-F5344CB8AC3E}">
        <p14:creationId xmlns:p14="http://schemas.microsoft.com/office/powerpoint/2010/main" val="416798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2C004-CB67-4543-A387-2EA369F58752}"/>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a:extLst>
              <a:ext uri="{FF2B5EF4-FFF2-40B4-BE49-F238E27FC236}">
                <a16:creationId xmlns:a16="http://schemas.microsoft.com/office/drawing/2014/main" id="{92F7F653-A36B-1242-A5CE-8E4B5C3BA4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1944" y="2842017"/>
            <a:ext cx="1173963" cy="1173963"/>
          </a:xfrm>
          <a:prstGeom prst="rect">
            <a:avLst/>
          </a:prstGeom>
        </p:spPr>
      </p:pic>
      <p:sp>
        <p:nvSpPr>
          <p:cNvPr id="5" name="TextBox 4">
            <a:extLst>
              <a:ext uri="{FF2B5EF4-FFF2-40B4-BE49-F238E27FC236}">
                <a16:creationId xmlns:a16="http://schemas.microsoft.com/office/drawing/2014/main" id="{6C20E2D5-4B9D-554A-B5C1-36FE70635382}"/>
              </a:ext>
            </a:extLst>
          </p:cNvPr>
          <p:cNvSpPr txBox="1"/>
          <p:nvPr userDrawn="1"/>
        </p:nvSpPr>
        <p:spPr>
          <a:xfrm>
            <a:off x="5395907" y="3244332"/>
            <a:ext cx="842333" cy="369332"/>
          </a:xfrm>
          <a:prstGeom prst="rect">
            <a:avLst/>
          </a:prstGeom>
          <a:noFill/>
        </p:spPr>
        <p:txBody>
          <a:bodyPr wrap="square" rtlCol="0">
            <a:spAutoFit/>
          </a:bodyPr>
          <a:lstStyle/>
          <a:p>
            <a:pPr algn="ctr"/>
            <a:r>
              <a:rPr lang="en-US"/>
              <a:t>with</a:t>
            </a:r>
          </a:p>
        </p:txBody>
      </p:sp>
      <p:sp>
        <p:nvSpPr>
          <p:cNvPr id="17" name="Picture Placeholder 7">
            <a:extLst>
              <a:ext uri="{FF2B5EF4-FFF2-40B4-BE49-F238E27FC236}">
                <a16:creationId xmlns:a16="http://schemas.microsoft.com/office/drawing/2014/main" id="{2360206B-0239-0441-86D1-B928D7AC7126}"/>
              </a:ext>
            </a:extLst>
          </p:cNvPr>
          <p:cNvSpPr>
            <a:spLocks noGrp="1"/>
          </p:cNvSpPr>
          <p:nvPr>
            <p:ph type="pic" sz="quarter" idx="13"/>
          </p:nvPr>
        </p:nvSpPr>
        <p:spPr>
          <a:xfrm>
            <a:off x="6238239" y="2842017"/>
            <a:ext cx="2273372" cy="1173963"/>
          </a:xfrm>
          <a:effectLst/>
        </p:spPr>
        <p:txBody>
          <a:bodyPr vert="horz" lIns="0" tIns="45720" rIns="90000" bIns="45720" rtlCol="0" anchor="ctr" anchorCtr="1">
            <a:normAutofit/>
          </a:bodyPr>
          <a:lstStyle>
            <a:lvl1pPr>
              <a:defRPr lang="en-US"/>
            </a:lvl1pPr>
          </a:lstStyle>
          <a:p>
            <a:pPr lvl="0"/>
            <a:r>
              <a:rPr lang="en-US"/>
              <a:t>Click icon to add picture</a:t>
            </a:r>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677790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 Page">
    <p:bg>
      <p:bgPr>
        <a:solidFill>
          <a:srgbClr val="EBFF34"/>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2318DF-1E42-7A48-AFC0-82C80BA7535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9179" y="5627700"/>
            <a:ext cx="1444261" cy="32542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59D349E4-2F7D-2F4A-9160-7806F259AD9E}"/>
              </a:ext>
            </a:extLst>
          </p:cNvPr>
          <p:cNvSpPr>
            <a:spLocks noGrp="1"/>
          </p:cNvSpPr>
          <p:nvPr>
            <p:ph type="pic" sz="quarter" idx="14"/>
          </p:nvPr>
        </p:nvSpPr>
        <p:spPr>
          <a:xfrm rot="174025">
            <a:off x="3884553" y="-311184"/>
            <a:ext cx="8624707" cy="6272341"/>
          </a:xfrm>
        </p:spPr>
        <p:txBody>
          <a:bodyPr/>
          <a:lstStyle/>
          <a:p>
            <a:r>
              <a:rPr lang="en-GB"/>
              <a:t>Click icon to add picture</a:t>
            </a:r>
            <a:endParaRPr lang="en-US"/>
          </a:p>
        </p:txBody>
      </p:sp>
      <p:sp>
        <p:nvSpPr>
          <p:cNvPr id="3" name="Subtitle 2"/>
          <p:cNvSpPr>
            <a:spLocks noGrp="1"/>
          </p:cNvSpPr>
          <p:nvPr>
            <p:ph type="subTitle" idx="1" hasCustomPrompt="1"/>
          </p:nvPr>
        </p:nvSpPr>
        <p:spPr>
          <a:xfrm>
            <a:off x="658859" y="965200"/>
            <a:ext cx="6405488" cy="2768867"/>
          </a:xfrm>
          <a:noFill/>
        </p:spPr>
        <p:txBody>
          <a:bodyPr wrap="square" lIns="0" bIns="0" anchor="b">
            <a:normAutofit/>
          </a:bodyPr>
          <a:lstStyle>
            <a:lvl1pPr marL="0" indent="0" algn="l">
              <a:lnSpc>
                <a:spcPct val="100000"/>
              </a:lnSpc>
              <a:buNone/>
              <a:defRPr sz="4400" b="1">
                <a:highlight>
                  <a:srgbClr val="EBFF34"/>
                </a:highlight>
                <a:latin typeface="Rubik Mono One" panose="02000504020000020004" pitchFamily="2" charset="-79"/>
                <a:cs typeface="Rubik Mono One" panose="02000504020000020004"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MARE STOPES INTERNATIONAL</a:t>
            </a:r>
          </a:p>
        </p:txBody>
      </p:sp>
      <p:sp>
        <p:nvSpPr>
          <p:cNvPr id="12" name="Text Placeholder 4">
            <a:extLst>
              <a:ext uri="{FF2B5EF4-FFF2-40B4-BE49-F238E27FC236}">
                <a16:creationId xmlns:a16="http://schemas.microsoft.com/office/drawing/2014/main" id="{7243011C-8FB4-854E-B884-2DDECCCFECF7}"/>
              </a:ext>
            </a:extLst>
          </p:cNvPr>
          <p:cNvSpPr>
            <a:spLocks noGrp="1"/>
          </p:cNvSpPr>
          <p:nvPr>
            <p:ph type="body" sz="quarter" idx="13" hasCustomPrompt="1"/>
          </p:nvPr>
        </p:nvSpPr>
        <p:spPr>
          <a:xfrm>
            <a:off x="669019" y="3805664"/>
            <a:ext cx="3364596" cy="450143"/>
          </a:xfrm>
        </p:spPr>
        <p:txBody>
          <a:bodyPr lIns="0">
            <a:normAutofit/>
          </a:bodyPr>
          <a:lstStyle>
            <a:lvl1pPr>
              <a:defRPr sz="1800" b="0" i="0">
                <a:solidFill>
                  <a:schemeClr val="tx1">
                    <a:lumMod val="85000"/>
                    <a:lumOff val="15000"/>
                  </a:schemeClr>
                </a:solidFill>
                <a:latin typeface="Poppins Medium" pitchFamily="2" charset="77"/>
                <a:cs typeface="Poppins Medium" pitchFamily="2" charset="77"/>
              </a:defRPr>
            </a:lvl1pPr>
          </a:lstStyle>
          <a:p>
            <a:pPr lvl="0"/>
            <a:r>
              <a:rPr lang="en-GB"/>
              <a:t>Document Name</a:t>
            </a:r>
            <a:endParaRPr lang="en-US"/>
          </a:p>
        </p:txBody>
      </p:sp>
      <p:sp>
        <p:nvSpPr>
          <p:cNvPr id="7" name="Text Placeholder 4">
            <a:extLst>
              <a:ext uri="{FF2B5EF4-FFF2-40B4-BE49-F238E27FC236}">
                <a16:creationId xmlns:a16="http://schemas.microsoft.com/office/drawing/2014/main" id="{8E5D2C4E-8D20-EA4B-90C1-F2B1B23F7044}"/>
              </a:ext>
            </a:extLst>
          </p:cNvPr>
          <p:cNvSpPr>
            <a:spLocks noGrp="1"/>
          </p:cNvSpPr>
          <p:nvPr>
            <p:ph type="body" sz="quarter" idx="15" hasCustomPrompt="1"/>
          </p:nvPr>
        </p:nvSpPr>
        <p:spPr>
          <a:xfrm>
            <a:off x="669019" y="4395772"/>
            <a:ext cx="3364596" cy="979534"/>
          </a:xfrm>
        </p:spPr>
        <p:txBody>
          <a:bodyPr lIns="0" anchor="b">
            <a:normAutofit/>
          </a:bodyPr>
          <a:lstStyle>
            <a:lvl1pPr>
              <a:defRPr sz="1200">
                <a:solidFill>
                  <a:schemeClr val="tx1">
                    <a:lumMod val="65000"/>
                    <a:lumOff val="35000"/>
                  </a:schemeClr>
                </a:solidFill>
                <a:highlight>
                  <a:srgbClr val="EBFF34"/>
                </a:highlight>
              </a:defRPr>
            </a:lvl1pPr>
          </a:lstStyle>
          <a:p>
            <a:pPr lvl="0"/>
            <a:r>
              <a:rPr lang="en-GB"/>
              <a:t>Document Name</a:t>
            </a:r>
            <a:endParaRPr lang="en-US"/>
          </a:p>
        </p:txBody>
      </p:sp>
    </p:spTree>
    <p:extLst>
      <p:ext uri="{BB962C8B-B14F-4D97-AF65-F5344CB8AC3E}">
        <p14:creationId xmlns:p14="http://schemas.microsoft.com/office/powerpoint/2010/main" val="3623599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 are Reason Digital">
    <p:bg>
      <p:bgPr>
        <a:solidFill>
          <a:srgbClr val="EBFF34"/>
        </a:solidFill>
        <a:effectLst/>
      </p:bgPr>
    </p:bg>
    <p:spTree>
      <p:nvGrpSpPr>
        <p:cNvPr id="1" name=""/>
        <p:cNvGrpSpPr/>
        <p:nvPr/>
      </p:nvGrpSpPr>
      <p:grpSpPr>
        <a:xfrm>
          <a:off x="0" y="0"/>
          <a:ext cx="0" cy="0"/>
          <a:chOff x="0" y="0"/>
          <a:chExt cx="0" cy="0"/>
        </a:xfrm>
      </p:grpSpPr>
      <p:pic>
        <p:nvPicPr>
          <p:cNvPr id="10" name="Picture 9" descr="A group of people posing for a photo&#10;&#10;Description automatically generated">
            <a:extLst>
              <a:ext uri="{FF2B5EF4-FFF2-40B4-BE49-F238E27FC236}">
                <a16:creationId xmlns:a16="http://schemas.microsoft.com/office/drawing/2014/main" id="{951943E2-6468-9946-AA7A-BA805D507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942173" y="2397651"/>
            <a:ext cx="6979920" cy="1803667"/>
          </a:xfrm>
          <a:noFill/>
        </p:spPr>
        <p:txBody>
          <a:bodyPr wrap="square" lIns="0" bIns="0" anchor="ctr" anchorCtr="1">
            <a:normAutofit/>
          </a:bodyPr>
          <a:lstStyle>
            <a:lvl1pPr marL="0" indent="0" algn="l">
              <a:lnSpc>
                <a:spcPct val="100000"/>
              </a:lnSpc>
              <a:buNone/>
              <a:defRPr sz="4000" b="1">
                <a:highlight>
                  <a:srgbClr val="EBFF34"/>
                </a:highlight>
                <a:latin typeface="Rubik Mono One" panose="02000504020000020004" pitchFamily="2" charset="-79"/>
                <a:cs typeface="Rubik Mono One" panose="02000504020000020004"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WE ARE </a:t>
            </a:r>
            <a:br>
              <a:rPr lang="en-US"/>
            </a:br>
            <a:r>
              <a:rPr lang="en-US"/>
              <a:t>REASON DIGITAL</a:t>
            </a:r>
          </a:p>
        </p:txBody>
      </p:sp>
    </p:spTree>
    <p:extLst>
      <p:ext uri="{BB962C8B-B14F-4D97-AF65-F5344CB8AC3E}">
        <p14:creationId xmlns:p14="http://schemas.microsoft.com/office/powerpoint/2010/main" val="651207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 page">
    <p:bg>
      <p:bgPr>
        <a:solidFill>
          <a:srgbClr val="FF7FD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5039CA-4857-554E-995D-00CA2C7B52C4}"/>
              </a:ext>
            </a:extLst>
          </p:cNvPr>
          <p:cNvSpPr/>
          <p:nvPr userDrawn="1"/>
        </p:nvSpPr>
        <p:spPr>
          <a:xfrm rot="538779">
            <a:off x="-695616" y="22078"/>
            <a:ext cx="7236665" cy="729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B63CD0E-CE5E-6E40-8870-DB76FC3CABC3}"/>
              </a:ext>
            </a:extLst>
          </p:cNvPr>
          <p:cNvSpPr txBox="1"/>
          <p:nvPr userDrawn="1"/>
        </p:nvSpPr>
        <p:spPr>
          <a:xfrm>
            <a:off x="857273" y="887664"/>
            <a:ext cx="4984727" cy="5162695"/>
          </a:xfrm>
          <a:prstGeom prst="rect">
            <a:avLst/>
          </a:prstGeom>
          <a:noFill/>
        </p:spPr>
        <p:txBody>
          <a:bodyPr wrap="square" lIns="0">
            <a:spAutoFit/>
          </a:bodyPr>
          <a:lstStyle/>
          <a:p>
            <a:pPr rtl="0">
              <a:lnSpc>
                <a:spcPct val="130000"/>
              </a:lnSpc>
              <a:spcBef>
                <a:spcPts val="1000"/>
              </a:spcBef>
              <a:spcAft>
                <a:spcPts val="1000"/>
              </a:spcAft>
            </a:pPr>
            <a:r>
              <a:rPr lang="en-GB" sz="2000" b="1" i="0" u="none" strike="noStrike">
                <a:solidFill>
                  <a:srgbClr val="000000"/>
                </a:solidFill>
                <a:effectLst/>
                <a:highlight>
                  <a:srgbClr val="EEFF57"/>
                </a:highlight>
                <a:latin typeface="Poppins" pitchFamily="2" charset="77"/>
              </a:rPr>
              <a:t>We’re a social enterprise and 50+ strong team of digital innovators.</a:t>
            </a:r>
            <a:r>
              <a:rPr lang="en-GB" sz="2000" b="1" i="0" u="none" strike="noStrike">
                <a:solidFill>
                  <a:srgbClr val="000000"/>
                </a:solidFill>
                <a:effectLst/>
                <a:latin typeface="Poppins" pitchFamily="2" charset="77"/>
              </a:rPr>
              <a:t> </a:t>
            </a:r>
          </a:p>
          <a:p>
            <a:pPr rtl="0">
              <a:lnSpc>
                <a:spcPct val="130000"/>
              </a:lnSpc>
              <a:spcBef>
                <a:spcPts val="1000"/>
              </a:spcBef>
              <a:spcAft>
                <a:spcPts val="1000"/>
              </a:spcAft>
            </a:pPr>
            <a:r>
              <a:rPr lang="en-GB" sz="1600" b="0" i="0" u="none" strike="noStrike">
                <a:solidFill>
                  <a:srgbClr val="000000"/>
                </a:solidFill>
                <a:effectLst/>
                <a:latin typeface="Poppins" pitchFamily="2" charset="77"/>
              </a:rPr>
              <a:t>Since being founded in 2008 we’ve worked solely with organisations that deliver social impact -   including charities, housing associations, universities and healthcare institutions. </a:t>
            </a:r>
            <a:endParaRPr lang="en-GB" sz="1600" b="0">
              <a:effectLst/>
            </a:endParaRPr>
          </a:p>
          <a:p>
            <a:pPr rtl="0">
              <a:lnSpc>
                <a:spcPct val="130000"/>
              </a:lnSpc>
              <a:spcBef>
                <a:spcPts val="1000"/>
              </a:spcBef>
              <a:spcAft>
                <a:spcPts val="1000"/>
              </a:spcAft>
            </a:pPr>
            <a:r>
              <a:rPr lang="en-GB" sz="1600" b="0" i="0" u="none" strike="noStrike">
                <a:solidFill>
                  <a:srgbClr val="000000"/>
                </a:solidFill>
                <a:effectLst/>
                <a:latin typeface="Poppins" pitchFamily="2" charset="77"/>
              </a:rPr>
              <a:t>Our team are driven by our mission to use digital to </a:t>
            </a:r>
            <a:r>
              <a:rPr lang="en-GB" sz="1600" b="0" i="0" u="none" strike="noStrike" baseline="0">
                <a:solidFill>
                  <a:srgbClr val="00476C"/>
                </a:solidFill>
                <a:effectLst/>
                <a:latin typeface="Poppins" pitchFamily="2" charset="77"/>
              </a:rPr>
              <a:t>solve the problems that actually matter</a:t>
            </a:r>
            <a:r>
              <a:rPr lang="en-GB" sz="1600" b="0" i="0" u="none" strike="noStrike">
                <a:solidFill>
                  <a:srgbClr val="000000"/>
                </a:solidFill>
                <a:effectLst/>
                <a:latin typeface="Poppins" pitchFamily="2" charset="77"/>
              </a:rPr>
              <a:t>. </a:t>
            </a:r>
          </a:p>
          <a:p>
            <a:pPr rtl="0">
              <a:lnSpc>
                <a:spcPct val="130000"/>
              </a:lnSpc>
              <a:spcBef>
                <a:spcPts val="1000"/>
              </a:spcBef>
              <a:spcAft>
                <a:spcPts val="1000"/>
              </a:spcAft>
            </a:pPr>
            <a:r>
              <a:rPr lang="en-GB" sz="1600" b="0" i="0" u="none" strike="noStrike">
                <a:solidFill>
                  <a:srgbClr val="000000"/>
                </a:solidFill>
                <a:effectLst/>
                <a:latin typeface="Poppins" pitchFamily="2" charset="77"/>
              </a:rPr>
              <a:t>We see digital as a force for social good and technology as a way to have the most scalable, positive impact on the world we live in. </a:t>
            </a:r>
            <a:endParaRPr lang="en-GB" sz="1600" b="0">
              <a:effectLst/>
            </a:endParaRPr>
          </a:p>
        </p:txBody>
      </p:sp>
      <p:pic>
        <p:nvPicPr>
          <p:cNvPr id="18" name="Graphic 17">
            <a:extLst>
              <a:ext uri="{FF2B5EF4-FFF2-40B4-BE49-F238E27FC236}">
                <a16:creationId xmlns:a16="http://schemas.microsoft.com/office/drawing/2014/main" id="{A9B94F70-88FD-3C4C-9022-15CE713C10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136" y="1995956"/>
            <a:ext cx="2866087" cy="2866087"/>
          </a:xfrm>
          <a:prstGeom prst="rect">
            <a:avLst/>
          </a:prstGeom>
        </p:spPr>
      </p:pic>
    </p:spTree>
    <p:extLst>
      <p:ext uri="{BB962C8B-B14F-4D97-AF65-F5344CB8AC3E}">
        <p14:creationId xmlns:p14="http://schemas.microsoft.com/office/powerpoint/2010/main" val="3186673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mary Separator">
    <p:bg>
      <p:bgPr>
        <a:solidFill>
          <a:srgbClr val="EBFF3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68D849-E2B3-7544-B6F8-68B58EFAEE89}"/>
              </a:ext>
            </a:extLst>
          </p:cNvPr>
          <p:cNvSpPr>
            <a:spLocks noGrp="1"/>
          </p:cNvSpPr>
          <p:nvPr>
            <p:ph type="pic" sz="quarter" idx="13"/>
          </p:nvPr>
        </p:nvSpPr>
        <p:spPr>
          <a:xfrm>
            <a:off x="5818871" y="0"/>
            <a:ext cx="6373129" cy="6858000"/>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3" name="Subtitle 2"/>
          <p:cNvSpPr>
            <a:spLocks noGrp="1"/>
          </p:cNvSpPr>
          <p:nvPr>
            <p:ph type="subTitle" idx="1"/>
          </p:nvPr>
        </p:nvSpPr>
        <p:spPr>
          <a:xfrm>
            <a:off x="769373" y="1371600"/>
            <a:ext cx="5835707" cy="2289610"/>
          </a:xfrm>
        </p:spPr>
        <p:txBody>
          <a:bodyPr lIns="0" bIns="0" anchor="b">
            <a:noAutofit/>
          </a:bodyPr>
          <a:lstStyle>
            <a:lvl1pPr marL="0" indent="0" algn="l">
              <a:lnSpc>
                <a:spcPct val="110000"/>
              </a:lnSpc>
              <a:buNone/>
              <a:defRPr sz="4000" b="1">
                <a:solidFill>
                  <a:schemeClr val="bg1"/>
                </a:solidFill>
                <a:highlight>
                  <a:srgbClr val="000000"/>
                </a:highligh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Separator">
    <p:bg>
      <p:bgPr>
        <a:solidFill>
          <a:srgbClr val="6BCD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9373" y="2005448"/>
            <a:ext cx="4654273" cy="1655762"/>
          </a:xfrm>
        </p:spPr>
        <p:txBody>
          <a:bodyPr lIns="0" bIns="0" anchor="b">
            <a:normAutofit/>
          </a:bodyPr>
          <a:lstStyle>
            <a:lvl1pPr marL="0" indent="0" algn="l">
              <a:lnSpc>
                <a:spcPct val="110000"/>
              </a:lnSpc>
              <a:buNone/>
              <a:defRPr sz="3200" b="1" i="0">
                <a:solidFill>
                  <a:schemeClr val="tx1">
                    <a:lumMod val="85000"/>
                    <a:lumOff val="15000"/>
                  </a:schemeClr>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8" name="Footer Placeholder 4">
            <a:extLst>
              <a:ext uri="{FF2B5EF4-FFF2-40B4-BE49-F238E27FC236}">
                <a16:creationId xmlns:a16="http://schemas.microsoft.com/office/drawing/2014/main" id="{44B89148-BF5B-264E-B7DF-9980916EE7DF}"/>
              </a:ext>
            </a:extLst>
          </p:cNvPr>
          <p:cNvSpPr>
            <a:spLocks noGrp="1"/>
          </p:cNvSpPr>
          <p:nvPr>
            <p:ph type="ftr" sz="quarter" idx="11"/>
          </p:nvPr>
        </p:nvSpPr>
        <p:spPr>
          <a:xfrm>
            <a:off x="6908800" y="358720"/>
            <a:ext cx="4703096" cy="177031"/>
          </a:xfrm>
          <a:prstGeom prst="rect">
            <a:avLst/>
          </a:prstGeom>
        </p:spPr>
        <p:txBody>
          <a:bodyPr rIns="0"/>
          <a:lstStyle>
            <a:lvl1pPr algn="r">
              <a:defRPr sz="1000" baseline="0">
                <a:solidFill>
                  <a:schemeClr val="tx1">
                    <a:lumMod val="75000"/>
                    <a:lumOff val="25000"/>
                  </a:schemeClr>
                </a:solidFill>
                <a:latin typeface="Poppins" pitchFamily="2" charset="77"/>
              </a:defRPr>
            </a:lvl1pPr>
          </a:lstStyle>
          <a:p>
            <a:r>
              <a:rPr lang="en-US"/>
              <a:t>SECTION TITLE</a:t>
            </a:r>
          </a:p>
        </p:txBody>
      </p:sp>
      <p:sp>
        <p:nvSpPr>
          <p:cNvPr id="11" name="Text Placeholder 4">
            <a:extLst>
              <a:ext uri="{FF2B5EF4-FFF2-40B4-BE49-F238E27FC236}">
                <a16:creationId xmlns:a16="http://schemas.microsoft.com/office/drawing/2014/main" id="{B25A5A1E-83E2-644D-826D-F3612CD123A8}"/>
              </a:ext>
            </a:extLst>
          </p:cNvPr>
          <p:cNvSpPr>
            <a:spLocks noGrp="1"/>
          </p:cNvSpPr>
          <p:nvPr>
            <p:ph type="body" sz="quarter" idx="13"/>
          </p:nvPr>
        </p:nvSpPr>
        <p:spPr>
          <a:xfrm>
            <a:off x="769374" y="3847812"/>
            <a:ext cx="4654272" cy="1545157"/>
          </a:xfrm>
        </p:spPr>
        <p:txBody>
          <a:bodyPr lIns="0">
            <a:normAutofit/>
          </a:bodyPr>
          <a:lstStyle>
            <a:lvl1pPr>
              <a:defRPr sz="1600">
                <a:solidFill>
                  <a:schemeClr val="tx1">
                    <a:lumMod val="75000"/>
                    <a:lumOff val="25000"/>
                  </a:schemeClr>
                </a:solidFill>
              </a:defRPr>
            </a:lvl1pPr>
          </a:lstStyle>
          <a:p>
            <a:pPr lvl="0"/>
            <a:r>
              <a:rPr lang="en-GB"/>
              <a:t>Click to edit Master text styles</a:t>
            </a:r>
          </a:p>
        </p:txBody>
      </p:sp>
    </p:spTree>
    <p:extLst>
      <p:ext uri="{BB962C8B-B14F-4D97-AF65-F5344CB8AC3E}">
        <p14:creationId xmlns:p14="http://schemas.microsoft.com/office/powerpoint/2010/main" val="3359885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fault title, text and im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2034" y="462328"/>
            <a:ext cx="7016203"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7931649" y="449628"/>
            <a:ext cx="4260352" cy="5464062"/>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12" name="Content Placeholder 13">
            <a:extLst>
              <a:ext uri="{FF2B5EF4-FFF2-40B4-BE49-F238E27FC236}">
                <a16:creationId xmlns:a16="http://schemas.microsoft.com/office/drawing/2014/main" id="{BA273896-F1DF-BF45-9890-BBD5C4CE61FF}"/>
              </a:ext>
            </a:extLst>
          </p:cNvPr>
          <p:cNvSpPr>
            <a:spLocks noGrp="1"/>
          </p:cNvSpPr>
          <p:nvPr>
            <p:ph sz="quarter" idx="16" hasCustomPrompt="1"/>
          </p:nvPr>
        </p:nvSpPr>
        <p:spPr>
          <a:xfrm>
            <a:off x="471488" y="1309036"/>
            <a:ext cx="7016202"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3013023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tudy - First page">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F21FD1E2-12E8-874E-8A93-B527DA17074C}"/>
              </a:ext>
            </a:extLst>
          </p:cNvPr>
          <p:cNvSpPr txBox="1">
            <a:spLocks/>
          </p:cNvSpPr>
          <p:nvPr userDrawn="1"/>
        </p:nvSpPr>
        <p:spPr>
          <a:xfrm>
            <a:off x="4675701" y="1603119"/>
            <a:ext cx="1665463"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challenge </a:t>
            </a:r>
          </a:p>
        </p:txBody>
      </p:sp>
      <p:sp>
        <p:nvSpPr>
          <p:cNvPr id="19" name="Content Placeholder 13">
            <a:extLst>
              <a:ext uri="{FF2B5EF4-FFF2-40B4-BE49-F238E27FC236}">
                <a16:creationId xmlns:a16="http://schemas.microsoft.com/office/drawing/2014/main" id="{551542CC-E4E5-D54E-BC6C-30AF25D53AD7}"/>
              </a:ext>
            </a:extLst>
          </p:cNvPr>
          <p:cNvSpPr>
            <a:spLocks noGrp="1"/>
          </p:cNvSpPr>
          <p:nvPr>
            <p:ph sz="quarter" idx="17" hasCustomPrompt="1"/>
          </p:nvPr>
        </p:nvSpPr>
        <p:spPr>
          <a:xfrm>
            <a:off x="4675740" y="2159709"/>
            <a:ext cx="5480477"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21" name="Content Placeholder 13">
            <a:extLst>
              <a:ext uri="{FF2B5EF4-FFF2-40B4-BE49-F238E27FC236}">
                <a16:creationId xmlns:a16="http://schemas.microsoft.com/office/drawing/2014/main" id="{960A1213-CD89-1742-B90E-547E7DF336ED}"/>
              </a:ext>
            </a:extLst>
          </p:cNvPr>
          <p:cNvSpPr>
            <a:spLocks noGrp="1"/>
          </p:cNvSpPr>
          <p:nvPr>
            <p:ph sz="quarter" idx="18" hasCustomPrompt="1"/>
          </p:nvPr>
        </p:nvSpPr>
        <p:spPr>
          <a:xfrm>
            <a:off x="472073" y="2159710"/>
            <a:ext cx="3722407" cy="3753981"/>
          </a:xfrm>
          <a:noFill/>
        </p:spPr>
        <p:txBody>
          <a:bodyPr lIns="0" tIns="0" rIns="216000" bIns="216000">
            <a:noAutofit/>
          </a:bodyPr>
          <a:lstStyle>
            <a:lvl1pPr marL="0" indent="0">
              <a:lnSpc>
                <a:spcPct val="120000"/>
              </a:lnSpc>
              <a:spcBef>
                <a:spcPts val="0"/>
              </a:spcBef>
              <a:spcAft>
                <a:spcPts val="1200"/>
              </a:spcAft>
              <a:buFontTx/>
              <a:buNone/>
              <a:defRPr sz="1400" b="0" i="0">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Cherie Blair Foundation for Women helps release the potential of women entrepreneurs in low and middle income countries, and close the global gender gap in entrepreneurship. </a:t>
            </a:r>
          </a:p>
          <a:p>
            <a:pPr lvl="0"/>
            <a:r>
              <a:rPr lang="en-GB"/>
              <a:t>They match entrepreneurs and business people with female-run small businesses for one-to-one mentoring. They receive most funding from high value donors, training programs and corporate sponsorship.</a:t>
            </a:r>
          </a:p>
        </p:txBody>
      </p:sp>
      <p:sp>
        <p:nvSpPr>
          <p:cNvPr id="2" name="Pentagon 1">
            <a:extLst>
              <a:ext uri="{FF2B5EF4-FFF2-40B4-BE49-F238E27FC236}">
                <a16:creationId xmlns:a16="http://schemas.microsoft.com/office/drawing/2014/main" id="{853B8303-4EEC-5C40-BB43-99B578DF5B25}"/>
              </a:ext>
            </a:extLst>
          </p:cNvPr>
          <p:cNvSpPr/>
          <p:nvPr userDrawn="1"/>
        </p:nvSpPr>
        <p:spPr>
          <a:xfrm>
            <a:off x="10156218" y="2159709"/>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59185856-39DC-C64D-9E2D-40DE51876BF5}"/>
              </a:ext>
            </a:extLst>
          </p:cNvPr>
          <p:cNvSpPr txBox="1">
            <a:spLocks/>
          </p:cNvSpPr>
          <p:nvPr userDrawn="1"/>
        </p:nvSpPr>
        <p:spPr>
          <a:xfrm>
            <a:off x="472034" y="1603119"/>
            <a:ext cx="1833844" cy="414524"/>
          </a:xfrm>
          <a:prstGeom prst="rect">
            <a:avLst/>
          </a:prstGeom>
          <a:noFill/>
        </p:spPr>
        <p:txBody>
          <a:bodyPr vert="horz" lIns="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rgbClr val="214666"/>
                </a:solidFill>
                <a:latin typeface="Poppins" pitchFamily="2" charset="77"/>
                <a:cs typeface="Poppins" pitchFamily="2" charset="77"/>
              </a:rPr>
              <a:t>About the client </a:t>
            </a:r>
          </a:p>
        </p:txBody>
      </p:sp>
      <p:sp>
        <p:nvSpPr>
          <p:cNvPr id="20" name="Text Placeholder 3">
            <a:extLst>
              <a:ext uri="{FF2B5EF4-FFF2-40B4-BE49-F238E27FC236}">
                <a16:creationId xmlns:a16="http://schemas.microsoft.com/office/drawing/2014/main" id="{BF003333-FEC2-064A-AA7F-A08B66412C39}"/>
              </a:ext>
            </a:extLst>
          </p:cNvPr>
          <p:cNvSpPr>
            <a:spLocks noGrp="1"/>
          </p:cNvSpPr>
          <p:nvPr>
            <p:ph type="body" sz="quarter" idx="21"/>
          </p:nvPr>
        </p:nvSpPr>
        <p:spPr>
          <a:xfrm>
            <a:off x="472034" y="1052880"/>
            <a:ext cx="7636320" cy="272683"/>
          </a:xfrm>
        </p:spPr>
        <p:txBody>
          <a:bodyPr lIns="0" anchor="ctr" anchorCtr="0">
            <a:noAutofit/>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p:txBody>
      </p:sp>
      <p:sp>
        <p:nvSpPr>
          <p:cNvPr id="23" name="Picture Placeholder 7">
            <a:extLst>
              <a:ext uri="{FF2B5EF4-FFF2-40B4-BE49-F238E27FC236}">
                <a16:creationId xmlns:a16="http://schemas.microsoft.com/office/drawing/2014/main" id="{83F9C224-0375-8E42-94C2-1A0A3E58EE16}"/>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4" name="Subtitle 2">
            <a:extLst>
              <a:ext uri="{FF2B5EF4-FFF2-40B4-BE49-F238E27FC236}">
                <a16:creationId xmlns:a16="http://schemas.microsoft.com/office/drawing/2014/main" id="{D33E3858-6619-3C45-AB5E-A87D655C3E86}"/>
              </a:ext>
            </a:extLst>
          </p:cNvPr>
          <p:cNvSpPr>
            <a:spLocks noGrp="1"/>
          </p:cNvSpPr>
          <p:nvPr>
            <p:ph type="subTitle" idx="1" hasCustomPrompt="1"/>
          </p:nvPr>
        </p:nvSpPr>
        <p:spPr>
          <a:xfrm>
            <a:off x="472034" y="462328"/>
            <a:ext cx="7016203"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Tree>
    <p:extLst>
      <p:ext uri="{BB962C8B-B14F-4D97-AF65-F5344CB8AC3E}">
        <p14:creationId xmlns:p14="http://schemas.microsoft.com/office/powerpoint/2010/main" val="336750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Separator">
    <p:bg>
      <p:bgPr>
        <a:solidFill>
          <a:srgbClr val="EBFF3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268D849-E2B3-7544-B6F8-68B58EFAEE89}"/>
              </a:ext>
            </a:extLst>
          </p:cNvPr>
          <p:cNvSpPr>
            <a:spLocks noGrp="1"/>
          </p:cNvSpPr>
          <p:nvPr>
            <p:ph type="pic" sz="quarter" idx="13"/>
          </p:nvPr>
        </p:nvSpPr>
        <p:spPr>
          <a:xfrm>
            <a:off x="5818871" y="0"/>
            <a:ext cx="6373129" cy="6858000"/>
          </a:xfrm>
          <a:effectLst/>
        </p:spPr>
        <p:txBody>
          <a:bodyPr vert="horz" lIns="0" tIns="45720" rIns="90000" bIns="45720" rtlCol="0">
            <a:normAutofit/>
          </a:bodyPr>
          <a:lstStyle>
            <a:lvl1pPr>
              <a:defRPr lang="en-US"/>
            </a:lvl1pPr>
          </a:lstStyle>
          <a:p>
            <a:pPr lvl="0"/>
            <a:r>
              <a:rPr lang="en-US"/>
              <a:t>Click icon to add picture</a:t>
            </a:r>
          </a:p>
        </p:txBody>
      </p:sp>
      <p:sp>
        <p:nvSpPr>
          <p:cNvPr id="3" name="Subtitle 2"/>
          <p:cNvSpPr>
            <a:spLocks noGrp="1"/>
          </p:cNvSpPr>
          <p:nvPr>
            <p:ph type="subTitle" idx="1"/>
          </p:nvPr>
        </p:nvSpPr>
        <p:spPr>
          <a:xfrm>
            <a:off x="769373" y="1371600"/>
            <a:ext cx="5835707" cy="2289610"/>
          </a:xfrm>
        </p:spPr>
        <p:txBody>
          <a:bodyPr lIns="0" bIns="0" anchor="b">
            <a:noAutofit/>
          </a:bodyPr>
          <a:lstStyle>
            <a:lvl1pPr marL="0" indent="0" algn="l">
              <a:lnSpc>
                <a:spcPct val="110000"/>
              </a:lnSpc>
              <a:buNone/>
              <a:defRPr sz="4000" b="1">
                <a:solidFill>
                  <a:schemeClr val="bg1"/>
                </a:solidFill>
                <a:highlight>
                  <a:srgbClr val="000000"/>
                </a:highligh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7" name="Rectangle 6">
            <a:extLst>
              <a:ext uri="{FF2B5EF4-FFF2-40B4-BE49-F238E27FC236}">
                <a16:creationId xmlns:a16="http://schemas.microsoft.com/office/drawing/2014/main" id="{706EEB7B-1ADD-904E-B30B-944067EEA505}"/>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E2318DF-1E42-7A48-AFC0-82C80BA7535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87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 Study - Second page">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6292F8E7-D4DB-7A4F-8850-387A48A3C597}"/>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14" name="Picture Placeholder 7">
            <a:extLst>
              <a:ext uri="{FF2B5EF4-FFF2-40B4-BE49-F238E27FC236}">
                <a16:creationId xmlns:a16="http://schemas.microsoft.com/office/drawing/2014/main" id="{BBD2C486-D9A0-4546-B058-3A106668BA7A}"/>
              </a:ext>
            </a:extLst>
          </p:cNvPr>
          <p:cNvSpPr>
            <a:spLocks noGrp="1"/>
          </p:cNvSpPr>
          <p:nvPr>
            <p:ph type="pic" sz="quarter" idx="18"/>
          </p:nvPr>
        </p:nvSpPr>
        <p:spPr>
          <a:xfrm>
            <a:off x="6897757" y="1960928"/>
            <a:ext cx="5294242" cy="3753982"/>
          </a:xfrm>
          <a:effectLst>
            <a:outerShdw dist="165100" dir="762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30" name="Content Placeholder 13">
            <a:extLst>
              <a:ext uri="{FF2B5EF4-FFF2-40B4-BE49-F238E27FC236}">
                <a16:creationId xmlns:a16="http://schemas.microsoft.com/office/drawing/2014/main" id="{243AD7BD-920A-A145-803C-C5321DB960DE}"/>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1" name="Pentagon 30">
            <a:extLst>
              <a:ext uri="{FF2B5EF4-FFF2-40B4-BE49-F238E27FC236}">
                <a16:creationId xmlns:a16="http://schemas.microsoft.com/office/drawing/2014/main" id="{1751D639-45E0-5B4A-BF88-B79EA5E775EC}"/>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btitle 2">
            <a:extLst>
              <a:ext uri="{FF2B5EF4-FFF2-40B4-BE49-F238E27FC236}">
                <a16:creationId xmlns:a16="http://schemas.microsoft.com/office/drawing/2014/main" id="{927C6AA5-C7DB-BC40-B93C-EBA25806ECF9}"/>
              </a:ext>
            </a:extLst>
          </p:cNvPr>
          <p:cNvSpPr txBox="1">
            <a:spLocks/>
          </p:cNvSpPr>
          <p:nvPr userDrawn="1"/>
        </p:nvSpPr>
        <p:spPr>
          <a:xfrm>
            <a:off x="471994" y="1404338"/>
            <a:ext cx="1515831"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What we did</a:t>
            </a:r>
          </a:p>
        </p:txBody>
      </p:sp>
      <p:sp>
        <p:nvSpPr>
          <p:cNvPr id="34" name="Content Placeholder 13">
            <a:extLst>
              <a:ext uri="{FF2B5EF4-FFF2-40B4-BE49-F238E27FC236}">
                <a16:creationId xmlns:a16="http://schemas.microsoft.com/office/drawing/2014/main" id="{C6253E4C-8B28-D341-9638-09E615CC3B00}"/>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7" name="Chevron 36">
            <a:extLst>
              <a:ext uri="{FF2B5EF4-FFF2-40B4-BE49-F238E27FC236}">
                <a16:creationId xmlns:a16="http://schemas.microsoft.com/office/drawing/2014/main" id="{7AF3A0BE-7624-7443-A835-7A9AD59A9B0F}"/>
              </a:ext>
            </a:extLst>
          </p:cNvPr>
          <p:cNvSpPr/>
          <p:nvPr userDrawn="1"/>
        </p:nvSpPr>
        <p:spPr>
          <a:xfrm>
            <a:off x="5675790" y="1960928"/>
            <a:ext cx="684550" cy="375398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icture Placeholder 7">
            <a:extLst>
              <a:ext uri="{FF2B5EF4-FFF2-40B4-BE49-F238E27FC236}">
                <a16:creationId xmlns:a16="http://schemas.microsoft.com/office/drawing/2014/main" id="{CE1019CB-A840-2B40-BCD7-28AB516CFC20}"/>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0" name="TextBox 19">
            <a:extLst>
              <a:ext uri="{FF2B5EF4-FFF2-40B4-BE49-F238E27FC236}">
                <a16:creationId xmlns:a16="http://schemas.microsoft.com/office/drawing/2014/main" id="{CDE8F88A-EB61-9F47-91CF-992B84C8CC4D}"/>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122242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 Study - Third page (image version)">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D364D412-2843-B14D-B433-4D5557D5D41E}"/>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8" name="Picture Placeholder 7">
            <a:extLst>
              <a:ext uri="{FF2B5EF4-FFF2-40B4-BE49-F238E27FC236}">
                <a16:creationId xmlns:a16="http://schemas.microsoft.com/office/drawing/2014/main" id="{5A0C2F64-9A27-EE42-8C34-8E52182EE8C3}"/>
              </a:ext>
            </a:extLst>
          </p:cNvPr>
          <p:cNvSpPr>
            <a:spLocks noGrp="1"/>
          </p:cNvSpPr>
          <p:nvPr>
            <p:ph type="pic" sz="quarter" idx="18"/>
          </p:nvPr>
        </p:nvSpPr>
        <p:spPr>
          <a:xfrm>
            <a:off x="6897757" y="1960928"/>
            <a:ext cx="5294242" cy="3753982"/>
          </a:xfrm>
          <a:effectLst>
            <a:outerShdw dist="165100" dir="762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9" name="Content Placeholder 13">
            <a:extLst>
              <a:ext uri="{FF2B5EF4-FFF2-40B4-BE49-F238E27FC236}">
                <a16:creationId xmlns:a16="http://schemas.microsoft.com/office/drawing/2014/main" id="{8C996DF3-4E7F-484C-8C3E-C99DC6056845}"/>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0" name="Pentagon 29">
            <a:extLst>
              <a:ext uri="{FF2B5EF4-FFF2-40B4-BE49-F238E27FC236}">
                <a16:creationId xmlns:a16="http://schemas.microsoft.com/office/drawing/2014/main" id="{658A6092-CA2A-F74B-A38F-1089847E89B7}"/>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45FCFC80-E5AD-C04C-8639-204FA78AEAA7}"/>
              </a:ext>
            </a:extLst>
          </p:cNvPr>
          <p:cNvSpPr txBox="1">
            <a:spLocks/>
          </p:cNvSpPr>
          <p:nvPr userDrawn="1"/>
        </p:nvSpPr>
        <p:spPr>
          <a:xfrm>
            <a:off x="471995" y="1404338"/>
            <a:ext cx="1267354"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result</a:t>
            </a:r>
          </a:p>
        </p:txBody>
      </p:sp>
      <p:sp>
        <p:nvSpPr>
          <p:cNvPr id="32" name="Content Placeholder 13">
            <a:extLst>
              <a:ext uri="{FF2B5EF4-FFF2-40B4-BE49-F238E27FC236}">
                <a16:creationId xmlns:a16="http://schemas.microsoft.com/office/drawing/2014/main" id="{FEE58E5E-6AE1-2644-8396-E320572C5D07}"/>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15" name="Chevron 14">
            <a:extLst>
              <a:ext uri="{FF2B5EF4-FFF2-40B4-BE49-F238E27FC236}">
                <a16:creationId xmlns:a16="http://schemas.microsoft.com/office/drawing/2014/main" id="{E9C194F5-172D-B54A-8DFD-51FEE473845E}"/>
              </a:ext>
            </a:extLst>
          </p:cNvPr>
          <p:cNvSpPr/>
          <p:nvPr userDrawn="1"/>
        </p:nvSpPr>
        <p:spPr>
          <a:xfrm>
            <a:off x="5675790" y="1960928"/>
            <a:ext cx="684550" cy="375398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ubtitle 2">
            <a:extLst>
              <a:ext uri="{FF2B5EF4-FFF2-40B4-BE49-F238E27FC236}">
                <a16:creationId xmlns:a16="http://schemas.microsoft.com/office/drawing/2014/main" id="{58D7C399-0FC2-0B4B-93AD-DC87CEC4E2EB}"/>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20" name="TextBox 19">
            <a:extLst>
              <a:ext uri="{FF2B5EF4-FFF2-40B4-BE49-F238E27FC236}">
                <a16:creationId xmlns:a16="http://schemas.microsoft.com/office/drawing/2014/main" id="{D1BB2CD5-3350-6B43-B1C5-991E8CF2EFD7}"/>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2760514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tudy - Third page (stats vers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C1627CC-1609-284D-9962-921633D0E434}"/>
              </a:ext>
            </a:extLst>
          </p:cNvPr>
          <p:cNvSpPr/>
          <p:nvPr userDrawn="1"/>
        </p:nvSpPr>
        <p:spPr>
          <a:xfrm rot="243084">
            <a:off x="6478090" y="1768947"/>
            <a:ext cx="5530153" cy="3972837"/>
          </a:xfrm>
          <a:prstGeom prst="rect">
            <a:avLst/>
          </a:prstGeom>
          <a:solidFill>
            <a:srgbClr val="FF7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13">
            <a:extLst>
              <a:ext uri="{FF2B5EF4-FFF2-40B4-BE49-F238E27FC236}">
                <a16:creationId xmlns:a16="http://schemas.microsoft.com/office/drawing/2014/main" id="{EA6CF4D3-744A-2346-AD1E-458449364258}"/>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0" name="Pentagon 29">
            <a:extLst>
              <a:ext uri="{FF2B5EF4-FFF2-40B4-BE49-F238E27FC236}">
                <a16:creationId xmlns:a16="http://schemas.microsoft.com/office/drawing/2014/main" id="{DAA7E560-DCC0-2544-B049-CD06EE280F5D}"/>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EDB4C007-2DB1-3349-9ABB-EFF0D7E2661B}"/>
              </a:ext>
            </a:extLst>
          </p:cNvPr>
          <p:cNvSpPr txBox="1">
            <a:spLocks/>
          </p:cNvSpPr>
          <p:nvPr userDrawn="1"/>
        </p:nvSpPr>
        <p:spPr>
          <a:xfrm>
            <a:off x="471995" y="1404338"/>
            <a:ext cx="1267354"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result</a:t>
            </a:r>
          </a:p>
        </p:txBody>
      </p:sp>
      <p:sp>
        <p:nvSpPr>
          <p:cNvPr id="32" name="Content Placeholder 13">
            <a:extLst>
              <a:ext uri="{FF2B5EF4-FFF2-40B4-BE49-F238E27FC236}">
                <a16:creationId xmlns:a16="http://schemas.microsoft.com/office/drawing/2014/main" id="{0931A00E-1F83-EE4C-ABAE-C8AD9D3DD46F}"/>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18" name="Text Placeholder 2">
            <a:extLst>
              <a:ext uri="{FF2B5EF4-FFF2-40B4-BE49-F238E27FC236}">
                <a16:creationId xmlns:a16="http://schemas.microsoft.com/office/drawing/2014/main" id="{06FDBAEF-95A5-8048-8676-9E98AC5BDB46}"/>
              </a:ext>
            </a:extLst>
          </p:cNvPr>
          <p:cNvSpPr>
            <a:spLocks noGrp="1"/>
          </p:cNvSpPr>
          <p:nvPr>
            <p:ph type="body" sz="quarter" idx="21" hasCustomPrompt="1"/>
          </p:nvPr>
        </p:nvSpPr>
        <p:spPr>
          <a:xfrm>
            <a:off x="6912724" y="1589883"/>
            <a:ext cx="4794454" cy="3190565"/>
          </a:xfrm>
        </p:spPr>
        <p:txBody>
          <a:bodyPr anchor="ctr" anchorCtr="1">
            <a:normAutofit/>
          </a:bodyPr>
          <a:lstStyle>
            <a:lvl1pPr>
              <a:defRPr sz="17600" b="1" i="0" spc="220" baseline="0">
                <a:latin typeface="Poppins" pitchFamily="2" charset="77"/>
                <a:cs typeface="Poppins" pitchFamily="2" charset="77"/>
              </a:defRPr>
            </a:lvl1pPr>
          </a:lstStyle>
          <a:p>
            <a:pPr lvl="0"/>
            <a:r>
              <a:rPr lang="en-GB"/>
              <a:t>0%</a:t>
            </a:r>
            <a:endParaRPr lang="en-US"/>
          </a:p>
        </p:txBody>
      </p:sp>
      <p:sp>
        <p:nvSpPr>
          <p:cNvPr id="19" name="Text Placeholder 4">
            <a:extLst>
              <a:ext uri="{FF2B5EF4-FFF2-40B4-BE49-F238E27FC236}">
                <a16:creationId xmlns:a16="http://schemas.microsoft.com/office/drawing/2014/main" id="{604D233D-779C-B347-A56F-562E004FBD5C}"/>
              </a:ext>
            </a:extLst>
          </p:cNvPr>
          <p:cNvSpPr>
            <a:spLocks noGrp="1"/>
          </p:cNvSpPr>
          <p:nvPr>
            <p:ph type="body" sz="quarter" idx="17" hasCustomPrompt="1"/>
          </p:nvPr>
        </p:nvSpPr>
        <p:spPr>
          <a:xfrm>
            <a:off x="6913288" y="4780752"/>
            <a:ext cx="4794250" cy="882650"/>
          </a:xfrm>
        </p:spPr>
        <p:txBody>
          <a:bodyPr anchor="t" anchorCtr="1">
            <a:normAutofit/>
          </a:bodyPr>
          <a:lstStyle>
            <a:lvl1pPr algn="ctr">
              <a:defRPr sz="1800" b="0" i="0">
                <a:latin typeface="Poppins Medium" pitchFamily="2" charset="77"/>
                <a:cs typeface="Poppins Medium" pitchFamily="2" charset="77"/>
              </a:defRPr>
            </a:lvl1pPr>
          </a:lstStyle>
          <a:p>
            <a:pPr lvl="0"/>
            <a:r>
              <a:rPr lang="en-GB"/>
              <a:t>Stats quote here</a:t>
            </a:r>
            <a:endParaRPr lang="en-US"/>
          </a:p>
        </p:txBody>
      </p:sp>
      <p:sp>
        <p:nvSpPr>
          <p:cNvPr id="24" name="Picture Placeholder 7">
            <a:extLst>
              <a:ext uri="{FF2B5EF4-FFF2-40B4-BE49-F238E27FC236}">
                <a16:creationId xmlns:a16="http://schemas.microsoft.com/office/drawing/2014/main" id="{FF66E988-3FFB-FD4E-99F3-2A888857E218}"/>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16" name="Subtitle 2">
            <a:extLst>
              <a:ext uri="{FF2B5EF4-FFF2-40B4-BE49-F238E27FC236}">
                <a16:creationId xmlns:a16="http://schemas.microsoft.com/office/drawing/2014/main" id="{A96B2709-25BD-DB42-A397-D7B68AEBE425}"/>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21" name="TextBox 20">
            <a:extLst>
              <a:ext uri="{FF2B5EF4-FFF2-40B4-BE49-F238E27FC236}">
                <a16:creationId xmlns:a16="http://schemas.microsoft.com/office/drawing/2014/main" id="{35E72CFF-E11E-E241-9797-83AFF690CC21}"/>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964437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 Third page (quote vers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469823-63F7-1E4D-BFD3-D18E463207D1}"/>
              </a:ext>
            </a:extLst>
          </p:cNvPr>
          <p:cNvSpPr/>
          <p:nvPr userDrawn="1"/>
        </p:nvSpPr>
        <p:spPr>
          <a:xfrm rot="243084">
            <a:off x="6468616" y="1755824"/>
            <a:ext cx="5158646" cy="3972837"/>
          </a:xfrm>
          <a:prstGeom prst="rect">
            <a:avLst/>
          </a:prstGeom>
          <a:solidFill>
            <a:srgbClr val="01E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8111194D-3A3D-5C48-A757-0F6890F9018E}"/>
              </a:ext>
            </a:extLst>
          </p:cNvPr>
          <p:cNvSpPr txBox="1">
            <a:spLocks/>
          </p:cNvSpPr>
          <p:nvPr userDrawn="1"/>
        </p:nvSpPr>
        <p:spPr>
          <a:xfrm>
            <a:off x="6215466" y="1162298"/>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22" name="Subtitle 2">
            <a:extLst>
              <a:ext uri="{FF2B5EF4-FFF2-40B4-BE49-F238E27FC236}">
                <a16:creationId xmlns:a16="http://schemas.microsoft.com/office/drawing/2014/main" id="{5B03925A-98A7-EC40-BCC1-1669C8E7F888}"/>
              </a:ext>
            </a:extLst>
          </p:cNvPr>
          <p:cNvSpPr txBox="1">
            <a:spLocks/>
          </p:cNvSpPr>
          <p:nvPr userDrawn="1"/>
        </p:nvSpPr>
        <p:spPr>
          <a:xfrm>
            <a:off x="7134352" y="4899171"/>
            <a:ext cx="3691871" cy="806722"/>
          </a:xfrm>
          <a:prstGeom prst="rect">
            <a:avLst/>
          </a:prstGeom>
        </p:spPr>
        <p:txBody>
          <a:bodyPr vert="horz" lIns="0" tIns="45720" rIns="91440" bIns="0" rtlCol="0" anchor="t" anchorCtr="0">
            <a:normAutofit/>
          </a:bodyPr>
          <a:lstStyle>
            <a:lvl1pPr marL="0" indent="0" algn="l" defTabSz="914400" rtl="0" eaLnBrk="1" latinLnBrk="0" hangingPunct="1">
              <a:lnSpc>
                <a:spcPct val="130000"/>
              </a:lnSpc>
              <a:spcBef>
                <a:spcPts val="1000"/>
              </a:spcBef>
              <a:buFont typeface="Arial" panose="020B0604020202020204" pitchFamily="34" charset="0"/>
              <a:buNone/>
              <a:defRPr sz="2600" b="0" i="0" kern="1200" spc="-80" baseline="0">
                <a:solidFill>
                  <a:schemeClr val="tx1"/>
                </a:solidFill>
                <a:latin typeface="Poppins Medium" pitchFamily="2" charset="77"/>
                <a:ea typeface="+mn-ea"/>
                <a:cs typeface="Poppins Medium"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System Font Regular"/>
              <a:buChar char="−"/>
            </a:pPr>
            <a:endParaRPr lang="en-US" sz="1600" b="0" i="0">
              <a:latin typeface="Poppins" pitchFamily="2" charset="77"/>
              <a:cs typeface="Poppins" pitchFamily="2" charset="77"/>
            </a:endParaRPr>
          </a:p>
        </p:txBody>
      </p:sp>
      <p:sp>
        <p:nvSpPr>
          <p:cNvPr id="30" name="Content Placeholder 13">
            <a:extLst>
              <a:ext uri="{FF2B5EF4-FFF2-40B4-BE49-F238E27FC236}">
                <a16:creationId xmlns:a16="http://schemas.microsoft.com/office/drawing/2014/main" id="{B40C1236-A2ED-0640-9DFC-25BC953685C9}"/>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1" name="Pentagon 30">
            <a:extLst>
              <a:ext uri="{FF2B5EF4-FFF2-40B4-BE49-F238E27FC236}">
                <a16:creationId xmlns:a16="http://schemas.microsoft.com/office/drawing/2014/main" id="{3D7AB993-D21C-A54C-868A-08E389DCA312}"/>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btitle 2">
            <a:extLst>
              <a:ext uri="{FF2B5EF4-FFF2-40B4-BE49-F238E27FC236}">
                <a16:creationId xmlns:a16="http://schemas.microsoft.com/office/drawing/2014/main" id="{AF2B576B-FFD5-384B-BB20-3794A1CD0A9E}"/>
              </a:ext>
            </a:extLst>
          </p:cNvPr>
          <p:cNvSpPr txBox="1">
            <a:spLocks/>
          </p:cNvSpPr>
          <p:nvPr userDrawn="1"/>
        </p:nvSpPr>
        <p:spPr>
          <a:xfrm>
            <a:off x="471995" y="1404338"/>
            <a:ext cx="1267354"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result</a:t>
            </a:r>
          </a:p>
        </p:txBody>
      </p:sp>
      <p:sp>
        <p:nvSpPr>
          <p:cNvPr id="33" name="Content Placeholder 13">
            <a:extLst>
              <a:ext uri="{FF2B5EF4-FFF2-40B4-BE49-F238E27FC236}">
                <a16:creationId xmlns:a16="http://schemas.microsoft.com/office/drawing/2014/main" id="{76751FD2-85B4-E246-9459-E9BED674FA44}"/>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6" name="Text Placeholder 5">
            <a:extLst>
              <a:ext uri="{FF2B5EF4-FFF2-40B4-BE49-F238E27FC236}">
                <a16:creationId xmlns:a16="http://schemas.microsoft.com/office/drawing/2014/main" id="{254616E6-A819-5C40-8956-B1E7D1647295}"/>
              </a:ext>
            </a:extLst>
          </p:cNvPr>
          <p:cNvSpPr>
            <a:spLocks noGrp="1"/>
          </p:cNvSpPr>
          <p:nvPr>
            <p:ph type="body" sz="quarter" idx="22"/>
          </p:nvPr>
        </p:nvSpPr>
        <p:spPr>
          <a:xfrm>
            <a:off x="7134353" y="2152950"/>
            <a:ext cx="3990848" cy="2546183"/>
          </a:xfrm>
        </p:spPr>
        <p:txBody>
          <a:bodyPr lIns="0" anchor="ctr" anchorCtr="0">
            <a:normAutofit/>
          </a:bodyPr>
          <a:lstStyle>
            <a:lvl1pPr>
              <a:lnSpc>
                <a:spcPct val="110000"/>
              </a:lnSpc>
              <a:defRPr sz="2800" b="0" i="0" spc="-80" baseline="0">
                <a:latin typeface="Poppins Medium" pitchFamily="2" charset="77"/>
                <a:cs typeface="Poppins Medium" pitchFamily="2" charset="77"/>
              </a:defRPr>
            </a:lvl1pPr>
          </a:lstStyle>
          <a:p>
            <a:pPr lvl="0"/>
            <a:r>
              <a:rPr lang="en-GB"/>
              <a:t>Click to edit Master text styles</a:t>
            </a:r>
          </a:p>
        </p:txBody>
      </p:sp>
      <p:sp>
        <p:nvSpPr>
          <p:cNvPr id="24" name="Text Placeholder 7">
            <a:extLst>
              <a:ext uri="{FF2B5EF4-FFF2-40B4-BE49-F238E27FC236}">
                <a16:creationId xmlns:a16="http://schemas.microsoft.com/office/drawing/2014/main" id="{624394F3-3231-FB40-B05B-AA289A163E55}"/>
              </a:ext>
            </a:extLst>
          </p:cNvPr>
          <p:cNvSpPr>
            <a:spLocks noGrp="1"/>
          </p:cNvSpPr>
          <p:nvPr>
            <p:ph type="body" sz="quarter" idx="23"/>
          </p:nvPr>
        </p:nvSpPr>
        <p:spPr>
          <a:xfrm>
            <a:off x="7386320" y="4786802"/>
            <a:ext cx="3738881" cy="770722"/>
          </a:xfrm>
        </p:spPr>
        <p:txBody>
          <a:bodyPr lIns="0" anchor="t" anchorCtr="0">
            <a:normAutofit/>
          </a:bodyPr>
          <a:lstStyle>
            <a:lvl1pPr>
              <a:defRPr sz="1600"/>
            </a:lvl1pPr>
          </a:lstStyle>
          <a:p>
            <a:pPr lvl="0"/>
            <a:r>
              <a:rPr lang="en-GB"/>
              <a:t>Click to edit Master text styles</a:t>
            </a:r>
          </a:p>
        </p:txBody>
      </p:sp>
      <p:sp>
        <p:nvSpPr>
          <p:cNvPr id="14" name="Rectangle 13">
            <a:extLst>
              <a:ext uri="{FF2B5EF4-FFF2-40B4-BE49-F238E27FC236}">
                <a16:creationId xmlns:a16="http://schemas.microsoft.com/office/drawing/2014/main" id="{5473DE97-5A32-A249-925E-F75D15925E4B}"/>
              </a:ext>
            </a:extLst>
          </p:cNvPr>
          <p:cNvSpPr/>
          <p:nvPr userDrawn="1"/>
        </p:nvSpPr>
        <p:spPr>
          <a:xfrm>
            <a:off x="7138416" y="4979612"/>
            <a:ext cx="144000" cy="36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7">
            <a:extLst>
              <a:ext uri="{FF2B5EF4-FFF2-40B4-BE49-F238E27FC236}">
                <a16:creationId xmlns:a16="http://schemas.microsoft.com/office/drawing/2014/main" id="{1D7CD4C0-ACE4-A543-BDD2-0E3C305A4986}"/>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19" name="Subtitle 2">
            <a:extLst>
              <a:ext uri="{FF2B5EF4-FFF2-40B4-BE49-F238E27FC236}">
                <a16:creationId xmlns:a16="http://schemas.microsoft.com/office/drawing/2014/main" id="{853140DA-2F6D-9F4E-9632-566F240E0584}"/>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21" name="TextBox 20">
            <a:extLst>
              <a:ext uri="{FF2B5EF4-FFF2-40B4-BE49-F238E27FC236}">
                <a16:creationId xmlns:a16="http://schemas.microsoft.com/office/drawing/2014/main" id="{F47E6F94-4DB6-1C4F-ACB0-8D0C93F05429}"/>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699627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6077119" y="462328"/>
            <a:ext cx="6114882" cy="5451362"/>
          </a:xfrm>
          <a:effectLst>
            <a:outerShdw dist="165100" dir="822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12" name="Subtitle 2">
            <a:extLst>
              <a:ext uri="{FF2B5EF4-FFF2-40B4-BE49-F238E27FC236}">
                <a16:creationId xmlns:a16="http://schemas.microsoft.com/office/drawing/2014/main" id="{6170CAE5-AF11-7844-BC72-4368B13CB39A}"/>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7" name="Content Placeholder 13">
            <a:extLst>
              <a:ext uri="{FF2B5EF4-FFF2-40B4-BE49-F238E27FC236}">
                <a16:creationId xmlns:a16="http://schemas.microsoft.com/office/drawing/2014/main" id="{AADCDB9C-FFA6-5543-B732-C1E7B621C9CD}"/>
              </a:ext>
            </a:extLst>
          </p:cNvPr>
          <p:cNvSpPr>
            <a:spLocks noGrp="1"/>
          </p:cNvSpPr>
          <p:nvPr>
            <p:ph sz="quarter" idx="17"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780577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4F6BDBA5-1989-0243-8B14-921E19CBFC79}"/>
              </a:ext>
            </a:extLst>
          </p:cNvPr>
          <p:cNvSpPr>
            <a:spLocks noGrp="1"/>
          </p:cNvSpPr>
          <p:nvPr>
            <p:ph type="pic" sz="quarter" idx="13"/>
          </p:nvPr>
        </p:nvSpPr>
        <p:spPr>
          <a:xfrm>
            <a:off x="5715000" y="234669"/>
            <a:ext cx="6495882" cy="6623332"/>
          </a:xfrm>
          <a:effectLst>
            <a:outerShdw dist="165100" dir="822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 name="Right Triangle 1">
            <a:extLst>
              <a:ext uri="{FF2B5EF4-FFF2-40B4-BE49-F238E27FC236}">
                <a16:creationId xmlns:a16="http://schemas.microsoft.com/office/drawing/2014/main" id="{83D2FF20-E649-8F4C-8BAF-393CBE519ACB}"/>
              </a:ext>
            </a:extLst>
          </p:cNvPr>
          <p:cNvSpPr/>
          <p:nvPr userDrawn="1"/>
        </p:nvSpPr>
        <p:spPr>
          <a:xfrm flipV="1">
            <a:off x="5715000" y="0"/>
            <a:ext cx="7620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43B356-7DE5-A04E-BFFC-ACA165EAB8D7}"/>
              </a:ext>
            </a:extLst>
          </p:cNvPr>
          <p:cNvSpPr/>
          <p:nvPr userDrawn="1"/>
        </p:nvSpPr>
        <p:spPr>
          <a:xfrm>
            <a:off x="5205046" y="0"/>
            <a:ext cx="5099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96701CF6-BAA0-8449-8783-5DFC3A0B5B15}"/>
              </a:ext>
            </a:extLst>
          </p:cNvPr>
          <p:cNvSpPr>
            <a:spLocks noGrp="1"/>
          </p:cNvSpPr>
          <p:nvPr>
            <p:ph type="body" sz="quarter" idx="22" hasCustomPrompt="1"/>
          </p:nvPr>
        </p:nvSpPr>
        <p:spPr>
          <a:xfrm>
            <a:off x="471996" y="1387082"/>
            <a:ext cx="5014404" cy="272683"/>
          </a:xfrm>
        </p:spPr>
        <p:txBody>
          <a:bodyPr lIns="0" anchor="ctr" anchorCtr="0"/>
          <a:lstStyle>
            <a:lvl1pPr>
              <a:defRPr b="0" i="0">
                <a:solidFill>
                  <a:schemeClr val="tx1">
                    <a:lumMod val="75000"/>
                    <a:lumOff val="25000"/>
                  </a:schemeClr>
                </a:solidFill>
                <a:latin typeface="Poppins Medium" pitchFamily="2" charset="77"/>
                <a:cs typeface="Poppins Medium"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Job title</a:t>
            </a:r>
            <a:endParaRPr lang="en-US"/>
          </a:p>
        </p:txBody>
      </p:sp>
      <p:sp>
        <p:nvSpPr>
          <p:cNvPr id="25" name="Subtitle 2">
            <a:extLst>
              <a:ext uri="{FF2B5EF4-FFF2-40B4-BE49-F238E27FC236}">
                <a16:creationId xmlns:a16="http://schemas.microsoft.com/office/drawing/2014/main" id="{198A2FF2-A32D-9C4C-A17D-83EF6A525ED4}"/>
              </a:ext>
            </a:extLst>
          </p:cNvPr>
          <p:cNvSpPr txBox="1">
            <a:spLocks/>
          </p:cNvSpPr>
          <p:nvPr userDrawn="1"/>
        </p:nvSpPr>
        <p:spPr>
          <a:xfrm>
            <a:off x="10811697" y="3925594"/>
            <a:ext cx="908815"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900" kern="1200" spc="-220" baseline="0">
                <a:latin typeface="Helvetica" pitchFamily="2" charset="0"/>
              </a:rPr>
              <a:t>“</a:t>
            </a:r>
            <a:endParaRPr lang="en-US" sz="11900" kern="1200" spc="-220" baseline="30000">
              <a:latin typeface="Helvetica" pitchFamily="2" charset="0"/>
            </a:endParaRPr>
          </a:p>
        </p:txBody>
      </p:sp>
      <p:sp>
        <p:nvSpPr>
          <p:cNvPr id="17" name="Subtitle 2">
            <a:extLst>
              <a:ext uri="{FF2B5EF4-FFF2-40B4-BE49-F238E27FC236}">
                <a16:creationId xmlns:a16="http://schemas.microsoft.com/office/drawing/2014/main" id="{98861D0D-A1E2-3148-8F9C-EA05B5CFAABA}"/>
              </a:ext>
            </a:extLst>
          </p:cNvPr>
          <p:cNvSpPr>
            <a:spLocks noGrp="1"/>
          </p:cNvSpPr>
          <p:nvPr>
            <p:ph type="subTitle" idx="1" hasCustomPrompt="1"/>
          </p:nvPr>
        </p:nvSpPr>
        <p:spPr>
          <a:xfrm>
            <a:off x="472034" y="795300"/>
            <a:ext cx="550673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Person name</a:t>
            </a:r>
          </a:p>
        </p:txBody>
      </p:sp>
      <p:sp>
        <p:nvSpPr>
          <p:cNvPr id="27" name="Text Placeholder 3">
            <a:extLst>
              <a:ext uri="{FF2B5EF4-FFF2-40B4-BE49-F238E27FC236}">
                <a16:creationId xmlns:a16="http://schemas.microsoft.com/office/drawing/2014/main" id="{F54AD88C-0925-FD40-8A6D-6BFE0B56EDD4}"/>
              </a:ext>
            </a:extLst>
          </p:cNvPr>
          <p:cNvSpPr>
            <a:spLocks noGrp="1"/>
          </p:cNvSpPr>
          <p:nvPr>
            <p:ph type="body" sz="quarter" idx="23" hasCustomPrompt="1"/>
          </p:nvPr>
        </p:nvSpPr>
        <p:spPr>
          <a:xfrm>
            <a:off x="844062" y="1869403"/>
            <a:ext cx="4556929" cy="254866"/>
          </a:xfrm>
        </p:spPr>
        <p:txBody>
          <a:bodyPr lIns="0" anchor="ctr" anchorCtr="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LinkedIn URL</a:t>
            </a:r>
            <a:endParaRPr lang="en-US"/>
          </a:p>
        </p:txBody>
      </p:sp>
      <p:pic>
        <p:nvPicPr>
          <p:cNvPr id="1026" name="Picture 2">
            <a:extLst>
              <a:ext uri="{FF2B5EF4-FFF2-40B4-BE49-F238E27FC236}">
                <a16:creationId xmlns:a16="http://schemas.microsoft.com/office/drawing/2014/main" id="{6FBBA8CD-2FBC-6D43-AD10-304A19AD2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1537" y="1879451"/>
            <a:ext cx="244817" cy="24481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6">
            <a:extLst>
              <a:ext uri="{FF2B5EF4-FFF2-40B4-BE49-F238E27FC236}">
                <a16:creationId xmlns:a16="http://schemas.microsoft.com/office/drawing/2014/main" id="{CB080B94-65B7-8147-B52F-BE701639B26C}"/>
              </a:ext>
            </a:extLst>
          </p:cNvPr>
          <p:cNvSpPr>
            <a:spLocks noGrp="1"/>
          </p:cNvSpPr>
          <p:nvPr>
            <p:ph type="body" sz="quarter" idx="24" hasCustomPrompt="1"/>
          </p:nvPr>
        </p:nvSpPr>
        <p:spPr>
          <a:xfrm>
            <a:off x="7244863" y="4994029"/>
            <a:ext cx="4425409" cy="1305436"/>
          </a:xfrm>
        </p:spPr>
        <p:txBody>
          <a:bodyPr rIns="0">
            <a:normAutofit/>
          </a:bodyPr>
          <a:lstStyle>
            <a:lvl1pPr algn="r">
              <a:defRPr sz="2400" b="0" i="0" spc="-80" baseline="0">
                <a:highlight>
                  <a:srgbClr val="EEFF57"/>
                </a:highlight>
                <a:latin typeface="Poppins Medium" pitchFamily="2" charset="77"/>
                <a:cs typeface="Poppins Medium" pitchFamily="2" charset="77"/>
              </a:defRPr>
            </a:lvl1pPr>
          </a:lstStyle>
          <a:p>
            <a:pPr lvl="0"/>
            <a:r>
              <a:rPr lang="en-GB"/>
              <a:t>Quote here</a:t>
            </a:r>
            <a:endParaRPr lang="en-US"/>
          </a:p>
        </p:txBody>
      </p:sp>
      <p:sp>
        <p:nvSpPr>
          <p:cNvPr id="32" name="TextBox 31">
            <a:extLst>
              <a:ext uri="{FF2B5EF4-FFF2-40B4-BE49-F238E27FC236}">
                <a16:creationId xmlns:a16="http://schemas.microsoft.com/office/drawing/2014/main" id="{D4D11CE6-DC7B-D540-B865-3774AD230B23}"/>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YOUR TEAM</a:t>
            </a:r>
            <a:endParaRPr lang="en-US" sz="1050" b="0" i="0">
              <a:solidFill>
                <a:schemeClr val="tx1">
                  <a:lumMod val="50000"/>
                  <a:lumOff val="50000"/>
                </a:schemeClr>
              </a:solidFill>
              <a:latin typeface="Poppins" pitchFamily="2" charset="77"/>
              <a:cs typeface="Poppins" pitchFamily="2" charset="77"/>
            </a:endParaRPr>
          </a:p>
        </p:txBody>
      </p:sp>
      <p:sp>
        <p:nvSpPr>
          <p:cNvPr id="20" name="Content Placeholder 13">
            <a:extLst>
              <a:ext uri="{FF2B5EF4-FFF2-40B4-BE49-F238E27FC236}">
                <a16:creationId xmlns:a16="http://schemas.microsoft.com/office/drawing/2014/main" id="{51875798-D8FF-124D-ACBA-7CADB6A8A64C}"/>
              </a:ext>
            </a:extLst>
          </p:cNvPr>
          <p:cNvSpPr>
            <a:spLocks noGrp="1"/>
          </p:cNvSpPr>
          <p:nvPr>
            <p:ph sz="quarter" idx="17" hasCustomPrompt="1"/>
          </p:nvPr>
        </p:nvSpPr>
        <p:spPr>
          <a:xfrm>
            <a:off x="471488" y="2298624"/>
            <a:ext cx="5014404" cy="4000841"/>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703066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narrow text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085D257-B073-6745-BF50-3A1B96A027E3}"/>
              </a:ext>
            </a:extLst>
          </p:cNvPr>
          <p:cNvSpPr>
            <a:spLocks noGrp="1"/>
          </p:cNvSpPr>
          <p:nvPr>
            <p:ph type="subTitle" idx="1" hasCustomPrompt="1"/>
          </p:nvPr>
        </p:nvSpPr>
        <p:spPr>
          <a:xfrm>
            <a:off x="472034" y="462328"/>
            <a:ext cx="603809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4" name="Content Placeholder 13">
            <a:extLst>
              <a:ext uri="{FF2B5EF4-FFF2-40B4-BE49-F238E27FC236}">
                <a16:creationId xmlns:a16="http://schemas.microsoft.com/office/drawing/2014/main" id="{1CC9D834-763A-D04F-9A96-0C7F56D07431}"/>
              </a:ext>
            </a:extLst>
          </p:cNvPr>
          <p:cNvSpPr>
            <a:spLocks noGrp="1"/>
          </p:cNvSpPr>
          <p:nvPr>
            <p:ph sz="quarter" idx="16"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8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752024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wide text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085D257-B073-6745-BF50-3A1B96A027E3}"/>
              </a:ext>
            </a:extLst>
          </p:cNvPr>
          <p:cNvSpPr>
            <a:spLocks noGrp="1"/>
          </p:cNvSpPr>
          <p:nvPr>
            <p:ph type="subTitle" idx="1" hasCustomPrompt="1"/>
          </p:nvPr>
        </p:nvSpPr>
        <p:spPr>
          <a:xfrm>
            <a:off x="472034" y="462328"/>
            <a:ext cx="723940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4" name="Content Placeholder 13">
            <a:extLst>
              <a:ext uri="{FF2B5EF4-FFF2-40B4-BE49-F238E27FC236}">
                <a16:creationId xmlns:a16="http://schemas.microsoft.com/office/drawing/2014/main" id="{CE16D7BF-67C9-E54B-B908-B72C80FB8CFF}"/>
              </a:ext>
            </a:extLst>
          </p:cNvPr>
          <p:cNvSpPr>
            <a:spLocks noGrp="1"/>
          </p:cNvSpPr>
          <p:nvPr>
            <p:ph sz="quarter" idx="17" hasCustomPrompt="1"/>
          </p:nvPr>
        </p:nvSpPr>
        <p:spPr>
          <a:xfrm>
            <a:off x="471488" y="1309036"/>
            <a:ext cx="723940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74255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and sta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4C623B-DF4A-2645-8424-6071C6001CEA}"/>
              </a:ext>
            </a:extLst>
          </p:cNvPr>
          <p:cNvSpPr/>
          <p:nvPr userDrawn="1"/>
        </p:nvSpPr>
        <p:spPr>
          <a:xfrm rot="243084">
            <a:off x="6538398" y="-326464"/>
            <a:ext cx="5435535" cy="5958057"/>
          </a:xfrm>
          <a:prstGeom prst="rect">
            <a:avLst/>
          </a:prstGeom>
          <a:solidFill>
            <a:srgbClr val="FD9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8495B5E3-377B-AC45-80D7-462BDF8402CD}"/>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7" name="Text Placeholder 2">
            <a:extLst>
              <a:ext uri="{FF2B5EF4-FFF2-40B4-BE49-F238E27FC236}">
                <a16:creationId xmlns:a16="http://schemas.microsoft.com/office/drawing/2014/main" id="{04002746-B435-D548-B897-B238D14F8657}"/>
              </a:ext>
            </a:extLst>
          </p:cNvPr>
          <p:cNvSpPr>
            <a:spLocks noGrp="1"/>
          </p:cNvSpPr>
          <p:nvPr>
            <p:ph type="body" sz="quarter" idx="16" hasCustomPrompt="1"/>
          </p:nvPr>
        </p:nvSpPr>
        <p:spPr>
          <a:xfrm>
            <a:off x="6827274" y="1057281"/>
            <a:ext cx="4794454" cy="3190565"/>
          </a:xfrm>
        </p:spPr>
        <p:txBody>
          <a:bodyPr anchor="ctr" anchorCtr="1">
            <a:normAutofit/>
          </a:bodyPr>
          <a:lstStyle>
            <a:lvl1pPr>
              <a:defRPr sz="17600" b="1" i="0" spc="220" baseline="0">
                <a:latin typeface="Poppins" pitchFamily="2" charset="77"/>
                <a:cs typeface="Poppins" pitchFamily="2" charset="77"/>
              </a:defRPr>
            </a:lvl1pPr>
          </a:lstStyle>
          <a:p>
            <a:pPr lvl="0"/>
            <a:r>
              <a:rPr lang="en-GB"/>
              <a:t>0%</a:t>
            </a:r>
            <a:endParaRPr lang="en-US"/>
          </a:p>
        </p:txBody>
      </p:sp>
      <p:sp>
        <p:nvSpPr>
          <p:cNvPr id="5" name="Text Placeholder 4">
            <a:extLst>
              <a:ext uri="{FF2B5EF4-FFF2-40B4-BE49-F238E27FC236}">
                <a16:creationId xmlns:a16="http://schemas.microsoft.com/office/drawing/2014/main" id="{BA059A16-A983-3044-AB30-5836230E79EA}"/>
              </a:ext>
            </a:extLst>
          </p:cNvPr>
          <p:cNvSpPr>
            <a:spLocks noGrp="1"/>
          </p:cNvSpPr>
          <p:nvPr>
            <p:ph type="body" sz="quarter" idx="17" hasCustomPrompt="1"/>
          </p:nvPr>
        </p:nvSpPr>
        <p:spPr>
          <a:xfrm>
            <a:off x="6827838" y="4248150"/>
            <a:ext cx="4794250" cy="882650"/>
          </a:xfrm>
        </p:spPr>
        <p:txBody>
          <a:bodyPr anchor="t" anchorCtr="1">
            <a:normAutofit/>
          </a:bodyPr>
          <a:lstStyle>
            <a:lvl1pPr algn="ctr">
              <a:defRPr sz="1800" b="0" i="0">
                <a:latin typeface="Poppins Medium" pitchFamily="2" charset="77"/>
                <a:cs typeface="Poppins Medium" pitchFamily="2" charset="77"/>
              </a:defRPr>
            </a:lvl1pPr>
          </a:lstStyle>
          <a:p>
            <a:pPr lvl="0"/>
            <a:r>
              <a:rPr lang="en-GB"/>
              <a:t>Stats quote here</a:t>
            </a:r>
            <a:endParaRPr lang="en-US"/>
          </a:p>
        </p:txBody>
      </p:sp>
      <p:sp>
        <p:nvSpPr>
          <p:cNvPr id="18" name="Content Placeholder 13">
            <a:extLst>
              <a:ext uri="{FF2B5EF4-FFF2-40B4-BE49-F238E27FC236}">
                <a16:creationId xmlns:a16="http://schemas.microsoft.com/office/drawing/2014/main" id="{F4C70E34-753A-0A43-B717-98D943D12B38}"/>
              </a:ext>
            </a:extLst>
          </p:cNvPr>
          <p:cNvSpPr>
            <a:spLocks noGrp="1"/>
          </p:cNvSpPr>
          <p:nvPr>
            <p:ph sz="quarter" idx="18"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1571432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quot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EBB65B3-746C-1C48-AF6C-4EBCC52EA333}"/>
              </a:ext>
            </a:extLst>
          </p:cNvPr>
          <p:cNvSpPr/>
          <p:nvPr userDrawn="1"/>
        </p:nvSpPr>
        <p:spPr>
          <a:xfrm rot="243084">
            <a:off x="6538436" y="-327515"/>
            <a:ext cx="5405764" cy="5958057"/>
          </a:xfrm>
          <a:prstGeom prst="rect">
            <a:avLst/>
          </a:prstGeom>
          <a:solidFill>
            <a:srgbClr val="01E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DC6CFBA3-5323-1A4B-BB00-CAF0B92682D1}"/>
              </a:ext>
            </a:extLst>
          </p:cNvPr>
          <p:cNvSpPr txBox="1">
            <a:spLocks/>
          </p:cNvSpPr>
          <p:nvPr userDrawn="1"/>
        </p:nvSpPr>
        <p:spPr>
          <a:xfrm>
            <a:off x="6465015" y="118416"/>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12" name="Subtitle 2">
            <a:extLst>
              <a:ext uri="{FF2B5EF4-FFF2-40B4-BE49-F238E27FC236}">
                <a16:creationId xmlns:a16="http://schemas.microsoft.com/office/drawing/2014/main" id="{C8653810-B540-2B41-9B59-8A25598316AE}"/>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8" name="Text Placeholder 5">
            <a:extLst>
              <a:ext uri="{FF2B5EF4-FFF2-40B4-BE49-F238E27FC236}">
                <a16:creationId xmlns:a16="http://schemas.microsoft.com/office/drawing/2014/main" id="{0000F15B-7D27-9343-8533-277536523239}"/>
              </a:ext>
            </a:extLst>
          </p:cNvPr>
          <p:cNvSpPr>
            <a:spLocks noGrp="1"/>
          </p:cNvSpPr>
          <p:nvPr>
            <p:ph type="body" sz="quarter" idx="22"/>
          </p:nvPr>
        </p:nvSpPr>
        <p:spPr>
          <a:xfrm>
            <a:off x="7119910" y="1387427"/>
            <a:ext cx="3990848" cy="2546183"/>
          </a:xfrm>
        </p:spPr>
        <p:txBody>
          <a:bodyPr lIns="0" anchor="ctr" anchorCtr="0">
            <a:normAutofit/>
          </a:bodyPr>
          <a:lstStyle>
            <a:lvl1pPr>
              <a:lnSpc>
                <a:spcPct val="110000"/>
              </a:lnSpc>
              <a:defRPr sz="2800" b="0" i="0" spc="-80" baseline="0">
                <a:latin typeface="Poppins Medium" pitchFamily="2" charset="77"/>
                <a:cs typeface="Poppins Medium" pitchFamily="2" charset="77"/>
              </a:defRPr>
            </a:lvl1pPr>
          </a:lstStyle>
          <a:p>
            <a:pPr lvl="0"/>
            <a:r>
              <a:rPr lang="en-GB"/>
              <a:t>Click to edit Master text styles</a:t>
            </a:r>
          </a:p>
        </p:txBody>
      </p:sp>
      <p:sp>
        <p:nvSpPr>
          <p:cNvPr id="19" name="Text Placeholder 7">
            <a:extLst>
              <a:ext uri="{FF2B5EF4-FFF2-40B4-BE49-F238E27FC236}">
                <a16:creationId xmlns:a16="http://schemas.microsoft.com/office/drawing/2014/main" id="{1808CA57-300B-684B-9BB0-C7D16AEB1340}"/>
              </a:ext>
            </a:extLst>
          </p:cNvPr>
          <p:cNvSpPr>
            <a:spLocks noGrp="1"/>
          </p:cNvSpPr>
          <p:nvPr>
            <p:ph type="body" sz="quarter" idx="23"/>
          </p:nvPr>
        </p:nvSpPr>
        <p:spPr>
          <a:xfrm>
            <a:off x="7119911" y="4021279"/>
            <a:ext cx="3990848" cy="770722"/>
          </a:xfrm>
        </p:spPr>
        <p:txBody>
          <a:bodyPr lIns="0" anchor="t" anchorCtr="0">
            <a:normAutofit/>
          </a:bodyPr>
          <a:lstStyle>
            <a:lvl1pPr>
              <a:defRPr sz="1600"/>
            </a:lvl1pPr>
          </a:lstStyle>
          <a:p>
            <a:pPr lvl="0"/>
            <a:r>
              <a:rPr lang="en-GB"/>
              <a:t>Click to edit Master text styles</a:t>
            </a:r>
          </a:p>
        </p:txBody>
      </p:sp>
      <p:sp>
        <p:nvSpPr>
          <p:cNvPr id="16" name="Content Placeholder 13">
            <a:extLst>
              <a:ext uri="{FF2B5EF4-FFF2-40B4-BE49-F238E27FC236}">
                <a16:creationId xmlns:a16="http://schemas.microsoft.com/office/drawing/2014/main" id="{1C8496A5-A35B-D947-A854-318637B12DB5}"/>
              </a:ext>
            </a:extLst>
          </p:cNvPr>
          <p:cNvSpPr>
            <a:spLocks noGrp="1"/>
          </p:cNvSpPr>
          <p:nvPr>
            <p:ph sz="quarter" idx="16" hasCustomPrompt="1"/>
          </p:nvPr>
        </p:nvSpPr>
        <p:spPr>
          <a:xfrm>
            <a:off x="471488" y="1309036"/>
            <a:ext cx="520375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95030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Separator">
    <p:bg>
      <p:bgPr>
        <a:solidFill>
          <a:srgbClr val="6BCD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9373" y="2005448"/>
            <a:ext cx="4654273" cy="1655762"/>
          </a:xfrm>
        </p:spPr>
        <p:txBody>
          <a:bodyPr lIns="0" bIns="0" anchor="b">
            <a:normAutofit/>
          </a:bodyPr>
          <a:lstStyle>
            <a:lvl1pPr marL="0" indent="0" algn="l">
              <a:lnSpc>
                <a:spcPct val="110000"/>
              </a:lnSpc>
              <a:buNone/>
              <a:defRPr sz="3200" b="1" i="0">
                <a:solidFill>
                  <a:schemeClr val="tx1">
                    <a:lumMod val="85000"/>
                    <a:lumOff val="15000"/>
                  </a:schemeClr>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1621728" y="6238363"/>
            <a:ext cx="501446" cy="365125"/>
          </a:xfrm>
        </p:spPr>
        <p:txBody>
          <a:bodyPr/>
          <a:lstStyle>
            <a:lvl1pPr algn="ctr">
              <a:defRPr sz="1050" baseline="0">
                <a:solidFill>
                  <a:schemeClr val="tx1">
                    <a:lumMod val="75000"/>
                    <a:lumOff val="25000"/>
                    <a:alpha val="68129"/>
                  </a:schemeClr>
                </a:solidFill>
                <a:latin typeface="Poppins" pitchFamily="2" charset="77"/>
              </a:defRPr>
            </a:lvl1pPr>
          </a:lstStyle>
          <a:p>
            <a:fld id="{330EA680-D336-4FF7-8B7A-9848BB0A1C32}" type="slidenum">
              <a:rPr lang="en-US" smtClean="0"/>
              <a:pPr/>
              <a:t>‹#›</a:t>
            </a:fld>
            <a:endParaRPr lang="en-US"/>
          </a:p>
        </p:txBody>
      </p:sp>
      <p:sp>
        <p:nvSpPr>
          <p:cNvPr id="7" name="Rectangle 6">
            <a:extLst>
              <a:ext uri="{FF2B5EF4-FFF2-40B4-BE49-F238E27FC236}">
                <a16:creationId xmlns:a16="http://schemas.microsoft.com/office/drawing/2014/main" id="{706EEB7B-1ADD-904E-B30B-944067EEA505}"/>
              </a:ext>
            </a:extLst>
          </p:cNvPr>
          <p:cNvSpPr/>
          <p:nvPr userDrawn="1"/>
        </p:nvSpPr>
        <p:spPr>
          <a:xfrm>
            <a:off x="12123174" y="6332410"/>
            <a:ext cx="68826" cy="19889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E2318DF-1E42-7A48-AFC0-82C80BA7535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p:spPr>
      </p:pic>
      <p:sp>
        <p:nvSpPr>
          <p:cNvPr id="8" name="Footer Placeholder 4">
            <a:extLst>
              <a:ext uri="{FF2B5EF4-FFF2-40B4-BE49-F238E27FC236}">
                <a16:creationId xmlns:a16="http://schemas.microsoft.com/office/drawing/2014/main" id="{44B89148-BF5B-264E-B7DF-9980916EE7DF}"/>
              </a:ext>
            </a:extLst>
          </p:cNvPr>
          <p:cNvSpPr>
            <a:spLocks noGrp="1"/>
          </p:cNvSpPr>
          <p:nvPr>
            <p:ph type="ftr" sz="quarter" idx="11"/>
          </p:nvPr>
        </p:nvSpPr>
        <p:spPr>
          <a:xfrm>
            <a:off x="6908800" y="358720"/>
            <a:ext cx="4703096" cy="177031"/>
          </a:xfrm>
          <a:prstGeom prst="rect">
            <a:avLst/>
          </a:prstGeom>
        </p:spPr>
        <p:txBody>
          <a:bodyPr rIns="0"/>
          <a:lstStyle>
            <a:lvl1pPr algn="r">
              <a:defRPr sz="1000" baseline="0">
                <a:solidFill>
                  <a:schemeClr val="tx1">
                    <a:lumMod val="75000"/>
                    <a:lumOff val="25000"/>
                  </a:schemeClr>
                </a:solidFill>
                <a:latin typeface="Poppins" pitchFamily="2" charset="77"/>
              </a:defRPr>
            </a:lvl1pPr>
          </a:lstStyle>
          <a:p>
            <a:r>
              <a:rPr lang="en-US"/>
              <a:t>SECTION TITLE</a:t>
            </a:r>
          </a:p>
        </p:txBody>
      </p:sp>
      <p:sp>
        <p:nvSpPr>
          <p:cNvPr id="11" name="Text Placeholder 4">
            <a:extLst>
              <a:ext uri="{FF2B5EF4-FFF2-40B4-BE49-F238E27FC236}">
                <a16:creationId xmlns:a16="http://schemas.microsoft.com/office/drawing/2014/main" id="{B25A5A1E-83E2-644D-826D-F3612CD123A8}"/>
              </a:ext>
            </a:extLst>
          </p:cNvPr>
          <p:cNvSpPr>
            <a:spLocks noGrp="1"/>
          </p:cNvSpPr>
          <p:nvPr>
            <p:ph type="body" sz="quarter" idx="13"/>
          </p:nvPr>
        </p:nvSpPr>
        <p:spPr>
          <a:xfrm>
            <a:off x="769374" y="3847812"/>
            <a:ext cx="4654272" cy="1545157"/>
          </a:xfrm>
        </p:spPr>
        <p:txBody>
          <a:bodyPr lIns="0">
            <a:normAutofit/>
          </a:bodyPr>
          <a:lstStyle>
            <a:lvl1pPr>
              <a:defRPr sz="16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35988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age 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4C623B-DF4A-2645-8424-6071C6001CEA}"/>
              </a:ext>
            </a:extLst>
          </p:cNvPr>
          <p:cNvSpPr/>
          <p:nvPr userDrawn="1"/>
        </p:nvSpPr>
        <p:spPr>
          <a:xfrm rot="21443486">
            <a:off x="433060" y="-490596"/>
            <a:ext cx="11915518" cy="6435034"/>
          </a:xfrm>
          <a:prstGeom prst="rect">
            <a:avLst/>
          </a:prstGeom>
          <a:solidFill>
            <a:srgbClr val="04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748DDF08-3072-124C-AEF0-79B76B8929F5}"/>
              </a:ext>
            </a:extLst>
          </p:cNvPr>
          <p:cNvSpPr txBox="1">
            <a:spLocks/>
          </p:cNvSpPr>
          <p:nvPr userDrawn="1"/>
        </p:nvSpPr>
        <p:spPr>
          <a:xfrm>
            <a:off x="1205804" y="35101"/>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13" name="Text Placeholder 5">
            <a:extLst>
              <a:ext uri="{FF2B5EF4-FFF2-40B4-BE49-F238E27FC236}">
                <a16:creationId xmlns:a16="http://schemas.microsoft.com/office/drawing/2014/main" id="{FBC9DC74-69BC-AE4F-9FB2-B67FCDBE91AF}"/>
              </a:ext>
            </a:extLst>
          </p:cNvPr>
          <p:cNvSpPr>
            <a:spLocks noGrp="1"/>
          </p:cNvSpPr>
          <p:nvPr>
            <p:ph type="body" sz="quarter" idx="22"/>
          </p:nvPr>
        </p:nvSpPr>
        <p:spPr>
          <a:xfrm>
            <a:off x="1687978" y="1304112"/>
            <a:ext cx="6531461" cy="3089648"/>
          </a:xfrm>
        </p:spPr>
        <p:txBody>
          <a:bodyPr lIns="0" anchor="ctr" anchorCtr="0">
            <a:normAutofit/>
          </a:bodyPr>
          <a:lstStyle>
            <a:lvl1pPr>
              <a:lnSpc>
                <a:spcPct val="110000"/>
              </a:lnSpc>
              <a:defRPr sz="4000" b="0" i="0" spc="-80" baseline="0">
                <a:latin typeface="Poppins Medium" pitchFamily="2" charset="77"/>
                <a:cs typeface="Poppins Medium" pitchFamily="2" charset="77"/>
              </a:defRPr>
            </a:lvl1pPr>
          </a:lstStyle>
          <a:p>
            <a:pPr lvl="0"/>
            <a:r>
              <a:rPr lang="en-GB"/>
              <a:t>Click to edit Master text styles</a:t>
            </a:r>
          </a:p>
        </p:txBody>
      </p:sp>
      <p:sp>
        <p:nvSpPr>
          <p:cNvPr id="15" name="Text Placeholder 7">
            <a:extLst>
              <a:ext uri="{FF2B5EF4-FFF2-40B4-BE49-F238E27FC236}">
                <a16:creationId xmlns:a16="http://schemas.microsoft.com/office/drawing/2014/main" id="{80E49AEC-C530-7B4E-8C95-18F501A0E391}"/>
              </a:ext>
            </a:extLst>
          </p:cNvPr>
          <p:cNvSpPr>
            <a:spLocks noGrp="1"/>
          </p:cNvSpPr>
          <p:nvPr>
            <p:ph type="body" sz="quarter" idx="23"/>
          </p:nvPr>
        </p:nvSpPr>
        <p:spPr>
          <a:xfrm>
            <a:off x="1687978" y="4726736"/>
            <a:ext cx="3990849" cy="770722"/>
          </a:xfrm>
        </p:spPr>
        <p:txBody>
          <a:bodyPr lIns="0" anchor="t" anchorCtr="0">
            <a:normAutofit/>
          </a:bodyPr>
          <a:lstStyle>
            <a:lvl1pPr>
              <a:defRPr sz="1600"/>
            </a:lvl1pPr>
          </a:lstStyle>
          <a:p>
            <a:pPr lvl="0"/>
            <a:r>
              <a:rPr lang="en-GB"/>
              <a:t>Click to edit Master text styles</a:t>
            </a:r>
          </a:p>
        </p:txBody>
      </p:sp>
    </p:spTree>
    <p:extLst>
      <p:ext uri="{BB962C8B-B14F-4D97-AF65-F5344CB8AC3E}">
        <p14:creationId xmlns:p14="http://schemas.microsoft.com/office/powerpoint/2010/main" val="2831340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0" y="0"/>
            <a:ext cx="6096000" cy="5766114"/>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1" name="Rectangle 20">
            <a:extLst>
              <a:ext uri="{FF2B5EF4-FFF2-40B4-BE49-F238E27FC236}">
                <a16:creationId xmlns:a16="http://schemas.microsoft.com/office/drawing/2014/main" id="{32B97E0F-DA0D-4D48-8593-83A4AE3C46D3}"/>
              </a:ext>
            </a:extLst>
          </p:cNvPr>
          <p:cNvSpPr/>
          <p:nvPr userDrawn="1"/>
        </p:nvSpPr>
        <p:spPr>
          <a:xfrm rot="243084">
            <a:off x="6538280" y="-323121"/>
            <a:ext cx="5530153" cy="5958057"/>
          </a:xfrm>
          <a:prstGeom prst="rect">
            <a:avLst/>
          </a:prstGeom>
          <a:solidFill>
            <a:srgbClr val="01E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2">
            <a:extLst>
              <a:ext uri="{FF2B5EF4-FFF2-40B4-BE49-F238E27FC236}">
                <a16:creationId xmlns:a16="http://schemas.microsoft.com/office/drawing/2014/main" id="{1B27369B-9B91-6E42-B149-06A53EC2D185}"/>
              </a:ext>
            </a:extLst>
          </p:cNvPr>
          <p:cNvSpPr txBox="1">
            <a:spLocks/>
          </p:cNvSpPr>
          <p:nvPr userDrawn="1"/>
        </p:nvSpPr>
        <p:spPr>
          <a:xfrm>
            <a:off x="6465015" y="118416"/>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22" name="Text Placeholder 5">
            <a:extLst>
              <a:ext uri="{FF2B5EF4-FFF2-40B4-BE49-F238E27FC236}">
                <a16:creationId xmlns:a16="http://schemas.microsoft.com/office/drawing/2014/main" id="{A8ED7BC9-F2A8-864F-BB43-AD158F8B5357}"/>
              </a:ext>
            </a:extLst>
          </p:cNvPr>
          <p:cNvSpPr>
            <a:spLocks noGrp="1"/>
          </p:cNvSpPr>
          <p:nvPr>
            <p:ph type="body" sz="quarter" idx="22"/>
          </p:nvPr>
        </p:nvSpPr>
        <p:spPr>
          <a:xfrm>
            <a:off x="7119910" y="1387427"/>
            <a:ext cx="3990848" cy="2546183"/>
          </a:xfrm>
        </p:spPr>
        <p:txBody>
          <a:bodyPr lIns="0" anchor="ctr" anchorCtr="0">
            <a:normAutofit/>
          </a:bodyPr>
          <a:lstStyle>
            <a:lvl1pPr>
              <a:lnSpc>
                <a:spcPct val="110000"/>
              </a:lnSpc>
              <a:defRPr sz="2800" b="0" i="0" spc="-80" baseline="0">
                <a:latin typeface="Poppins Medium" pitchFamily="2" charset="77"/>
                <a:cs typeface="Poppins Medium" pitchFamily="2" charset="77"/>
              </a:defRPr>
            </a:lvl1pPr>
          </a:lstStyle>
          <a:p>
            <a:pPr lvl="0"/>
            <a:r>
              <a:rPr lang="en-GB"/>
              <a:t>Click to edit Master text styles</a:t>
            </a:r>
          </a:p>
        </p:txBody>
      </p:sp>
      <p:sp>
        <p:nvSpPr>
          <p:cNvPr id="27" name="Text Placeholder 7">
            <a:extLst>
              <a:ext uri="{FF2B5EF4-FFF2-40B4-BE49-F238E27FC236}">
                <a16:creationId xmlns:a16="http://schemas.microsoft.com/office/drawing/2014/main" id="{A8E1FDD1-DC8C-7E41-A616-294F9DE291A8}"/>
              </a:ext>
            </a:extLst>
          </p:cNvPr>
          <p:cNvSpPr>
            <a:spLocks noGrp="1"/>
          </p:cNvSpPr>
          <p:nvPr>
            <p:ph type="body" sz="quarter" idx="23"/>
          </p:nvPr>
        </p:nvSpPr>
        <p:spPr>
          <a:xfrm>
            <a:off x="7119911" y="4021279"/>
            <a:ext cx="3990848" cy="770722"/>
          </a:xfrm>
        </p:spPr>
        <p:txBody>
          <a:bodyPr lIns="0" anchor="t" anchorCtr="0">
            <a:normAutofit/>
          </a:bodyPr>
          <a:lstStyle>
            <a:lvl1pPr>
              <a:defRPr sz="1600"/>
            </a:lvl1pPr>
          </a:lstStyle>
          <a:p>
            <a:pPr lvl="0"/>
            <a:r>
              <a:rPr lang="en-GB"/>
              <a:t>Click to edit Master text styles</a:t>
            </a:r>
          </a:p>
        </p:txBody>
      </p:sp>
    </p:spTree>
    <p:extLst>
      <p:ext uri="{BB962C8B-B14F-4D97-AF65-F5344CB8AC3E}">
        <p14:creationId xmlns:p14="http://schemas.microsoft.com/office/powerpoint/2010/main" val="115353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arrow image with wide text content">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0FFBEF6F-993B-9D42-890B-02DC470A14AF}"/>
              </a:ext>
            </a:extLst>
          </p:cNvPr>
          <p:cNvSpPr>
            <a:spLocks noGrp="1"/>
          </p:cNvSpPr>
          <p:nvPr>
            <p:ph type="pic" sz="quarter" idx="15"/>
          </p:nvPr>
        </p:nvSpPr>
        <p:spPr>
          <a:xfrm>
            <a:off x="0" y="449628"/>
            <a:ext cx="4049030" cy="5464062"/>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16" name="Subtitle 2">
            <a:extLst>
              <a:ext uri="{FF2B5EF4-FFF2-40B4-BE49-F238E27FC236}">
                <a16:creationId xmlns:a16="http://schemas.microsoft.com/office/drawing/2014/main" id="{950A427E-DE78-6C47-B24E-71AAADD64A4E}"/>
              </a:ext>
            </a:extLst>
          </p:cNvPr>
          <p:cNvSpPr txBox="1">
            <a:spLocks/>
          </p:cNvSpPr>
          <p:nvPr userDrawn="1"/>
        </p:nvSpPr>
        <p:spPr>
          <a:xfrm>
            <a:off x="4483525" y="462328"/>
            <a:ext cx="7128371" cy="565360"/>
          </a:xfrm>
          <a:prstGeom prst="rect">
            <a:avLst/>
          </a:prstGeom>
        </p:spPr>
        <p:txBody>
          <a:bodyPr vert="horz" lIns="0" tIns="45720" rIns="91440" bIns="0" rtlCol="0" anchor="t" anchorCtr="0">
            <a:noAutofit/>
          </a:bodyPr>
          <a:lstStyle>
            <a:lvl1pPr marL="0" indent="0" algn="l" defTabSz="914400" rtl="0" eaLnBrk="1" latinLnBrk="0" hangingPunct="1">
              <a:lnSpc>
                <a:spcPct val="130000"/>
              </a:lnSpc>
              <a:spcBef>
                <a:spcPts val="1000"/>
              </a:spcBef>
              <a:buFont typeface="Arial" panose="020B0604020202020204" pitchFamily="34" charset="0"/>
              <a:buNone/>
              <a:defRPr sz="2600" b="0" i="0" kern="1200" spc="-80" baseline="0">
                <a:solidFill>
                  <a:schemeClr val="tx1"/>
                </a:solidFill>
                <a:latin typeface="Poppins Medium" pitchFamily="2" charset="77"/>
                <a:ea typeface="+mn-ea"/>
                <a:cs typeface="Poppins Medium"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highlight>
                  <a:srgbClr val="EBFF34"/>
                </a:highlight>
              </a:rPr>
              <a:t>Title</a:t>
            </a:r>
          </a:p>
        </p:txBody>
      </p:sp>
      <p:sp>
        <p:nvSpPr>
          <p:cNvPr id="19" name="Content Placeholder 13">
            <a:extLst>
              <a:ext uri="{FF2B5EF4-FFF2-40B4-BE49-F238E27FC236}">
                <a16:creationId xmlns:a16="http://schemas.microsoft.com/office/drawing/2014/main" id="{95E2394E-0E12-684A-B47D-3FB01153FADD}"/>
              </a:ext>
            </a:extLst>
          </p:cNvPr>
          <p:cNvSpPr>
            <a:spLocks noGrp="1"/>
          </p:cNvSpPr>
          <p:nvPr>
            <p:ph sz="quarter" idx="16" hasCustomPrompt="1"/>
          </p:nvPr>
        </p:nvSpPr>
        <p:spPr>
          <a:xfrm>
            <a:off x="4482978" y="1309036"/>
            <a:ext cx="7138750"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0818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ide image with narrow text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0" y="462328"/>
            <a:ext cx="6114882" cy="5451362"/>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14" name="Subtitle 2">
            <a:extLst>
              <a:ext uri="{FF2B5EF4-FFF2-40B4-BE49-F238E27FC236}">
                <a16:creationId xmlns:a16="http://schemas.microsoft.com/office/drawing/2014/main" id="{6F643298-31B7-8242-A5B3-5633C0FFACC9}"/>
              </a:ext>
            </a:extLst>
          </p:cNvPr>
          <p:cNvSpPr txBox="1">
            <a:spLocks/>
          </p:cNvSpPr>
          <p:nvPr userDrawn="1"/>
        </p:nvSpPr>
        <p:spPr>
          <a:xfrm>
            <a:off x="6558811" y="462328"/>
            <a:ext cx="5063075" cy="565360"/>
          </a:xfrm>
          <a:prstGeom prst="rect">
            <a:avLst/>
          </a:prstGeom>
        </p:spPr>
        <p:txBody>
          <a:bodyPr vert="horz" lIns="0" tIns="45720" rIns="91440" bIns="0" rtlCol="0" anchor="t" anchorCtr="0">
            <a:noAutofit/>
          </a:bodyPr>
          <a:lstStyle>
            <a:lvl1pPr marL="0" indent="0" algn="l" defTabSz="914400" rtl="0" eaLnBrk="1" latinLnBrk="0" hangingPunct="1">
              <a:lnSpc>
                <a:spcPct val="130000"/>
              </a:lnSpc>
              <a:spcBef>
                <a:spcPts val="1000"/>
              </a:spcBef>
              <a:buFont typeface="Arial" panose="020B0604020202020204" pitchFamily="34" charset="0"/>
              <a:buNone/>
              <a:defRPr sz="2600" b="0" i="0" kern="1200" spc="-80" baseline="0">
                <a:solidFill>
                  <a:schemeClr val="tx1"/>
                </a:solidFill>
                <a:latin typeface="Poppins Medium" pitchFamily="2" charset="77"/>
                <a:ea typeface="+mn-ea"/>
                <a:cs typeface="Poppins Medium"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highlight>
                  <a:srgbClr val="EBFF34"/>
                </a:highlight>
              </a:rPr>
              <a:t>Title</a:t>
            </a:r>
          </a:p>
        </p:txBody>
      </p:sp>
      <p:sp>
        <p:nvSpPr>
          <p:cNvPr id="13" name="Content Placeholder 13">
            <a:extLst>
              <a:ext uri="{FF2B5EF4-FFF2-40B4-BE49-F238E27FC236}">
                <a16:creationId xmlns:a16="http://schemas.microsoft.com/office/drawing/2014/main" id="{EA0EB640-B5F5-654C-AAA4-9013C9BB6F6C}"/>
              </a:ext>
            </a:extLst>
          </p:cNvPr>
          <p:cNvSpPr>
            <a:spLocks noGrp="1"/>
          </p:cNvSpPr>
          <p:nvPr>
            <p:ph sz="quarter" idx="16" hasCustomPrompt="1"/>
          </p:nvPr>
        </p:nvSpPr>
        <p:spPr>
          <a:xfrm>
            <a:off x="6558652" y="1309036"/>
            <a:ext cx="5063076"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3533761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full-width text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FEA55E2-6230-9242-989E-EA6B0D02AB59}"/>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5" name="Content Placeholder 13">
            <a:extLst>
              <a:ext uri="{FF2B5EF4-FFF2-40B4-BE49-F238E27FC236}">
                <a16:creationId xmlns:a16="http://schemas.microsoft.com/office/drawing/2014/main" id="{0039F013-F6E1-1243-A882-2374722608A3}"/>
              </a:ext>
            </a:extLst>
          </p:cNvPr>
          <p:cNvSpPr>
            <a:spLocks noGrp="1"/>
          </p:cNvSpPr>
          <p:nvPr>
            <p:ph sz="quarter" idx="17" hasCustomPrompt="1"/>
          </p:nvPr>
        </p:nvSpPr>
        <p:spPr>
          <a:xfrm>
            <a:off x="471488" y="1309036"/>
            <a:ext cx="11140408" cy="4604654"/>
          </a:xfrm>
        </p:spPr>
        <p:txBody>
          <a:bodyPr lIns="0" tIns="0">
            <a:noAutofit/>
          </a:bodyPr>
          <a:lstStyle>
            <a:lvl1pPr marL="0" indent="0">
              <a:spcBef>
                <a:spcPts val="0"/>
              </a:spcBef>
              <a:spcAft>
                <a:spcPts val="18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5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r>
              <a:rPr lang="en-GB" err="1"/>
              <a:t>Hgfhfgghfhh</a:t>
            </a:r>
            <a:endParaRPr lang="en-GB"/>
          </a:p>
          <a:p>
            <a:pPr lvl="2"/>
            <a:r>
              <a:rPr lang="en-GB" err="1"/>
              <a:t>Hfghfghghh</a:t>
            </a:r>
            <a:endParaRPr lang="en-GB"/>
          </a:p>
          <a:p>
            <a:pPr lvl="0"/>
            <a:r>
              <a:rPr lang="en-GB" err="1"/>
              <a:t>ggfhfghfgh</a:t>
            </a:r>
            <a:endParaRPr lang="en-GB"/>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17660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D1786A5-5C07-F24E-8FCA-CDE10D97C6FE}"/>
              </a:ext>
            </a:extLst>
          </p:cNvPr>
          <p:cNvSpPr>
            <a:spLocks noGrp="1"/>
          </p:cNvSpPr>
          <p:nvPr>
            <p:ph type="subTitle" idx="1" hasCustomPrompt="1"/>
          </p:nvPr>
        </p:nvSpPr>
        <p:spPr>
          <a:xfrm>
            <a:off x="472034" y="462328"/>
            <a:ext cx="633516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Text Placeholder 3">
            <a:extLst>
              <a:ext uri="{FF2B5EF4-FFF2-40B4-BE49-F238E27FC236}">
                <a16:creationId xmlns:a16="http://schemas.microsoft.com/office/drawing/2014/main" id="{CE22270F-A846-A544-A154-E3FC35F29B07}"/>
              </a:ext>
            </a:extLst>
          </p:cNvPr>
          <p:cNvSpPr>
            <a:spLocks noGrp="1"/>
          </p:cNvSpPr>
          <p:nvPr>
            <p:ph type="body" sz="quarter" idx="21"/>
          </p:nvPr>
        </p:nvSpPr>
        <p:spPr>
          <a:xfrm>
            <a:off x="472034" y="1052880"/>
            <a:ext cx="6335166" cy="272683"/>
          </a:xfrm>
        </p:spPr>
        <p:txBody>
          <a:bodyPr lIns="0" anchor="ctr" anchorCtr="0">
            <a:noAutofit/>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p:txBody>
      </p:sp>
    </p:spTree>
    <p:extLst>
      <p:ext uri="{BB962C8B-B14F-4D97-AF65-F5344CB8AC3E}">
        <p14:creationId xmlns:p14="http://schemas.microsoft.com/office/powerpoint/2010/main" val="2800420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D1786A5-5C07-F24E-8FCA-CDE10D97C6FE}"/>
              </a:ext>
            </a:extLst>
          </p:cNvPr>
          <p:cNvSpPr>
            <a:spLocks noGrp="1"/>
          </p:cNvSpPr>
          <p:nvPr>
            <p:ph type="subTitle" idx="1" hasCustomPrompt="1"/>
          </p:nvPr>
        </p:nvSpPr>
        <p:spPr>
          <a:xfrm>
            <a:off x="472034" y="462328"/>
            <a:ext cx="633516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Tree>
    <p:extLst>
      <p:ext uri="{BB962C8B-B14F-4D97-AF65-F5344CB8AC3E}">
        <p14:creationId xmlns:p14="http://schemas.microsoft.com/office/powerpoint/2010/main" val="3366486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bheading above titl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F1EA50F-AAFE-F847-90F2-99CCFD33B0E8}"/>
              </a:ext>
            </a:extLst>
          </p:cNvPr>
          <p:cNvSpPr>
            <a:spLocks noGrp="1"/>
          </p:cNvSpPr>
          <p:nvPr>
            <p:ph type="subTitle" idx="1" hasCustomPrompt="1"/>
          </p:nvPr>
        </p:nvSpPr>
        <p:spPr>
          <a:xfrm>
            <a:off x="472035" y="748222"/>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2" name="Text Placeholder 3">
            <a:extLst>
              <a:ext uri="{FF2B5EF4-FFF2-40B4-BE49-F238E27FC236}">
                <a16:creationId xmlns:a16="http://schemas.microsoft.com/office/drawing/2014/main" id="{A48F7DD7-16D7-5B44-80BF-8ACDC4B71F07}"/>
              </a:ext>
            </a:extLst>
          </p:cNvPr>
          <p:cNvSpPr>
            <a:spLocks noGrp="1"/>
          </p:cNvSpPr>
          <p:nvPr>
            <p:ph type="body" sz="quarter" idx="22" hasCustomPrompt="1"/>
          </p:nvPr>
        </p:nvSpPr>
        <p:spPr>
          <a:xfrm>
            <a:off x="471996" y="475539"/>
            <a:ext cx="5014404" cy="272683"/>
          </a:xfrm>
        </p:spPr>
        <p:txBody>
          <a:bodyPr lIns="0" anchor="ctr" anchorCtr="0">
            <a:noAutofit/>
          </a:bodyPr>
          <a:lstStyle>
            <a:lvl1pPr>
              <a:defRPr sz="1050" b="0" i="0">
                <a:solidFill>
                  <a:schemeClr val="tx1">
                    <a:lumMod val="50000"/>
                    <a:lumOff val="50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SUBHEADING</a:t>
            </a:r>
            <a:endParaRPr lang="en-US"/>
          </a:p>
        </p:txBody>
      </p:sp>
    </p:spTree>
    <p:extLst>
      <p:ext uri="{BB962C8B-B14F-4D97-AF65-F5344CB8AC3E}">
        <p14:creationId xmlns:p14="http://schemas.microsoft.com/office/powerpoint/2010/main" val="4191435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icing pag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F1EA50F-AAFE-F847-90F2-99CCFD33B0E8}"/>
              </a:ext>
            </a:extLst>
          </p:cNvPr>
          <p:cNvSpPr>
            <a:spLocks noGrp="1"/>
          </p:cNvSpPr>
          <p:nvPr>
            <p:ph type="subTitle" idx="1" hasCustomPrompt="1"/>
          </p:nvPr>
        </p:nvSpPr>
        <p:spPr>
          <a:xfrm>
            <a:off x="472035" y="748222"/>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2" name="Text Placeholder 3">
            <a:extLst>
              <a:ext uri="{FF2B5EF4-FFF2-40B4-BE49-F238E27FC236}">
                <a16:creationId xmlns:a16="http://schemas.microsoft.com/office/drawing/2014/main" id="{A48F7DD7-16D7-5B44-80BF-8ACDC4B71F07}"/>
              </a:ext>
            </a:extLst>
          </p:cNvPr>
          <p:cNvSpPr>
            <a:spLocks noGrp="1"/>
          </p:cNvSpPr>
          <p:nvPr>
            <p:ph type="body" sz="quarter" idx="22" hasCustomPrompt="1"/>
          </p:nvPr>
        </p:nvSpPr>
        <p:spPr>
          <a:xfrm>
            <a:off x="471996" y="475539"/>
            <a:ext cx="5014404" cy="272683"/>
          </a:xfrm>
        </p:spPr>
        <p:txBody>
          <a:bodyPr lIns="0" anchor="ctr" anchorCtr="0">
            <a:noAutofit/>
          </a:bodyPr>
          <a:lstStyle>
            <a:lvl1pPr>
              <a:defRPr sz="1050" b="0" i="0">
                <a:solidFill>
                  <a:schemeClr val="tx1">
                    <a:lumMod val="50000"/>
                    <a:lumOff val="50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SUBHEADING</a:t>
            </a:r>
            <a:endParaRPr lang="en-US"/>
          </a:p>
        </p:txBody>
      </p:sp>
      <p:pic>
        <p:nvPicPr>
          <p:cNvPr id="8" name="Picture 2">
            <a:extLst>
              <a:ext uri="{FF2B5EF4-FFF2-40B4-BE49-F238E27FC236}">
                <a16:creationId xmlns:a16="http://schemas.microsoft.com/office/drawing/2014/main" id="{7BB066C2-8BB6-884C-AB3D-E1B1FEC368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977" y="-199840"/>
            <a:ext cx="12125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302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1 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472035" y="1271155"/>
            <a:ext cx="11719966" cy="4590472"/>
          </a:xfrm>
          <a:effectLst>
            <a:outerShdw dist="165100" dir="8220000" algn="tl" rotWithShape="0">
              <a:srgbClr val="EBFF34"/>
            </a:outerShdw>
          </a:effectLst>
        </p:spPr>
        <p:txBody>
          <a:bodyPr lIns="0" rIns="90000"/>
          <a:lstStyle/>
          <a:p>
            <a:r>
              <a:rPr lang="en-GB"/>
              <a:t>Click icon to add picture</a:t>
            </a:r>
            <a:endParaRPr lang="en-US"/>
          </a:p>
        </p:txBody>
      </p:sp>
      <p:sp>
        <p:nvSpPr>
          <p:cNvPr id="7" name="Subtitle 2">
            <a:extLst>
              <a:ext uri="{FF2B5EF4-FFF2-40B4-BE49-F238E27FC236}">
                <a16:creationId xmlns:a16="http://schemas.microsoft.com/office/drawing/2014/main" id="{790ADC75-D2B7-1748-B04E-83A4C4816B0F}"/>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Tree>
    <p:extLst>
      <p:ext uri="{BB962C8B-B14F-4D97-AF65-F5344CB8AC3E}">
        <p14:creationId xmlns:p14="http://schemas.microsoft.com/office/powerpoint/2010/main" val="164095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ault title, text and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2F37EBE-B146-4944-B4AC-0D1ACD102975}"/>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72034" y="462328"/>
            <a:ext cx="7016203"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B218DF38-4BC2-F94C-8AC2-C5527C6E4D62}"/>
              </a:ext>
            </a:extLst>
          </p:cNvPr>
          <p:cNvSpPr>
            <a:spLocks noGrp="1"/>
          </p:cNvSpPr>
          <p:nvPr>
            <p:ph type="pic" sz="quarter" idx="13"/>
          </p:nvPr>
        </p:nvSpPr>
        <p:spPr>
          <a:xfrm>
            <a:off x="7931649" y="449628"/>
            <a:ext cx="4260352" cy="5464062"/>
          </a:xfrm>
          <a:effectLst>
            <a:outerShdw dist="165100" dir="270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16" name="Slide Number Placeholder 5">
            <a:extLst>
              <a:ext uri="{FF2B5EF4-FFF2-40B4-BE49-F238E27FC236}">
                <a16:creationId xmlns:a16="http://schemas.microsoft.com/office/drawing/2014/main" id="{1948F747-E9A3-F643-BD5B-A658DB4674A9}"/>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2" name="Content Placeholder 13">
            <a:extLst>
              <a:ext uri="{FF2B5EF4-FFF2-40B4-BE49-F238E27FC236}">
                <a16:creationId xmlns:a16="http://schemas.microsoft.com/office/drawing/2014/main" id="{BA273896-F1DF-BF45-9890-BBD5C4CE61FF}"/>
              </a:ext>
            </a:extLst>
          </p:cNvPr>
          <p:cNvSpPr>
            <a:spLocks noGrp="1"/>
          </p:cNvSpPr>
          <p:nvPr>
            <p:ph sz="quarter" idx="16" hasCustomPrompt="1"/>
          </p:nvPr>
        </p:nvSpPr>
        <p:spPr>
          <a:xfrm>
            <a:off x="471488" y="1309036"/>
            <a:ext cx="7016202" cy="4604654"/>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3013023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2 images">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A2699A47-9A75-8B41-8E94-6A8654068E34}"/>
              </a:ext>
            </a:extLst>
          </p:cNvPr>
          <p:cNvSpPr>
            <a:spLocks noGrp="1"/>
          </p:cNvSpPr>
          <p:nvPr>
            <p:ph type="pic" sz="quarter" idx="17"/>
          </p:nvPr>
        </p:nvSpPr>
        <p:spPr>
          <a:xfrm>
            <a:off x="472034" y="1282700"/>
            <a:ext cx="5623965" cy="4586480"/>
          </a:xfrm>
          <a:effectLst>
            <a:outerShdw dist="165100" dir="2700000" algn="tl" rotWithShape="0">
              <a:srgbClr val="EBFF34"/>
            </a:outerShdw>
          </a:effectLst>
        </p:spPr>
        <p:txBody>
          <a:bodyPr lIns="0" rIns="90000"/>
          <a:lstStyle/>
          <a:p>
            <a:r>
              <a:rPr lang="en-GB"/>
              <a:t>Click icon to add picture</a:t>
            </a:r>
            <a:endParaRPr lang="en-US"/>
          </a:p>
        </p:txBody>
      </p:sp>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Picture Placeholder 7">
            <a:extLst>
              <a:ext uri="{FF2B5EF4-FFF2-40B4-BE49-F238E27FC236}">
                <a16:creationId xmlns:a16="http://schemas.microsoft.com/office/drawing/2014/main" id="{F4D60196-1179-1141-9E19-060CF56C02F4}"/>
              </a:ext>
            </a:extLst>
          </p:cNvPr>
          <p:cNvSpPr>
            <a:spLocks noGrp="1"/>
          </p:cNvSpPr>
          <p:nvPr>
            <p:ph type="pic" sz="quarter" idx="19"/>
          </p:nvPr>
        </p:nvSpPr>
        <p:spPr>
          <a:xfrm>
            <a:off x="6553529" y="1282700"/>
            <a:ext cx="5638471" cy="4586480"/>
          </a:xfrm>
          <a:effectLst>
            <a:outerShdw dist="165100" dir="2700000" algn="tl" rotWithShape="0">
              <a:srgbClr val="EBFF34"/>
            </a:outerShdw>
          </a:effectLst>
        </p:spPr>
        <p:txBody>
          <a:bodyPr lIns="0" rIns="90000"/>
          <a:lstStyle/>
          <a:p>
            <a:r>
              <a:rPr lang="en-GB"/>
              <a:t>Click icon to add picture</a:t>
            </a:r>
            <a:endParaRPr lang="en-US"/>
          </a:p>
        </p:txBody>
      </p:sp>
    </p:spTree>
    <p:extLst>
      <p:ext uri="{BB962C8B-B14F-4D97-AF65-F5344CB8AC3E}">
        <p14:creationId xmlns:p14="http://schemas.microsoft.com/office/powerpoint/2010/main" val="3677745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72035" y="462328"/>
            <a:ext cx="5203756"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Pages in this document</a:t>
            </a:r>
          </a:p>
        </p:txBody>
      </p:sp>
      <p:sp>
        <p:nvSpPr>
          <p:cNvPr id="21" name="Content Placeholder 13">
            <a:extLst>
              <a:ext uri="{FF2B5EF4-FFF2-40B4-BE49-F238E27FC236}">
                <a16:creationId xmlns:a16="http://schemas.microsoft.com/office/drawing/2014/main" id="{079CAB18-4EA1-3C41-BD5D-8EFFABE3FDA8}"/>
              </a:ext>
            </a:extLst>
          </p:cNvPr>
          <p:cNvSpPr>
            <a:spLocks noGrp="1"/>
          </p:cNvSpPr>
          <p:nvPr>
            <p:ph sz="quarter" idx="17" hasCustomPrompt="1"/>
          </p:nvPr>
        </p:nvSpPr>
        <p:spPr>
          <a:xfrm>
            <a:off x="471488" y="1309036"/>
            <a:ext cx="11140408" cy="4604654"/>
          </a:xfrm>
        </p:spPr>
        <p:txBody>
          <a:bodyPr lIns="0" tIns="0" numCol="2" spcCol="540000">
            <a:noAutofit/>
          </a:bodyPr>
          <a:lstStyle>
            <a:lvl1pPr marL="0" indent="0">
              <a:spcBef>
                <a:spcPts val="0"/>
              </a:spcBef>
              <a:spcAft>
                <a:spcPts val="18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5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r>
              <a:rPr lang="en-GB" err="1"/>
              <a:t>Hgfhfgghfhh</a:t>
            </a:r>
            <a:endParaRPr lang="en-GB"/>
          </a:p>
          <a:p>
            <a:pPr lvl="2"/>
            <a:r>
              <a:rPr lang="en-GB" err="1"/>
              <a:t>Hfghfghghh</a:t>
            </a:r>
            <a:endParaRPr lang="en-GB"/>
          </a:p>
          <a:p>
            <a:pPr lvl="0"/>
            <a:r>
              <a:rPr lang="en-GB" err="1"/>
              <a:t>ggfhfghfgh</a:t>
            </a:r>
            <a:endParaRPr lang="en-GB"/>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25898974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Jo 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BE8A6C5-9716-E74C-A42F-92E31DD215D4}"/>
              </a:ext>
            </a:extLst>
          </p:cNvPr>
          <p:cNvSpPr/>
          <p:nvPr userDrawn="1"/>
        </p:nvSpPr>
        <p:spPr>
          <a:xfrm rot="370229">
            <a:off x="-483406" y="280491"/>
            <a:ext cx="10036851" cy="7073596"/>
          </a:xfrm>
          <a:prstGeom prst="rect">
            <a:avLst/>
          </a:prstGeom>
          <a:solidFill>
            <a:srgbClr val="FF7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268783" y="1468127"/>
            <a:ext cx="2728365" cy="1086230"/>
          </a:xfrm>
        </p:spPr>
        <p:txBody>
          <a:bodyPr lIns="0" bIns="0" anchor="t" anchorCtr="0">
            <a:noAutofit/>
          </a:bodyPr>
          <a:lstStyle>
            <a:lvl1pPr marL="0" indent="0" algn="l">
              <a:lnSpc>
                <a:spcPct val="110000"/>
              </a:lnSpc>
              <a:buNone/>
              <a:defRPr sz="3200" b="1" i="0" spc="-80" baseline="0">
                <a:solidFill>
                  <a:schemeClr val="tx1"/>
                </a:solidFill>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Thank you for your time</a:t>
            </a:r>
          </a:p>
        </p:txBody>
      </p:sp>
      <p:sp>
        <p:nvSpPr>
          <p:cNvPr id="13" name="Subtitle 2">
            <a:extLst>
              <a:ext uri="{FF2B5EF4-FFF2-40B4-BE49-F238E27FC236}">
                <a16:creationId xmlns:a16="http://schemas.microsoft.com/office/drawing/2014/main" id="{9BB68CAB-22CF-8544-B7B6-05ACB0B1DDAF}"/>
              </a:ext>
            </a:extLst>
          </p:cNvPr>
          <p:cNvSpPr txBox="1">
            <a:spLocks/>
          </p:cNvSpPr>
          <p:nvPr userDrawn="1"/>
        </p:nvSpPr>
        <p:spPr>
          <a:xfrm>
            <a:off x="4268783" y="2708319"/>
            <a:ext cx="7558782"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If you have any questions, please contact me on:</a:t>
            </a:r>
          </a:p>
        </p:txBody>
      </p:sp>
      <p:sp>
        <p:nvSpPr>
          <p:cNvPr id="14" name="Subtitle 2">
            <a:extLst>
              <a:ext uri="{FF2B5EF4-FFF2-40B4-BE49-F238E27FC236}">
                <a16:creationId xmlns:a16="http://schemas.microsoft.com/office/drawing/2014/main" id="{55D8478A-B6B0-364E-AEA1-4F9BBC931B71}"/>
              </a:ext>
            </a:extLst>
          </p:cNvPr>
          <p:cNvSpPr txBox="1">
            <a:spLocks/>
          </p:cNvSpPr>
          <p:nvPr userDrawn="1"/>
        </p:nvSpPr>
        <p:spPr>
          <a:xfrm>
            <a:off x="4268782" y="3125624"/>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email:</a:t>
            </a:r>
          </a:p>
        </p:txBody>
      </p:sp>
      <p:sp>
        <p:nvSpPr>
          <p:cNvPr id="15" name="Subtitle 2">
            <a:extLst>
              <a:ext uri="{FF2B5EF4-FFF2-40B4-BE49-F238E27FC236}">
                <a16:creationId xmlns:a16="http://schemas.microsoft.com/office/drawing/2014/main" id="{989E9A36-7B41-E044-9FEB-EDA317026EAA}"/>
              </a:ext>
            </a:extLst>
          </p:cNvPr>
          <p:cNvSpPr txBox="1">
            <a:spLocks/>
          </p:cNvSpPr>
          <p:nvPr userDrawn="1"/>
        </p:nvSpPr>
        <p:spPr>
          <a:xfrm>
            <a:off x="4268782" y="3514626"/>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err="1">
                <a:solidFill>
                  <a:schemeClr val="tx1">
                    <a:lumMod val="75000"/>
                    <a:lumOff val="25000"/>
                  </a:schemeClr>
                </a:solidFill>
                <a:latin typeface="Poppins" pitchFamily="2" charset="77"/>
                <a:cs typeface="Poppins" pitchFamily="2" charset="77"/>
              </a:rPr>
              <a:t>tel</a:t>
            </a:r>
            <a:r>
              <a:rPr lang="en-US" sz="1400" b="0" i="0">
                <a:solidFill>
                  <a:schemeClr val="tx1">
                    <a:lumMod val="75000"/>
                    <a:lumOff val="25000"/>
                  </a:schemeClr>
                </a:solidFill>
                <a:latin typeface="Poppins" pitchFamily="2" charset="77"/>
                <a:cs typeface="Poppins" pitchFamily="2" charset="77"/>
              </a:rPr>
              <a:t>:</a:t>
            </a:r>
          </a:p>
        </p:txBody>
      </p:sp>
      <p:sp>
        <p:nvSpPr>
          <p:cNvPr id="3" name="Text Placeholder 2">
            <a:extLst>
              <a:ext uri="{FF2B5EF4-FFF2-40B4-BE49-F238E27FC236}">
                <a16:creationId xmlns:a16="http://schemas.microsoft.com/office/drawing/2014/main" id="{9C4A2D9D-A8E5-0142-932E-F806683F2D9C}"/>
              </a:ext>
            </a:extLst>
          </p:cNvPr>
          <p:cNvSpPr>
            <a:spLocks noGrp="1"/>
          </p:cNvSpPr>
          <p:nvPr>
            <p:ph type="body" sz="quarter" idx="18" hasCustomPrompt="1"/>
          </p:nvPr>
        </p:nvSpPr>
        <p:spPr>
          <a:xfrm>
            <a:off x="4943627" y="310960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GB" err="1"/>
              <a:t>Jo.dunning@reasondigital.com</a:t>
            </a:r>
            <a:endParaRPr lang="en-US"/>
          </a:p>
        </p:txBody>
      </p:sp>
      <p:sp>
        <p:nvSpPr>
          <p:cNvPr id="21" name="Text Placeholder 2">
            <a:extLst>
              <a:ext uri="{FF2B5EF4-FFF2-40B4-BE49-F238E27FC236}">
                <a16:creationId xmlns:a16="http://schemas.microsoft.com/office/drawing/2014/main" id="{8E8289D9-2C87-7C47-A39C-2E7317E60A7B}"/>
              </a:ext>
            </a:extLst>
          </p:cNvPr>
          <p:cNvSpPr>
            <a:spLocks noGrp="1"/>
          </p:cNvSpPr>
          <p:nvPr>
            <p:ph type="body" sz="quarter" idx="19"/>
          </p:nvPr>
        </p:nvSpPr>
        <p:spPr>
          <a:xfrm>
            <a:off x="4943627" y="349568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GB"/>
              <a:t>Click to edit Master text styles</a:t>
            </a:r>
          </a:p>
        </p:txBody>
      </p:sp>
      <p:pic>
        <p:nvPicPr>
          <p:cNvPr id="16" name="Picture 2">
            <a:extLst>
              <a:ext uri="{FF2B5EF4-FFF2-40B4-BE49-F238E27FC236}">
                <a16:creationId xmlns:a16="http://schemas.microsoft.com/office/drawing/2014/main" id="{DEE38D0B-DC4A-9B48-84B1-13ED780EE4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6988"/>
            <a:ext cx="3712233" cy="370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379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D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BE8A6C5-9716-E74C-A42F-92E31DD215D4}"/>
              </a:ext>
            </a:extLst>
          </p:cNvPr>
          <p:cNvSpPr/>
          <p:nvPr userDrawn="1"/>
        </p:nvSpPr>
        <p:spPr>
          <a:xfrm rot="370229">
            <a:off x="-483406" y="280491"/>
            <a:ext cx="10036851" cy="7073596"/>
          </a:xfrm>
          <a:prstGeom prst="rect">
            <a:avLst/>
          </a:prstGeom>
          <a:solidFill>
            <a:srgbClr val="FF7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71BC6077-7BE4-B144-B541-EC6E11C6E657}"/>
              </a:ext>
            </a:extLst>
          </p:cNvPr>
          <p:cNvSpPr>
            <a:spLocks noGrp="1"/>
          </p:cNvSpPr>
          <p:nvPr>
            <p:ph type="subTitle" idx="1" hasCustomPrompt="1"/>
          </p:nvPr>
        </p:nvSpPr>
        <p:spPr>
          <a:xfrm>
            <a:off x="4268783" y="1468127"/>
            <a:ext cx="2728365" cy="1086230"/>
          </a:xfrm>
        </p:spPr>
        <p:txBody>
          <a:bodyPr lIns="0" bIns="0" anchor="t" anchorCtr="0">
            <a:noAutofit/>
          </a:bodyPr>
          <a:lstStyle>
            <a:lvl1pPr marL="0" indent="0" algn="l">
              <a:lnSpc>
                <a:spcPct val="110000"/>
              </a:lnSpc>
              <a:buNone/>
              <a:defRPr sz="3200" b="1" i="0" spc="-80" baseline="0">
                <a:solidFill>
                  <a:schemeClr val="tx1"/>
                </a:solidFill>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Thank you for your time</a:t>
            </a:r>
          </a:p>
        </p:txBody>
      </p:sp>
      <p:sp>
        <p:nvSpPr>
          <p:cNvPr id="13" name="Subtitle 2">
            <a:extLst>
              <a:ext uri="{FF2B5EF4-FFF2-40B4-BE49-F238E27FC236}">
                <a16:creationId xmlns:a16="http://schemas.microsoft.com/office/drawing/2014/main" id="{9BB68CAB-22CF-8544-B7B6-05ACB0B1DDAF}"/>
              </a:ext>
            </a:extLst>
          </p:cNvPr>
          <p:cNvSpPr txBox="1">
            <a:spLocks/>
          </p:cNvSpPr>
          <p:nvPr userDrawn="1"/>
        </p:nvSpPr>
        <p:spPr>
          <a:xfrm>
            <a:off x="4268783" y="2708319"/>
            <a:ext cx="7558782"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If you have any questions, please contact me on:</a:t>
            </a:r>
          </a:p>
        </p:txBody>
      </p:sp>
      <p:sp>
        <p:nvSpPr>
          <p:cNvPr id="14" name="Subtitle 2">
            <a:extLst>
              <a:ext uri="{FF2B5EF4-FFF2-40B4-BE49-F238E27FC236}">
                <a16:creationId xmlns:a16="http://schemas.microsoft.com/office/drawing/2014/main" id="{55D8478A-B6B0-364E-AEA1-4F9BBC931B71}"/>
              </a:ext>
            </a:extLst>
          </p:cNvPr>
          <p:cNvSpPr txBox="1">
            <a:spLocks/>
          </p:cNvSpPr>
          <p:nvPr userDrawn="1"/>
        </p:nvSpPr>
        <p:spPr>
          <a:xfrm>
            <a:off x="4268782" y="3125624"/>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a:solidFill>
                  <a:schemeClr val="tx1">
                    <a:lumMod val="75000"/>
                    <a:lumOff val="25000"/>
                  </a:schemeClr>
                </a:solidFill>
                <a:latin typeface="Poppins" pitchFamily="2" charset="77"/>
                <a:cs typeface="Poppins" pitchFamily="2" charset="77"/>
              </a:rPr>
              <a:t>email:</a:t>
            </a:r>
          </a:p>
        </p:txBody>
      </p:sp>
      <p:sp>
        <p:nvSpPr>
          <p:cNvPr id="15" name="Subtitle 2">
            <a:extLst>
              <a:ext uri="{FF2B5EF4-FFF2-40B4-BE49-F238E27FC236}">
                <a16:creationId xmlns:a16="http://schemas.microsoft.com/office/drawing/2014/main" id="{989E9A36-7B41-E044-9FEB-EDA317026EAA}"/>
              </a:ext>
            </a:extLst>
          </p:cNvPr>
          <p:cNvSpPr txBox="1">
            <a:spLocks/>
          </p:cNvSpPr>
          <p:nvPr userDrawn="1"/>
        </p:nvSpPr>
        <p:spPr>
          <a:xfrm>
            <a:off x="4268782" y="3514626"/>
            <a:ext cx="720661" cy="414524"/>
          </a:xfrm>
          <a:prstGeom prst="rect">
            <a:avLst/>
          </a:prstGeom>
        </p:spPr>
        <p:txBody>
          <a:bodyPr vert="horz" lIns="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i="0" err="1">
                <a:solidFill>
                  <a:schemeClr val="tx1">
                    <a:lumMod val="75000"/>
                    <a:lumOff val="25000"/>
                  </a:schemeClr>
                </a:solidFill>
                <a:latin typeface="Poppins" pitchFamily="2" charset="77"/>
                <a:cs typeface="Poppins" pitchFamily="2" charset="77"/>
              </a:rPr>
              <a:t>tel</a:t>
            </a:r>
            <a:r>
              <a:rPr lang="en-US" sz="1400" b="0" i="0">
                <a:solidFill>
                  <a:schemeClr val="tx1">
                    <a:lumMod val="75000"/>
                    <a:lumOff val="25000"/>
                  </a:schemeClr>
                </a:solidFill>
                <a:latin typeface="Poppins" pitchFamily="2" charset="77"/>
                <a:cs typeface="Poppins" pitchFamily="2" charset="77"/>
              </a:rPr>
              <a:t>:</a:t>
            </a:r>
          </a:p>
        </p:txBody>
      </p:sp>
      <p:sp>
        <p:nvSpPr>
          <p:cNvPr id="3" name="Text Placeholder 2">
            <a:extLst>
              <a:ext uri="{FF2B5EF4-FFF2-40B4-BE49-F238E27FC236}">
                <a16:creationId xmlns:a16="http://schemas.microsoft.com/office/drawing/2014/main" id="{9C4A2D9D-A8E5-0142-932E-F806683F2D9C}"/>
              </a:ext>
            </a:extLst>
          </p:cNvPr>
          <p:cNvSpPr>
            <a:spLocks noGrp="1"/>
          </p:cNvSpPr>
          <p:nvPr>
            <p:ph type="body" sz="quarter" idx="18" hasCustomPrompt="1"/>
          </p:nvPr>
        </p:nvSpPr>
        <p:spPr>
          <a:xfrm>
            <a:off x="4943627" y="310960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GB" err="1"/>
              <a:t>dan.strutt@reasondigital.com</a:t>
            </a:r>
            <a:endParaRPr lang="en-US"/>
          </a:p>
        </p:txBody>
      </p:sp>
      <p:sp>
        <p:nvSpPr>
          <p:cNvPr id="21" name="Text Placeholder 2">
            <a:extLst>
              <a:ext uri="{FF2B5EF4-FFF2-40B4-BE49-F238E27FC236}">
                <a16:creationId xmlns:a16="http://schemas.microsoft.com/office/drawing/2014/main" id="{8E8289D9-2C87-7C47-A39C-2E7317E60A7B}"/>
              </a:ext>
            </a:extLst>
          </p:cNvPr>
          <p:cNvSpPr>
            <a:spLocks noGrp="1"/>
          </p:cNvSpPr>
          <p:nvPr>
            <p:ph type="body" sz="quarter" idx="19" hasCustomPrompt="1"/>
          </p:nvPr>
        </p:nvSpPr>
        <p:spPr>
          <a:xfrm>
            <a:off x="4943627" y="3495685"/>
            <a:ext cx="3678237" cy="321605"/>
          </a:xfrm>
        </p:spPr>
        <p:txBody>
          <a:bodyPr lIns="0">
            <a:normAutofit/>
          </a:bodyPr>
          <a:lstStyle>
            <a:lvl1pPr>
              <a:defRPr sz="1400" b="1" i="0">
                <a:solidFill>
                  <a:schemeClr val="tx1">
                    <a:lumMod val="85000"/>
                    <a:lumOff val="15000"/>
                  </a:schemeClr>
                </a:solidFill>
                <a:latin typeface="Poppins" pitchFamily="2" charset="77"/>
                <a:cs typeface="Poppins" pitchFamily="2" charset="77"/>
              </a:defRPr>
            </a:lvl1pPr>
          </a:lstStyle>
          <a:p>
            <a:pPr lvl="0"/>
            <a:r>
              <a:rPr lang="en-GB"/>
              <a:t>07787 411350</a:t>
            </a:r>
            <a:endParaRPr lang="en-US"/>
          </a:p>
        </p:txBody>
      </p:sp>
      <p:pic>
        <p:nvPicPr>
          <p:cNvPr id="16" name="Picture 15" descr="A person smiling for the camera&#10;&#10;Description automatically generated with medium confidence">
            <a:extLst>
              <a:ext uri="{FF2B5EF4-FFF2-40B4-BE49-F238E27FC236}">
                <a16:creationId xmlns:a16="http://schemas.microsoft.com/office/drawing/2014/main" id="{4830E1C9-DEF0-934E-A048-A6879C4A50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 y="1629000"/>
            <a:ext cx="3600000" cy="3600000"/>
          </a:xfrm>
          <a:prstGeom prst="rect">
            <a:avLst/>
          </a:prstGeom>
          <a:effectLst>
            <a:outerShdw dist="113344" dir="2181484" algn="ctr" rotWithShape="0">
              <a:srgbClr val="EEFF57"/>
            </a:outerShdw>
          </a:effectLst>
        </p:spPr>
      </p:pic>
    </p:spTree>
    <p:extLst>
      <p:ext uri="{BB962C8B-B14F-4D97-AF65-F5344CB8AC3E}">
        <p14:creationId xmlns:p14="http://schemas.microsoft.com/office/powerpoint/2010/main" val="4167984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82C004-CB67-4543-A387-2EA369F58752}"/>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a:extLst>
              <a:ext uri="{FF2B5EF4-FFF2-40B4-BE49-F238E27FC236}">
                <a16:creationId xmlns:a16="http://schemas.microsoft.com/office/drawing/2014/main" id="{92F7F653-A36B-1242-A5CE-8E4B5C3BA4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1944" y="2842017"/>
            <a:ext cx="1173963" cy="1173963"/>
          </a:xfrm>
          <a:prstGeom prst="rect">
            <a:avLst/>
          </a:prstGeom>
        </p:spPr>
      </p:pic>
      <p:sp>
        <p:nvSpPr>
          <p:cNvPr id="5" name="TextBox 4">
            <a:extLst>
              <a:ext uri="{FF2B5EF4-FFF2-40B4-BE49-F238E27FC236}">
                <a16:creationId xmlns:a16="http://schemas.microsoft.com/office/drawing/2014/main" id="{6C20E2D5-4B9D-554A-B5C1-36FE70635382}"/>
              </a:ext>
            </a:extLst>
          </p:cNvPr>
          <p:cNvSpPr txBox="1"/>
          <p:nvPr userDrawn="1"/>
        </p:nvSpPr>
        <p:spPr>
          <a:xfrm>
            <a:off x="5395907" y="3244332"/>
            <a:ext cx="842333" cy="369332"/>
          </a:xfrm>
          <a:prstGeom prst="rect">
            <a:avLst/>
          </a:prstGeom>
          <a:noFill/>
        </p:spPr>
        <p:txBody>
          <a:bodyPr wrap="square" rtlCol="0">
            <a:spAutoFit/>
          </a:bodyPr>
          <a:lstStyle/>
          <a:p>
            <a:pPr algn="ctr"/>
            <a:r>
              <a:rPr lang="en-US"/>
              <a:t>with</a:t>
            </a:r>
          </a:p>
        </p:txBody>
      </p:sp>
      <p:sp>
        <p:nvSpPr>
          <p:cNvPr id="17" name="Picture Placeholder 7">
            <a:extLst>
              <a:ext uri="{FF2B5EF4-FFF2-40B4-BE49-F238E27FC236}">
                <a16:creationId xmlns:a16="http://schemas.microsoft.com/office/drawing/2014/main" id="{2360206B-0239-0441-86D1-B928D7AC7126}"/>
              </a:ext>
            </a:extLst>
          </p:cNvPr>
          <p:cNvSpPr>
            <a:spLocks noGrp="1"/>
          </p:cNvSpPr>
          <p:nvPr>
            <p:ph type="pic" sz="quarter" idx="13"/>
          </p:nvPr>
        </p:nvSpPr>
        <p:spPr>
          <a:xfrm>
            <a:off x="6238239" y="2842017"/>
            <a:ext cx="2273372" cy="1173963"/>
          </a:xfrm>
          <a:effectLst/>
        </p:spPr>
        <p:txBody>
          <a:bodyPr vert="horz" lIns="0" tIns="45720" rIns="90000" bIns="45720" rtlCol="0" anchor="ctr" anchorCtr="1">
            <a:normAutofit/>
          </a:bodyPr>
          <a:lstStyle>
            <a:lvl1pPr>
              <a:defRPr lang="en-US"/>
            </a:lvl1pPr>
          </a:lstStyle>
          <a:p>
            <a:pPr lvl="0"/>
            <a:r>
              <a:rPr lang="en-GB"/>
              <a:t>Click icon to add picture</a:t>
            </a: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a:prstGeom prst="rect">
            <a:avLst/>
          </a:prstGeo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677790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am Bios - Multipl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65BCE4B-2227-A148-BE10-25DC5D3B10D5}"/>
              </a:ext>
            </a:extLst>
          </p:cNvPr>
          <p:cNvSpPr/>
          <p:nvPr userDrawn="1"/>
        </p:nvSpPr>
        <p:spPr>
          <a:xfrm>
            <a:off x="9524010" y="5830784"/>
            <a:ext cx="2885704" cy="187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FB8091E-4B3A-BC4D-9894-41AA45C8CACC}"/>
              </a:ext>
            </a:extLst>
          </p:cNvPr>
          <p:cNvSpPr/>
          <p:nvPr userDrawn="1"/>
        </p:nvSpPr>
        <p:spPr>
          <a:xfrm rot="243084">
            <a:off x="-3968" y="1707806"/>
            <a:ext cx="11926668" cy="8663397"/>
          </a:xfrm>
          <a:prstGeom prst="rect">
            <a:avLst/>
          </a:prstGeom>
          <a:solidFill>
            <a:srgbClr val="01E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EB415C5A-AA8A-AD48-86C5-CD05B048FE87}"/>
              </a:ext>
            </a:extLst>
          </p:cNvPr>
          <p:cNvSpPr>
            <a:spLocks noGrp="1"/>
          </p:cNvSpPr>
          <p:nvPr>
            <p:ph type="body" sz="quarter" idx="22" hasCustomPrompt="1"/>
          </p:nvPr>
        </p:nvSpPr>
        <p:spPr>
          <a:xfrm>
            <a:off x="471996" y="3248545"/>
            <a:ext cx="3207375" cy="272683"/>
          </a:xfrm>
        </p:spPr>
        <p:txBody>
          <a:bodyPr lIns="0" anchor="ctr" anchorCtr="0"/>
          <a:lstStyle>
            <a:lvl1pPr>
              <a:defRPr b="1" i="0">
                <a:solidFill>
                  <a:schemeClr val="tx1">
                    <a:lumMod val="75000"/>
                    <a:lumOff val="25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Job title</a:t>
            </a:r>
            <a:endParaRPr lang="en-US"/>
          </a:p>
        </p:txBody>
      </p:sp>
      <p:sp>
        <p:nvSpPr>
          <p:cNvPr id="9" name="Content Placeholder 13">
            <a:extLst>
              <a:ext uri="{FF2B5EF4-FFF2-40B4-BE49-F238E27FC236}">
                <a16:creationId xmlns:a16="http://schemas.microsoft.com/office/drawing/2014/main" id="{D0C04FE4-6D76-B544-AE2B-D035D730E20F}"/>
              </a:ext>
            </a:extLst>
          </p:cNvPr>
          <p:cNvSpPr>
            <a:spLocks noGrp="1"/>
          </p:cNvSpPr>
          <p:nvPr>
            <p:ph sz="quarter" idx="17" hasCustomPrompt="1"/>
          </p:nvPr>
        </p:nvSpPr>
        <p:spPr>
          <a:xfrm>
            <a:off x="471488" y="3668487"/>
            <a:ext cx="3207883" cy="2695207"/>
          </a:xfrm>
        </p:spPr>
        <p:txBody>
          <a:bodyPr lIns="0" tIns="0">
            <a:noAutofit/>
          </a:bodyPr>
          <a:lstStyle>
            <a:lvl1pPr marL="0" indent="0">
              <a:spcBef>
                <a:spcPts val="0"/>
              </a:spcBef>
              <a:spcAft>
                <a:spcPts val="1200"/>
              </a:spcAft>
              <a:buFontTx/>
              <a:buNone/>
              <a:defRPr sz="11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3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10" name="Text Placeholder 3">
            <a:extLst>
              <a:ext uri="{FF2B5EF4-FFF2-40B4-BE49-F238E27FC236}">
                <a16:creationId xmlns:a16="http://schemas.microsoft.com/office/drawing/2014/main" id="{0E0B6418-668E-A346-89C0-43C658F636E4}"/>
              </a:ext>
            </a:extLst>
          </p:cNvPr>
          <p:cNvSpPr>
            <a:spLocks noGrp="1"/>
          </p:cNvSpPr>
          <p:nvPr>
            <p:ph type="body" sz="quarter" idx="23" hasCustomPrompt="1"/>
          </p:nvPr>
        </p:nvSpPr>
        <p:spPr>
          <a:xfrm>
            <a:off x="471996" y="396488"/>
            <a:ext cx="3207375" cy="272683"/>
          </a:xfrm>
        </p:spPr>
        <p:txBody>
          <a:bodyPr lIns="0" anchor="ctr" anchorCtr="0"/>
          <a:lstStyle>
            <a:lvl1pPr>
              <a:defRPr b="0" i="0">
                <a:solidFill>
                  <a:schemeClr val="tx1">
                    <a:lumMod val="75000"/>
                    <a:lumOff val="25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TEAM NAME</a:t>
            </a:r>
            <a:endParaRPr lang="en-US"/>
          </a:p>
        </p:txBody>
      </p:sp>
      <p:sp>
        <p:nvSpPr>
          <p:cNvPr id="12" name="Text Placeholder 3">
            <a:extLst>
              <a:ext uri="{FF2B5EF4-FFF2-40B4-BE49-F238E27FC236}">
                <a16:creationId xmlns:a16="http://schemas.microsoft.com/office/drawing/2014/main" id="{29BA899A-A0A8-2E46-BF6F-74D97225B0CB}"/>
              </a:ext>
            </a:extLst>
          </p:cNvPr>
          <p:cNvSpPr>
            <a:spLocks noGrp="1"/>
          </p:cNvSpPr>
          <p:nvPr>
            <p:ph type="body" sz="quarter" idx="25" hasCustomPrompt="1"/>
          </p:nvPr>
        </p:nvSpPr>
        <p:spPr>
          <a:xfrm>
            <a:off x="4333456" y="3248545"/>
            <a:ext cx="3207375" cy="272683"/>
          </a:xfrm>
        </p:spPr>
        <p:txBody>
          <a:bodyPr lIns="0" anchor="ctr" anchorCtr="0"/>
          <a:lstStyle>
            <a:lvl1pPr>
              <a:defRPr b="1" i="0">
                <a:solidFill>
                  <a:schemeClr val="tx1">
                    <a:lumMod val="75000"/>
                    <a:lumOff val="25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Job title</a:t>
            </a:r>
            <a:endParaRPr lang="en-US"/>
          </a:p>
        </p:txBody>
      </p:sp>
      <p:sp>
        <p:nvSpPr>
          <p:cNvPr id="17" name="Text Placeholder 3">
            <a:extLst>
              <a:ext uri="{FF2B5EF4-FFF2-40B4-BE49-F238E27FC236}">
                <a16:creationId xmlns:a16="http://schemas.microsoft.com/office/drawing/2014/main" id="{0A4C63BE-D4D6-D84E-8F52-9FBEBB023AB2}"/>
              </a:ext>
            </a:extLst>
          </p:cNvPr>
          <p:cNvSpPr>
            <a:spLocks noGrp="1"/>
          </p:cNvSpPr>
          <p:nvPr>
            <p:ph type="body" sz="quarter" idx="28" hasCustomPrompt="1"/>
          </p:nvPr>
        </p:nvSpPr>
        <p:spPr>
          <a:xfrm>
            <a:off x="8494765" y="3248545"/>
            <a:ext cx="3207375" cy="272683"/>
          </a:xfrm>
        </p:spPr>
        <p:txBody>
          <a:bodyPr lIns="0" anchor="ctr" anchorCtr="0"/>
          <a:lstStyle>
            <a:lvl1pPr>
              <a:defRPr b="1" i="0">
                <a:solidFill>
                  <a:schemeClr val="tx1">
                    <a:lumMod val="75000"/>
                    <a:lumOff val="25000"/>
                  </a:schemeClr>
                </a:solidFill>
                <a:latin typeface="Poppins" pitchFamily="2" charset="77"/>
                <a:cs typeface="Poppins"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Job title</a:t>
            </a:r>
            <a:endParaRPr lang="en-US"/>
          </a:p>
        </p:txBody>
      </p:sp>
      <p:sp>
        <p:nvSpPr>
          <p:cNvPr id="22" name="Content Placeholder 13">
            <a:extLst>
              <a:ext uri="{FF2B5EF4-FFF2-40B4-BE49-F238E27FC236}">
                <a16:creationId xmlns:a16="http://schemas.microsoft.com/office/drawing/2014/main" id="{4B679C81-15CA-A44D-9F5E-913DE9BE9C89}"/>
              </a:ext>
            </a:extLst>
          </p:cNvPr>
          <p:cNvSpPr>
            <a:spLocks noGrp="1"/>
          </p:cNvSpPr>
          <p:nvPr>
            <p:ph sz="quarter" idx="29" hasCustomPrompt="1"/>
          </p:nvPr>
        </p:nvSpPr>
        <p:spPr>
          <a:xfrm>
            <a:off x="4355425" y="3668487"/>
            <a:ext cx="3207883" cy="2695207"/>
          </a:xfrm>
        </p:spPr>
        <p:txBody>
          <a:bodyPr lIns="0" tIns="0">
            <a:noAutofit/>
          </a:bodyPr>
          <a:lstStyle>
            <a:lvl1pPr marL="0" indent="0">
              <a:spcBef>
                <a:spcPts val="0"/>
              </a:spcBef>
              <a:spcAft>
                <a:spcPts val="1200"/>
              </a:spcAft>
              <a:buFontTx/>
              <a:buNone/>
              <a:defRPr sz="11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3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23" name="Content Placeholder 13">
            <a:extLst>
              <a:ext uri="{FF2B5EF4-FFF2-40B4-BE49-F238E27FC236}">
                <a16:creationId xmlns:a16="http://schemas.microsoft.com/office/drawing/2014/main" id="{1B37BD31-4D0F-AA4B-8D7C-6BA4D5D85016}"/>
              </a:ext>
            </a:extLst>
          </p:cNvPr>
          <p:cNvSpPr>
            <a:spLocks noGrp="1"/>
          </p:cNvSpPr>
          <p:nvPr>
            <p:ph sz="quarter" idx="30" hasCustomPrompt="1"/>
          </p:nvPr>
        </p:nvSpPr>
        <p:spPr>
          <a:xfrm>
            <a:off x="8483805" y="3668487"/>
            <a:ext cx="3207883" cy="2695207"/>
          </a:xfrm>
        </p:spPr>
        <p:txBody>
          <a:bodyPr lIns="0" tIns="0">
            <a:noAutofit/>
          </a:bodyPr>
          <a:lstStyle>
            <a:lvl1pPr marL="0" indent="0">
              <a:spcBef>
                <a:spcPts val="0"/>
              </a:spcBef>
              <a:spcAft>
                <a:spcPts val="1200"/>
              </a:spcAft>
              <a:buFontTx/>
              <a:buNone/>
              <a:defRPr sz="1100"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3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27" name="Picture Placeholder 26">
            <a:extLst>
              <a:ext uri="{FF2B5EF4-FFF2-40B4-BE49-F238E27FC236}">
                <a16:creationId xmlns:a16="http://schemas.microsoft.com/office/drawing/2014/main" id="{1FC06A59-134C-694D-99A5-4F9704D90124}"/>
              </a:ext>
            </a:extLst>
          </p:cNvPr>
          <p:cNvSpPr>
            <a:spLocks noGrp="1"/>
          </p:cNvSpPr>
          <p:nvPr>
            <p:ph type="pic" sz="quarter" idx="31"/>
          </p:nvPr>
        </p:nvSpPr>
        <p:spPr>
          <a:xfrm>
            <a:off x="471488" y="969900"/>
            <a:ext cx="1504950" cy="1506538"/>
          </a:xfrm>
          <a:prstGeom prst="ellipse">
            <a:avLst/>
          </a:prstGeom>
          <a:effectLst>
            <a:outerShdw dist="61256" dir="8100000" algn="tr" rotWithShape="0">
              <a:srgbClr val="EEFF57"/>
            </a:outerShdw>
          </a:effectLst>
        </p:spPr>
        <p:txBody>
          <a:bodyPr/>
          <a:lstStyle/>
          <a:p>
            <a:endParaRPr lang="en-US"/>
          </a:p>
        </p:txBody>
      </p:sp>
      <p:sp>
        <p:nvSpPr>
          <p:cNvPr id="28" name="Picture Placeholder 26">
            <a:extLst>
              <a:ext uri="{FF2B5EF4-FFF2-40B4-BE49-F238E27FC236}">
                <a16:creationId xmlns:a16="http://schemas.microsoft.com/office/drawing/2014/main" id="{65C11BDC-BE7A-7346-BE22-A2A14446BA9D}"/>
              </a:ext>
            </a:extLst>
          </p:cNvPr>
          <p:cNvSpPr>
            <a:spLocks noGrp="1"/>
          </p:cNvSpPr>
          <p:nvPr>
            <p:ph type="pic" sz="quarter" idx="32"/>
          </p:nvPr>
        </p:nvSpPr>
        <p:spPr>
          <a:xfrm>
            <a:off x="4328784" y="969900"/>
            <a:ext cx="1504950" cy="1506538"/>
          </a:xfrm>
          <a:prstGeom prst="ellipse">
            <a:avLst/>
          </a:prstGeom>
          <a:effectLst>
            <a:outerShdw dist="61256" dir="8100000" algn="tr" rotWithShape="0">
              <a:srgbClr val="EEFF57"/>
            </a:outerShdw>
          </a:effectLst>
        </p:spPr>
        <p:txBody>
          <a:bodyPr/>
          <a:lstStyle/>
          <a:p>
            <a:endParaRPr lang="en-US"/>
          </a:p>
        </p:txBody>
      </p:sp>
      <p:sp>
        <p:nvSpPr>
          <p:cNvPr id="29" name="Picture Placeholder 26">
            <a:extLst>
              <a:ext uri="{FF2B5EF4-FFF2-40B4-BE49-F238E27FC236}">
                <a16:creationId xmlns:a16="http://schemas.microsoft.com/office/drawing/2014/main" id="{B445BCAF-4087-F34E-9311-68C30196FA29}"/>
              </a:ext>
            </a:extLst>
          </p:cNvPr>
          <p:cNvSpPr>
            <a:spLocks noGrp="1"/>
          </p:cNvSpPr>
          <p:nvPr>
            <p:ph type="pic" sz="quarter" idx="33"/>
          </p:nvPr>
        </p:nvSpPr>
        <p:spPr>
          <a:xfrm>
            <a:off x="8448840" y="969900"/>
            <a:ext cx="1504950" cy="1506538"/>
          </a:xfrm>
          <a:prstGeom prst="ellipse">
            <a:avLst/>
          </a:prstGeom>
          <a:effectLst>
            <a:outerShdw dist="61256" dir="8100000" algn="tr" rotWithShape="0">
              <a:srgbClr val="EEFF57"/>
            </a:outerShdw>
          </a:effectLst>
        </p:spPr>
        <p:txBody>
          <a:bodyPr/>
          <a:lstStyle/>
          <a:p>
            <a:endParaRPr lang="en-US"/>
          </a:p>
        </p:txBody>
      </p:sp>
      <p:sp>
        <p:nvSpPr>
          <p:cNvPr id="33" name="Text Placeholder 32">
            <a:extLst>
              <a:ext uri="{FF2B5EF4-FFF2-40B4-BE49-F238E27FC236}">
                <a16:creationId xmlns:a16="http://schemas.microsoft.com/office/drawing/2014/main" id="{F2427761-9236-8345-B6A0-EF3D9538A6B6}"/>
              </a:ext>
            </a:extLst>
          </p:cNvPr>
          <p:cNvSpPr>
            <a:spLocks noGrp="1"/>
          </p:cNvSpPr>
          <p:nvPr>
            <p:ph type="body" sz="quarter" idx="34" hasCustomPrompt="1"/>
          </p:nvPr>
        </p:nvSpPr>
        <p:spPr>
          <a:xfrm>
            <a:off x="4328784" y="2657475"/>
            <a:ext cx="3208337" cy="565150"/>
          </a:xfrm>
        </p:spPr>
        <p:txBody>
          <a:bodyPr lIns="0">
            <a:normAutofit/>
          </a:bodyPr>
          <a:lstStyle>
            <a:lvl1pPr rtl="0">
              <a:defRPr sz="2000" b="0" i="0">
                <a:highlight>
                  <a:srgbClr val="FFFF00"/>
                </a:highlight>
                <a:latin typeface="Poppins Medium" pitchFamily="2" charset="77"/>
                <a:cs typeface="Poppins Medium" pitchFamily="2" charset="77"/>
              </a:defRPr>
            </a:lvl1pPr>
          </a:lstStyle>
          <a:p>
            <a:r>
              <a:rPr lang="en-US"/>
              <a:t>Person name</a:t>
            </a:r>
          </a:p>
        </p:txBody>
      </p:sp>
      <p:sp>
        <p:nvSpPr>
          <p:cNvPr id="34" name="Text Placeholder 32">
            <a:extLst>
              <a:ext uri="{FF2B5EF4-FFF2-40B4-BE49-F238E27FC236}">
                <a16:creationId xmlns:a16="http://schemas.microsoft.com/office/drawing/2014/main" id="{14C415EF-F426-5D42-B3C8-6A78542B9CFA}"/>
              </a:ext>
            </a:extLst>
          </p:cNvPr>
          <p:cNvSpPr>
            <a:spLocks noGrp="1"/>
          </p:cNvSpPr>
          <p:nvPr>
            <p:ph type="body" sz="quarter" idx="35" hasCustomPrompt="1"/>
          </p:nvPr>
        </p:nvSpPr>
        <p:spPr>
          <a:xfrm>
            <a:off x="457428" y="2657475"/>
            <a:ext cx="3208337" cy="565150"/>
          </a:xfrm>
        </p:spPr>
        <p:txBody>
          <a:bodyPr lIns="0">
            <a:normAutofit/>
          </a:bodyPr>
          <a:lstStyle>
            <a:lvl1pPr rtl="0">
              <a:defRPr sz="2000" b="0" i="0">
                <a:highlight>
                  <a:srgbClr val="FFFF00"/>
                </a:highlight>
                <a:latin typeface="Poppins Medium" pitchFamily="2" charset="77"/>
                <a:cs typeface="Poppins Medium" pitchFamily="2" charset="77"/>
              </a:defRPr>
            </a:lvl1pPr>
          </a:lstStyle>
          <a:p>
            <a:r>
              <a:rPr lang="en-US"/>
              <a:t>Person name</a:t>
            </a:r>
          </a:p>
        </p:txBody>
      </p:sp>
      <p:sp>
        <p:nvSpPr>
          <p:cNvPr id="36" name="Text Placeholder 35">
            <a:extLst>
              <a:ext uri="{FF2B5EF4-FFF2-40B4-BE49-F238E27FC236}">
                <a16:creationId xmlns:a16="http://schemas.microsoft.com/office/drawing/2014/main" id="{599E732F-0702-7641-AC70-46C0FF1230EA}"/>
              </a:ext>
            </a:extLst>
          </p:cNvPr>
          <p:cNvSpPr>
            <a:spLocks noGrp="1"/>
          </p:cNvSpPr>
          <p:nvPr>
            <p:ph type="body" sz="quarter" idx="36" hasCustomPrompt="1"/>
          </p:nvPr>
        </p:nvSpPr>
        <p:spPr>
          <a:xfrm>
            <a:off x="8483600" y="2657475"/>
            <a:ext cx="3217863" cy="565150"/>
          </a:xfrm>
        </p:spPr>
        <p:txBody>
          <a:bodyPr lIns="0">
            <a:normAutofit/>
          </a:bodyPr>
          <a:lstStyle>
            <a:lvl1pPr>
              <a:defRPr sz="2000" b="0" i="0">
                <a:highlight>
                  <a:srgbClr val="FFFF00"/>
                </a:highlight>
                <a:latin typeface="Poppins Medium" pitchFamily="2" charset="77"/>
                <a:cs typeface="Poppins Medium" pitchFamily="2" charset="77"/>
              </a:defRPr>
            </a:lvl1pPr>
          </a:lstStyle>
          <a:p>
            <a:r>
              <a:rPr lang="en-US"/>
              <a:t>Person name</a:t>
            </a:r>
          </a:p>
        </p:txBody>
      </p:sp>
    </p:spTree>
    <p:extLst>
      <p:ext uri="{BB962C8B-B14F-4D97-AF65-F5344CB8AC3E}">
        <p14:creationId xmlns:p14="http://schemas.microsoft.com/office/powerpoint/2010/main" val="2861854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5 | Half Image">
  <p:cSld name="5 | Half Image">
    <p:spTree>
      <p:nvGrpSpPr>
        <p:cNvPr id="1" name="Shape 196"/>
        <p:cNvGrpSpPr/>
        <p:nvPr/>
      </p:nvGrpSpPr>
      <p:grpSpPr>
        <a:xfrm>
          <a:off x="0" y="0"/>
          <a:ext cx="0" cy="0"/>
          <a:chOff x="0" y="0"/>
          <a:chExt cx="0" cy="0"/>
        </a:xfrm>
      </p:grpSpPr>
      <p:sp>
        <p:nvSpPr>
          <p:cNvPr id="197" name="Google Shape;197;p21"/>
          <p:cNvSpPr/>
          <p:nvPr/>
        </p:nvSpPr>
        <p:spPr>
          <a:xfrm>
            <a:off x="0" y="0"/>
            <a:ext cx="746000" cy="6858000"/>
          </a:xfrm>
          <a:prstGeom prst="rect">
            <a:avLst/>
          </a:prstGeom>
          <a:solidFill>
            <a:srgbClr val="F2FF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1"/>
          <p:cNvSpPr txBox="1"/>
          <p:nvPr/>
        </p:nvSpPr>
        <p:spPr>
          <a:xfrm rot="-5400000">
            <a:off x="-1232767" y="2213600"/>
            <a:ext cx="3211600" cy="2764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GB" sz="933">
                <a:solidFill>
                  <a:srgbClr val="214666"/>
                </a:solidFill>
                <a:latin typeface="Poppins"/>
                <a:ea typeface="Poppins"/>
                <a:cs typeface="Poppins"/>
                <a:sym typeface="Poppins"/>
              </a:rPr>
              <a:t>Solving problems that actually matter.</a:t>
            </a:r>
            <a:endParaRPr sz="933">
              <a:solidFill>
                <a:srgbClr val="214666"/>
              </a:solidFill>
              <a:latin typeface="Poppins"/>
              <a:ea typeface="Poppins"/>
              <a:cs typeface="Poppins"/>
              <a:sym typeface="Poppins"/>
            </a:endParaRPr>
          </a:p>
        </p:txBody>
      </p:sp>
      <p:sp>
        <p:nvSpPr>
          <p:cNvPr id="199" name="Google Shape;199;p21"/>
          <p:cNvSpPr txBox="1">
            <a:spLocks noGrp="1"/>
          </p:cNvSpPr>
          <p:nvPr>
            <p:ph type="body" idx="1"/>
          </p:nvPr>
        </p:nvSpPr>
        <p:spPr>
          <a:xfrm>
            <a:off x="7220984" y="1279933"/>
            <a:ext cx="4226400" cy="4064000"/>
          </a:xfrm>
          <a:prstGeom prst="rect">
            <a:avLst/>
          </a:prstGeom>
        </p:spPr>
        <p:txBody>
          <a:bodyPr spcFirstLastPara="1" wrap="square" lIns="0" tIns="0" rIns="0" bIns="0" anchor="t" anchorCtr="0">
            <a:noAutofit/>
          </a:bodyPr>
          <a:lstStyle>
            <a:lvl1pPr marL="609585" lvl="0" indent="-376757" rtl="0">
              <a:lnSpc>
                <a:spcPct val="130000"/>
              </a:lnSpc>
              <a:spcBef>
                <a:spcPts val="0"/>
              </a:spcBef>
              <a:spcAft>
                <a:spcPts val="0"/>
              </a:spcAft>
              <a:buClr>
                <a:srgbClr val="26201F"/>
              </a:buClr>
              <a:buSzPts val="850"/>
              <a:buChar char="●"/>
              <a:defRPr>
                <a:solidFill>
                  <a:srgbClr val="26201F"/>
                </a:solidFill>
              </a:defRPr>
            </a:lvl1pPr>
            <a:lvl2pPr marL="1219170" lvl="1" indent="-376757" rtl="0">
              <a:lnSpc>
                <a:spcPct val="130000"/>
              </a:lnSpc>
              <a:spcBef>
                <a:spcPts val="1200"/>
              </a:spcBef>
              <a:spcAft>
                <a:spcPts val="0"/>
              </a:spcAft>
              <a:buClr>
                <a:srgbClr val="26201F"/>
              </a:buClr>
              <a:buSzPts val="850"/>
              <a:buChar char="○"/>
              <a:defRPr>
                <a:solidFill>
                  <a:srgbClr val="26201F"/>
                </a:solidFill>
              </a:defRPr>
            </a:lvl2pPr>
            <a:lvl3pPr marL="1828754" lvl="2" indent="-376757" rtl="0">
              <a:lnSpc>
                <a:spcPct val="130000"/>
              </a:lnSpc>
              <a:spcBef>
                <a:spcPts val="1200"/>
              </a:spcBef>
              <a:spcAft>
                <a:spcPts val="0"/>
              </a:spcAft>
              <a:buClr>
                <a:srgbClr val="26201F"/>
              </a:buClr>
              <a:buSzPts val="850"/>
              <a:buChar char="■"/>
              <a:defRPr>
                <a:solidFill>
                  <a:srgbClr val="26201F"/>
                </a:solidFill>
              </a:defRPr>
            </a:lvl3pPr>
            <a:lvl4pPr marL="2438339" lvl="3" indent="-376757" rtl="0">
              <a:lnSpc>
                <a:spcPct val="130000"/>
              </a:lnSpc>
              <a:spcBef>
                <a:spcPts val="1200"/>
              </a:spcBef>
              <a:spcAft>
                <a:spcPts val="0"/>
              </a:spcAft>
              <a:buClr>
                <a:srgbClr val="26201F"/>
              </a:buClr>
              <a:buSzPts val="850"/>
              <a:buChar char="●"/>
              <a:defRPr>
                <a:solidFill>
                  <a:srgbClr val="26201F"/>
                </a:solidFill>
              </a:defRPr>
            </a:lvl4pPr>
            <a:lvl5pPr marL="3047924" lvl="4" indent="-376757" rtl="0">
              <a:lnSpc>
                <a:spcPct val="130000"/>
              </a:lnSpc>
              <a:spcBef>
                <a:spcPts val="1200"/>
              </a:spcBef>
              <a:spcAft>
                <a:spcPts val="0"/>
              </a:spcAft>
              <a:buClr>
                <a:srgbClr val="26201F"/>
              </a:buClr>
              <a:buSzPts val="850"/>
              <a:buChar char="○"/>
              <a:defRPr>
                <a:solidFill>
                  <a:srgbClr val="26201F"/>
                </a:solidFill>
              </a:defRPr>
            </a:lvl5pPr>
            <a:lvl6pPr marL="3657509" lvl="5" indent="-376757" rtl="0">
              <a:lnSpc>
                <a:spcPct val="130000"/>
              </a:lnSpc>
              <a:spcBef>
                <a:spcPts val="1200"/>
              </a:spcBef>
              <a:spcAft>
                <a:spcPts val="0"/>
              </a:spcAft>
              <a:buClr>
                <a:srgbClr val="26201F"/>
              </a:buClr>
              <a:buSzPts val="850"/>
              <a:buChar char="■"/>
              <a:defRPr>
                <a:solidFill>
                  <a:srgbClr val="26201F"/>
                </a:solidFill>
              </a:defRPr>
            </a:lvl6pPr>
            <a:lvl7pPr marL="4267093" lvl="6" indent="-376757" rtl="0">
              <a:lnSpc>
                <a:spcPct val="130000"/>
              </a:lnSpc>
              <a:spcBef>
                <a:spcPts val="1200"/>
              </a:spcBef>
              <a:spcAft>
                <a:spcPts val="0"/>
              </a:spcAft>
              <a:buClr>
                <a:srgbClr val="26201F"/>
              </a:buClr>
              <a:buSzPts val="850"/>
              <a:buChar char="●"/>
              <a:defRPr>
                <a:solidFill>
                  <a:srgbClr val="26201F"/>
                </a:solidFill>
              </a:defRPr>
            </a:lvl7pPr>
            <a:lvl8pPr marL="4876678" lvl="7" indent="-376757" rtl="0">
              <a:lnSpc>
                <a:spcPct val="130000"/>
              </a:lnSpc>
              <a:spcBef>
                <a:spcPts val="1200"/>
              </a:spcBef>
              <a:spcAft>
                <a:spcPts val="0"/>
              </a:spcAft>
              <a:buClr>
                <a:srgbClr val="26201F"/>
              </a:buClr>
              <a:buSzPts val="850"/>
              <a:buChar char="○"/>
              <a:defRPr>
                <a:solidFill>
                  <a:srgbClr val="26201F"/>
                </a:solidFill>
              </a:defRPr>
            </a:lvl8pPr>
            <a:lvl9pPr marL="5486263" lvl="8" indent="-376757" rtl="0">
              <a:lnSpc>
                <a:spcPct val="130000"/>
              </a:lnSpc>
              <a:spcBef>
                <a:spcPts val="1200"/>
              </a:spcBef>
              <a:spcAft>
                <a:spcPts val="1200"/>
              </a:spcAft>
              <a:buClr>
                <a:srgbClr val="26201F"/>
              </a:buClr>
              <a:buSzPts val="850"/>
              <a:buChar char="■"/>
              <a:defRPr>
                <a:solidFill>
                  <a:srgbClr val="26201F"/>
                </a:solidFill>
              </a:defRPr>
            </a:lvl9pPr>
          </a:lstStyle>
          <a:p>
            <a:endParaRPr/>
          </a:p>
        </p:txBody>
      </p:sp>
      <p:sp>
        <p:nvSpPr>
          <p:cNvPr id="200" name="Google Shape;200;p21"/>
          <p:cNvSpPr txBox="1">
            <a:spLocks noGrp="1"/>
          </p:cNvSpPr>
          <p:nvPr>
            <p:ph type="title"/>
          </p:nvPr>
        </p:nvSpPr>
        <p:spPr>
          <a:xfrm>
            <a:off x="7215067" y="746000"/>
            <a:ext cx="4226400" cy="3744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rgbClr val="32709F"/>
              </a:buClr>
              <a:buSzPts val="2000"/>
              <a:buNone/>
              <a:defRPr sz="2667" b="1">
                <a:solidFill>
                  <a:srgbClr val="32709F"/>
                </a:solidFill>
                <a:latin typeface="Poppins"/>
                <a:ea typeface="Poppins"/>
                <a:cs typeface="Poppins"/>
                <a:sym typeface="Poppins"/>
              </a:defRPr>
            </a:lvl1pPr>
            <a:lvl2pPr lvl="1" rtl="0">
              <a:spcBef>
                <a:spcPts val="120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pic>
        <p:nvPicPr>
          <p:cNvPr id="201" name="Google Shape;201;p21"/>
          <p:cNvPicPr preferRelativeResize="0"/>
          <p:nvPr/>
        </p:nvPicPr>
        <p:blipFill>
          <a:blip r:embed="rId2">
            <a:alphaModFix/>
          </a:blip>
          <a:stretch>
            <a:fillRect/>
          </a:stretch>
        </p:blipFill>
        <p:spPr>
          <a:xfrm rot="-5400000">
            <a:off x="-254583" y="6109685"/>
            <a:ext cx="1260300" cy="282600"/>
          </a:xfrm>
          <a:prstGeom prst="rect">
            <a:avLst/>
          </a:prstGeom>
          <a:noFill/>
          <a:ln>
            <a:noFill/>
          </a:ln>
        </p:spPr>
      </p:pic>
      <p:sp>
        <p:nvSpPr>
          <p:cNvPr id="202" name="Google Shape;202;p21"/>
          <p:cNvSpPr txBox="1">
            <a:spLocks noGrp="1"/>
          </p:cNvSpPr>
          <p:nvPr>
            <p:ph type="sldNum" idx="12"/>
          </p:nvPr>
        </p:nvSpPr>
        <p:spPr>
          <a:xfrm>
            <a:off x="10718400" y="5628669"/>
            <a:ext cx="731600" cy="524800"/>
          </a:xfrm>
          <a:prstGeom prst="rect">
            <a:avLst/>
          </a:prstGeom>
        </p:spPr>
        <p:txBody>
          <a:bodyPr spcFirstLastPara="1" wrap="square" lIns="91425" tIns="91425" rIns="91425" bIns="91425" anchor="b"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GB" smtClean="0"/>
              <a:pPr algn="r"/>
              <a:t>‹#›</a:t>
            </a:fld>
            <a:endParaRPr lang="en-GB"/>
          </a:p>
        </p:txBody>
      </p:sp>
      <p:cxnSp>
        <p:nvCxnSpPr>
          <p:cNvPr id="203" name="Google Shape;203;p21"/>
          <p:cNvCxnSpPr/>
          <p:nvPr/>
        </p:nvCxnSpPr>
        <p:spPr>
          <a:xfrm>
            <a:off x="7215068" y="6107033"/>
            <a:ext cx="1684800" cy="0"/>
          </a:xfrm>
          <a:prstGeom prst="straightConnector1">
            <a:avLst/>
          </a:prstGeom>
          <a:noFill/>
          <a:ln w="9525" cap="flat" cmpd="sng">
            <a:solidFill>
              <a:srgbClr val="90A2B2"/>
            </a:solidFill>
            <a:prstDash val="solid"/>
            <a:round/>
            <a:headEnd type="none" w="med" len="med"/>
            <a:tailEnd type="none" w="med" len="med"/>
          </a:ln>
        </p:spPr>
      </p:cxnSp>
      <p:sp>
        <p:nvSpPr>
          <p:cNvPr id="204" name="Google Shape;204;p21"/>
          <p:cNvSpPr/>
          <p:nvPr/>
        </p:nvSpPr>
        <p:spPr>
          <a:xfrm>
            <a:off x="746000" y="0"/>
            <a:ext cx="5723200" cy="6858000"/>
          </a:xfrm>
          <a:prstGeom prst="rect">
            <a:avLst/>
          </a:prstGeom>
          <a:solidFill>
            <a:srgbClr val="EAEB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9323983"/>
      </p:ext>
    </p:extLst>
  </p:cSld>
  <p:clrMapOvr>
    <a:masterClrMapping/>
  </p:clrMapOvr>
  <p:extLst>
    <p:ext uri="{DCECCB84-F9BA-43D5-87BE-67443E8EF086}">
      <p15:sldGuideLst xmlns:p15="http://schemas.microsoft.com/office/powerpoint/2012/main">
        <p15:guide id="1" pos="3409">
          <p15:clr>
            <a:srgbClr val="FA7B17"/>
          </p15:clr>
        </p15:guide>
        <p15:guide id="2" pos="353">
          <p15:clr>
            <a:srgbClr val="FA7B17"/>
          </p15:clr>
        </p15:guide>
        <p15:guide id="3" orient="horz" pos="352">
          <p15:clr>
            <a:srgbClr val="FA7B17"/>
          </p15:clr>
        </p15:guide>
        <p15:guide id="4" pos="3056">
          <p15:clr>
            <a:srgbClr val="FA7B17"/>
          </p15:clr>
        </p15:guide>
        <p15:guide id="5" pos="5408">
          <p15:clr>
            <a:srgbClr val="FA7B17"/>
          </p15:clr>
        </p15:guide>
        <p15:guide id="6" orient="horz" pos="2525">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26" name="Picture Placeholder 7">
            <a:extLst>
              <a:ext uri="{FF2B5EF4-FFF2-40B4-BE49-F238E27FC236}">
                <a16:creationId xmlns:a16="http://schemas.microsoft.com/office/drawing/2014/main" id="{4F6BDBA5-1989-0243-8B14-921E19CBFC79}"/>
              </a:ext>
            </a:extLst>
          </p:cNvPr>
          <p:cNvSpPr>
            <a:spLocks noGrp="1"/>
          </p:cNvSpPr>
          <p:nvPr>
            <p:ph type="pic" sz="quarter" idx="13"/>
          </p:nvPr>
        </p:nvSpPr>
        <p:spPr>
          <a:xfrm>
            <a:off x="5715000" y="234668"/>
            <a:ext cx="6495882" cy="6857999"/>
          </a:xfrm>
          <a:effectLst>
            <a:outerShdw dist="165100" dir="822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 name="Right Triangle 1">
            <a:extLst>
              <a:ext uri="{FF2B5EF4-FFF2-40B4-BE49-F238E27FC236}">
                <a16:creationId xmlns:a16="http://schemas.microsoft.com/office/drawing/2014/main" id="{83D2FF20-E649-8F4C-8BAF-393CBE519ACB}"/>
              </a:ext>
            </a:extLst>
          </p:cNvPr>
          <p:cNvSpPr/>
          <p:nvPr userDrawn="1"/>
        </p:nvSpPr>
        <p:spPr>
          <a:xfrm flipV="1">
            <a:off x="5715000" y="0"/>
            <a:ext cx="7620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43B356-7DE5-A04E-BFFC-ACA165EAB8D7}"/>
              </a:ext>
            </a:extLst>
          </p:cNvPr>
          <p:cNvSpPr/>
          <p:nvPr userDrawn="1"/>
        </p:nvSpPr>
        <p:spPr>
          <a:xfrm>
            <a:off x="5205046" y="0"/>
            <a:ext cx="5099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96701CF6-BAA0-8449-8783-5DFC3A0B5B15}"/>
              </a:ext>
            </a:extLst>
          </p:cNvPr>
          <p:cNvSpPr>
            <a:spLocks noGrp="1"/>
          </p:cNvSpPr>
          <p:nvPr>
            <p:ph type="body" sz="quarter" idx="22" hasCustomPrompt="1"/>
          </p:nvPr>
        </p:nvSpPr>
        <p:spPr>
          <a:xfrm>
            <a:off x="471996" y="1387082"/>
            <a:ext cx="5014404" cy="272683"/>
          </a:xfrm>
        </p:spPr>
        <p:txBody>
          <a:bodyPr lIns="0" anchor="ctr" anchorCtr="0"/>
          <a:lstStyle>
            <a:lvl1pPr>
              <a:defRPr b="0" i="0">
                <a:solidFill>
                  <a:schemeClr val="tx1">
                    <a:lumMod val="75000"/>
                    <a:lumOff val="25000"/>
                  </a:schemeClr>
                </a:solidFill>
                <a:latin typeface="Poppins Medium" pitchFamily="2" charset="77"/>
                <a:cs typeface="Poppins Medium" pitchFamily="2" charset="77"/>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Job title</a:t>
            </a:r>
            <a:endParaRPr lang="en-US"/>
          </a:p>
        </p:txBody>
      </p:sp>
      <p:sp>
        <p:nvSpPr>
          <p:cNvPr id="25" name="Subtitle 2">
            <a:extLst>
              <a:ext uri="{FF2B5EF4-FFF2-40B4-BE49-F238E27FC236}">
                <a16:creationId xmlns:a16="http://schemas.microsoft.com/office/drawing/2014/main" id="{198A2FF2-A32D-9C4C-A17D-83EF6A525ED4}"/>
              </a:ext>
            </a:extLst>
          </p:cNvPr>
          <p:cNvSpPr txBox="1">
            <a:spLocks/>
          </p:cNvSpPr>
          <p:nvPr userDrawn="1"/>
        </p:nvSpPr>
        <p:spPr>
          <a:xfrm>
            <a:off x="10811697" y="3925594"/>
            <a:ext cx="908815"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900" kern="1200" spc="-220" baseline="0">
                <a:latin typeface="Helvetica" pitchFamily="2" charset="0"/>
              </a:rPr>
              <a:t>“</a:t>
            </a:r>
            <a:endParaRPr lang="en-US" sz="11900" kern="1200" spc="-220" baseline="30000">
              <a:latin typeface="Helvetica" pitchFamily="2" charset="0"/>
            </a:endParaRPr>
          </a:p>
        </p:txBody>
      </p:sp>
      <p:sp>
        <p:nvSpPr>
          <p:cNvPr id="17" name="Subtitle 2">
            <a:extLst>
              <a:ext uri="{FF2B5EF4-FFF2-40B4-BE49-F238E27FC236}">
                <a16:creationId xmlns:a16="http://schemas.microsoft.com/office/drawing/2014/main" id="{98861D0D-A1E2-3148-8F9C-EA05B5CFAABA}"/>
              </a:ext>
            </a:extLst>
          </p:cNvPr>
          <p:cNvSpPr>
            <a:spLocks noGrp="1"/>
          </p:cNvSpPr>
          <p:nvPr>
            <p:ph type="subTitle" idx="1" hasCustomPrompt="1"/>
          </p:nvPr>
        </p:nvSpPr>
        <p:spPr>
          <a:xfrm>
            <a:off x="472034" y="795300"/>
            <a:ext cx="5506735"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Person name</a:t>
            </a:r>
          </a:p>
        </p:txBody>
      </p:sp>
      <p:sp>
        <p:nvSpPr>
          <p:cNvPr id="27" name="Text Placeholder 3">
            <a:extLst>
              <a:ext uri="{FF2B5EF4-FFF2-40B4-BE49-F238E27FC236}">
                <a16:creationId xmlns:a16="http://schemas.microsoft.com/office/drawing/2014/main" id="{F54AD88C-0925-FD40-8A6D-6BFE0B56EDD4}"/>
              </a:ext>
            </a:extLst>
          </p:cNvPr>
          <p:cNvSpPr>
            <a:spLocks noGrp="1"/>
          </p:cNvSpPr>
          <p:nvPr>
            <p:ph type="body" sz="quarter" idx="23" hasCustomPrompt="1"/>
          </p:nvPr>
        </p:nvSpPr>
        <p:spPr>
          <a:xfrm>
            <a:off x="844062" y="1869403"/>
            <a:ext cx="4556929" cy="254866"/>
          </a:xfrm>
        </p:spPr>
        <p:txBody>
          <a:bodyPr lIns="0" anchor="ctr" anchorCtr="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LinkedIn URL</a:t>
            </a:r>
            <a:endParaRPr lang="en-US"/>
          </a:p>
        </p:txBody>
      </p:sp>
      <p:pic>
        <p:nvPicPr>
          <p:cNvPr id="1026" name="Picture 2">
            <a:extLst>
              <a:ext uri="{FF2B5EF4-FFF2-40B4-BE49-F238E27FC236}">
                <a16:creationId xmlns:a16="http://schemas.microsoft.com/office/drawing/2014/main" id="{6FBBA8CD-2FBC-6D43-AD10-304A19AD22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1537" y="1879451"/>
            <a:ext cx="244817" cy="24481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6">
            <a:extLst>
              <a:ext uri="{FF2B5EF4-FFF2-40B4-BE49-F238E27FC236}">
                <a16:creationId xmlns:a16="http://schemas.microsoft.com/office/drawing/2014/main" id="{CB080B94-65B7-8147-B52F-BE701639B26C}"/>
              </a:ext>
            </a:extLst>
          </p:cNvPr>
          <p:cNvSpPr>
            <a:spLocks noGrp="1"/>
          </p:cNvSpPr>
          <p:nvPr>
            <p:ph type="body" sz="quarter" idx="24" hasCustomPrompt="1"/>
          </p:nvPr>
        </p:nvSpPr>
        <p:spPr>
          <a:xfrm>
            <a:off x="7244863" y="4994029"/>
            <a:ext cx="4425409" cy="1305436"/>
          </a:xfrm>
        </p:spPr>
        <p:txBody>
          <a:bodyPr rIns="0">
            <a:normAutofit/>
          </a:bodyPr>
          <a:lstStyle>
            <a:lvl1pPr algn="r">
              <a:defRPr sz="2400" b="0" i="0" spc="-80" baseline="0">
                <a:highlight>
                  <a:srgbClr val="EEFF57"/>
                </a:highlight>
                <a:latin typeface="Poppins Medium" pitchFamily="2" charset="77"/>
                <a:cs typeface="Poppins Medium" pitchFamily="2" charset="77"/>
              </a:defRPr>
            </a:lvl1pPr>
          </a:lstStyle>
          <a:p>
            <a:pPr lvl="0"/>
            <a:r>
              <a:rPr lang="en-GB"/>
              <a:t>Quote here</a:t>
            </a:r>
            <a:endParaRPr lang="en-US"/>
          </a:p>
        </p:txBody>
      </p:sp>
      <p:sp>
        <p:nvSpPr>
          <p:cNvPr id="32" name="TextBox 31">
            <a:extLst>
              <a:ext uri="{FF2B5EF4-FFF2-40B4-BE49-F238E27FC236}">
                <a16:creationId xmlns:a16="http://schemas.microsoft.com/office/drawing/2014/main" id="{D4D11CE6-DC7B-D540-B865-3774AD230B23}"/>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YOUR TEAM</a:t>
            </a:r>
            <a:endParaRPr lang="en-US" sz="1050" b="0" i="0">
              <a:solidFill>
                <a:schemeClr val="tx1">
                  <a:lumMod val="50000"/>
                  <a:lumOff val="50000"/>
                </a:schemeClr>
              </a:solidFill>
              <a:latin typeface="Poppins" pitchFamily="2" charset="77"/>
              <a:cs typeface="Poppins" pitchFamily="2" charset="77"/>
            </a:endParaRPr>
          </a:p>
        </p:txBody>
      </p:sp>
      <p:sp>
        <p:nvSpPr>
          <p:cNvPr id="20" name="Content Placeholder 13">
            <a:extLst>
              <a:ext uri="{FF2B5EF4-FFF2-40B4-BE49-F238E27FC236}">
                <a16:creationId xmlns:a16="http://schemas.microsoft.com/office/drawing/2014/main" id="{51875798-D8FF-124D-ACBA-7CADB6A8A64C}"/>
              </a:ext>
            </a:extLst>
          </p:cNvPr>
          <p:cNvSpPr>
            <a:spLocks noGrp="1"/>
          </p:cNvSpPr>
          <p:nvPr>
            <p:ph sz="quarter" idx="17" hasCustomPrompt="1"/>
          </p:nvPr>
        </p:nvSpPr>
        <p:spPr>
          <a:xfrm>
            <a:off x="471488" y="2298624"/>
            <a:ext cx="5014404" cy="4000841"/>
          </a:xfrm>
        </p:spPr>
        <p:txBody>
          <a:bodyPr lIns="0" tIns="0">
            <a:noAutofit/>
          </a:bodyPr>
          <a:lstStyle>
            <a:lvl1pPr marL="0" indent="0">
              <a:spcBef>
                <a:spcPts val="0"/>
              </a:spcBef>
              <a:spcAft>
                <a:spcPts val="1200"/>
              </a:spcAft>
              <a:buFontTx/>
              <a:buNone/>
              <a:defRPr b="0" i="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a:lnSpc>
                <a:spcPct val="110000"/>
              </a:lnSpc>
              <a:spcBef>
                <a:spcPts val="300"/>
              </a:spcBef>
              <a:spcAft>
                <a:spcPts val="600"/>
              </a:spcAft>
              <a:buFont typeface="Arial" panose="020B0604020202020204" pitchFamily="34" charset="0"/>
              <a:buNone/>
              <a:tabLst/>
              <a:defRPr sz="1800" b="1" i="0">
                <a:solidFill>
                  <a:schemeClr val="tx1">
                    <a:lumMod val="95000"/>
                    <a:lumOff val="5000"/>
                  </a:schemeClr>
                </a:solidFill>
                <a:latin typeface="Poppins SemiBold" pitchFamily="2" charset="77"/>
                <a:cs typeface="Poppins SemiBold" pitchFamily="2" charset="77"/>
              </a:defRPr>
            </a:lvl2pPr>
            <a:lvl3pPr marL="0" indent="0">
              <a:lnSpc>
                <a:spcPct val="110000"/>
              </a:lnSpc>
              <a:spcBef>
                <a:spcPts val="200"/>
              </a:spcBef>
              <a:spcAft>
                <a:spcPts val="1200"/>
              </a:spcAft>
              <a:buFont typeface="Arial" panose="020B0604020202020204" pitchFamily="34" charset="0"/>
              <a:buNone/>
              <a:defRPr sz="1500" b="1" i="0">
                <a:solidFill>
                  <a:srgbClr val="00476C"/>
                </a:solidFill>
                <a:latin typeface="Poppins SemiBold" pitchFamily="2" charset="77"/>
                <a:cs typeface="Poppins SemiBold" pitchFamily="2" charset="77"/>
              </a:defRPr>
            </a:lvl3pPr>
            <a:lvl4pPr marL="0" indent="-171450">
              <a:buFont typeface="Arial" panose="020B0604020202020204" pitchFamily="34" charset="0"/>
              <a:buChar char="•"/>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First level</a:t>
            </a:r>
          </a:p>
          <a:p>
            <a:pPr lvl="1"/>
            <a:r>
              <a:rPr lang="en-GB"/>
              <a:t>Second level </a:t>
            </a:r>
            <a:r>
              <a:rPr lang="en-GB" err="1"/>
              <a:t>gdfgfdg</a:t>
            </a:r>
            <a:r>
              <a:rPr lang="en-GB"/>
              <a:t> </a:t>
            </a:r>
            <a:r>
              <a:rPr lang="en-GB" err="1"/>
              <a:t>gdg</a:t>
            </a:r>
            <a:r>
              <a:rPr lang="en-GB"/>
              <a:t> </a:t>
            </a:r>
            <a:r>
              <a:rPr lang="en-GB" err="1"/>
              <a:t>dfg</a:t>
            </a:r>
            <a:r>
              <a:rPr lang="en-GB"/>
              <a:t> </a:t>
            </a:r>
            <a:r>
              <a:rPr lang="en-GB" err="1"/>
              <a:t>dfg</a:t>
            </a:r>
            <a:r>
              <a:rPr lang="en-GB"/>
              <a:t> df </a:t>
            </a:r>
            <a:r>
              <a:rPr lang="en-GB" err="1"/>
              <a:t>gfd</a:t>
            </a:r>
            <a:r>
              <a:rPr lang="en-GB"/>
              <a:t> </a:t>
            </a:r>
            <a:r>
              <a:rPr lang="en-GB" err="1"/>
              <a:t>gfd</a:t>
            </a:r>
            <a:r>
              <a:rPr lang="en-GB"/>
              <a:t> g </a:t>
            </a:r>
            <a:r>
              <a:rPr lang="en-GB" err="1"/>
              <a:t>dfg</a:t>
            </a:r>
            <a:r>
              <a:rPr lang="en-GB"/>
              <a:t> df df g </a:t>
            </a:r>
            <a:r>
              <a:rPr lang="en-GB" err="1"/>
              <a:t>dfg</a:t>
            </a:r>
            <a:r>
              <a:rPr lang="en-GB"/>
              <a:t> </a:t>
            </a:r>
            <a:r>
              <a:rPr lang="en-GB" err="1"/>
              <a:t>dfg</a:t>
            </a:r>
            <a:r>
              <a:rPr lang="en-GB"/>
              <a:t> </a:t>
            </a:r>
            <a:r>
              <a:rPr lang="en-GB" err="1"/>
              <a:t>fd</a:t>
            </a:r>
            <a:r>
              <a:rPr lang="en-GB"/>
              <a:t> d f</a:t>
            </a:r>
          </a:p>
          <a:p>
            <a:pPr lvl="2"/>
            <a:r>
              <a:rPr lang="en-GB"/>
              <a:t>Third level</a:t>
            </a:r>
          </a:p>
          <a:p>
            <a:pPr lvl="2"/>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3"/>
            <a:r>
              <a:rPr lang="en-GB"/>
              <a:t>Morbi </a:t>
            </a:r>
            <a:r>
              <a:rPr lang="en-GB" err="1"/>
              <a:t>leo</a:t>
            </a:r>
            <a:r>
              <a:rPr lang="en-GB"/>
              <a:t> </a:t>
            </a:r>
            <a:r>
              <a:rPr lang="en-GB" err="1"/>
              <a:t>risus</a:t>
            </a:r>
            <a:r>
              <a:rPr lang="en-GB"/>
              <a:t>, porta ac </a:t>
            </a:r>
            <a:r>
              <a:rPr lang="en-GB" err="1"/>
              <a:t>consectetur</a:t>
            </a:r>
            <a:r>
              <a:rPr lang="en-GB"/>
              <a:t> ac, vestibulum at eros. </a:t>
            </a:r>
          </a:p>
          <a:p>
            <a:pPr lvl="3"/>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p>
          <a:p>
            <a:pPr lvl="3"/>
            <a:r>
              <a:rPr lang="en-GB" err="1"/>
              <a:t>Nulla</a:t>
            </a:r>
            <a:r>
              <a:rPr lang="en-GB"/>
              <a:t> vitae </a:t>
            </a:r>
            <a:r>
              <a:rPr lang="en-GB" err="1"/>
              <a:t>elit</a:t>
            </a:r>
            <a:r>
              <a:rPr lang="en-GB"/>
              <a:t> libero, a pharetra </a:t>
            </a:r>
            <a:r>
              <a:rPr lang="en-GB" err="1"/>
              <a:t>augue</a:t>
            </a:r>
            <a:r>
              <a:rPr lang="en-GB"/>
              <a:t>. </a:t>
            </a:r>
          </a:p>
          <a:p>
            <a:pPr lvl="3"/>
            <a:r>
              <a:rPr lang="en-GB"/>
              <a:t>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Tree>
    <p:extLst>
      <p:ext uri="{BB962C8B-B14F-4D97-AF65-F5344CB8AC3E}">
        <p14:creationId xmlns:p14="http://schemas.microsoft.com/office/powerpoint/2010/main" val="1627515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B1F389-8A14-C44C-AA3A-62CC648F70EC}"/>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a:extLst>
              <a:ext uri="{FF2B5EF4-FFF2-40B4-BE49-F238E27FC236}">
                <a16:creationId xmlns:a16="http://schemas.microsoft.com/office/drawing/2014/main" id="{F21FD1E2-12E8-874E-8A93-B527DA17074C}"/>
              </a:ext>
            </a:extLst>
          </p:cNvPr>
          <p:cNvSpPr txBox="1">
            <a:spLocks/>
          </p:cNvSpPr>
          <p:nvPr userDrawn="1"/>
        </p:nvSpPr>
        <p:spPr>
          <a:xfrm>
            <a:off x="4675701" y="1603119"/>
            <a:ext cx="1665463"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challenge </a:t>
            </a:r>
          </a:p>
        </p:txBody>
      </p:sp>
      <p:sp>
        <p:nvSpPr>
          <p:cNvPr id="19" name="Content Placeholder 13">
            <a:extLst>
              <a:ext uri="{FF2B5EF4-FFF2-40B4-BE49-F238E27FC236}">
                <a16:creationId xmlns:a16="http://schemas.microsoft.com/office/drawing/2014/main" id="{551542CC-E4E5-D54E-BC6C-30AF25D53AD7}"/>
              </a:ext>
            </a:extLst>
          </p:cNvPr>
          <p:cNvSpPr>
            <a:spLocks noGrp="1"/>
          </p:cNvSpPr>
          <p:nvPr>
            <p:ph sz="quarter" idx="17" hasCustomPrompt="1"/>
          </p:nvPr>
        </p:nvSpPr>
        <p:spPr>
          <a:xfrm>
            <a:off x="4675740" y="2159709"/>
            <a:ext cx="5480477"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21" name="Content Placeholder 13">
            <a:extLst>
              <a:ext uri="{FF2B5EF4-FFF2-40B4-BE49-F238E27FC236}">
                <a16:creationId xmlns:a16="http://schemas.microsoft.com/office/drawing/2014/main" id="{960A1213-CD89-1742-B90E-547E7DF336ED}"/>
              </a:ext>
            </a:extLst>
          </p:cNvPr>
          <p:cNvSpPr>
            <a:spLocks noGrp="1"/>
          </p:cNvSpPr>
          <p:nvPr>
            <p:ph sz="quarter" idx="18" hasCustomPrompt="1"/>
          </p:nvPr>
        </p:nvSpPr>
        <p:spPr>
          <a:xfrm>
            <a:off x="472073" y="2159710"/>
            <a:ext cx="3722407" cy="3753981"/>
          </a:xfrm>
          <a:noFill/>
        </p:spPr>
        <p:txBody>
          <a:bodyPr lIns="0" tIns="0" rIns="216000" bIns="216000">
            <a:noAutofit/>
          </a:bodyPr>
          <a:lstStyle>
            <a:lvl1pPr marL="0" indent="0">
              <a:lnSpc>
                <a:spcPct val="120000"/>
              </a:lnSpc>
              <a:spcBef>
                <a:spcPts val="0"/>
              </a:spcBef>
              <a:spcAft>
                <a:spcPts val="1200"/>
              </a:spcAft>
              <a:buFontTx/>
              <a:buNone/>
              <a:defRPr sz="1400" b="0" i="0">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Cherie Blair Foundation for Women helps release the potential of women entrepreneurs in low and middle income countries, and close the global gender gap in entrepreneurship. </a:t>
            </a:r>
          </a:p>
          <a:p>
            <a:pPr lvl="0"/>
            <a:r>
              <a:rPr lang="en-GB"/>
              <a:t>They match entrepreneurs and business people with female-run small businesses for one-to-one mentoring. They receive most funding from high value donors, training programs and corporate sponsorship.</a:t>
            </a:r>
          </a:p>
        </p:txBody>
      </p:sp>
      <p:sp>
        <p:nvSpPr>
          <p:cNvPr id="2" name="Pentagon 1">
            <a:extLst>
              <a:ext uri="{FF2B5EF4-FFF2-40B4-BE49-F238E27FC236}">
                <a16:creationId xmlns:a16="http://schemas.microsoft.com/office/drawing/2014/main" id="{853B8303-4EEC-5C40-BB43-99B578DF5B25}"/>
              </a:ext>
            </a:extLst>
          </p:cNvPr>
          <p:cNvSpPr/>
          <p:nvPr userDrawn="1"/>
        </p:nvSpPr>
        <p:spPr>
          <a:xfrm>
            <a:off x="10156218" y="2159709"/>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59185856-39DC-C64D-9E2D-40DE51876BF5}"/>
              </a:ext>
            </a:extLst>
          </p:cNvPr>
          <p:cNvSpPr txBox="1">
            <a:spLocks/>
          </p:cNvSpPr>
          <p:nvPr userDrawn="1"/>
        </p:nvSpPr>
        <p:spPr>
          <a:xfrm>
            <a:off x="472034" y="1603119"/>
            <a:ext cx="1833844" cy="414524"/>
          </a:xfrm>
          <a:prstGeom prst="rect">
            <a:avLst/>
          </a:prstGeom>
          <a:noFill/>
        </p:spPr>
        <p:txBody>
          <a:bodyPr vert="horz" lIns="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rgbClr val="214666"/>
                </a:solidFill>
                <a:latin typeface="Poppins" pitchFamily="2" charset="77"/>
                <a:cs typeface="Poppins" pitchFamily="2" charset="77"/>
              </a:rPr>
              <a:t>About the client </a:t>
            </a:r>
          </a:p>
        </p:txBody>
      </p:sp>
      <p:sp>
        <p:nvSpPr>
          <p:cNvPr id="20" name="Text Placeholder 3">
            <a:extLst>
              <a:ext uri="{FF2B5EF4-FFF2-40B4-BE49-F238E27FC236}">
                <a16:creationId xmlns:a16="http://schemas.microsoft.com/office/drawing/2014/main" id="{BF003333-FEC2-064A-AA7F-A08B66412C39}"/>
              </a:ext>
            </a:extLst>
          </p:cNvPr>
          <p:cNvSpPr>
            <a:spLocks noGrp="1"/>
          </p:cNvSpPr>
          <p:nvPr>
            <p:ph type="body" sz="quarter" idx="21"/>
          </p:nvPr>
        </p:nvSpPr>
        <p:spPr>
          <a:xfrm>
            <a:off x="472034" y="1052880"/>
            <a:ext cx="7636320" cy="272683"/>
          </a:xfrm>
        </p:spPr>
        <p:txBody>
          <a:bodyPr lIns="0" anchor="ctr" anchorCtr="0">
            <a:noAutofit/>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p:txBody>
      </p:sp>
      <p:sp>
        <p:nvSpPr>
          <p:cNvPr id="23" name="Picture Placeholder 7">
            <a:extLst>
              <a:ext uri="{FF2B5EF4-FFF2-40B4-BE49-F238E27FC236}">
                <a16:creationId xmlns:a16="http://schemas.microsoft.com/office/drawing/2014/main" id="{83F9C224-0375-8E42-94C2-1A0A3E58EE16}"/>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4" name="Subtitle 2">
            <a:extLst>
              <a:ext uri="{FF2B5EF4-FFF2-40B4-BE49-F238E27FC236}">
                <a16:creationId xmlns:a16="http://schemas.microsoft.com/office/drawing/2014/main" id="{D33E3858-6619-3C45-AB5E-A87D655C3E86}"/>
              </a:ext>
            </a:extLst>
          </p:cNvPr>
          <p:cNvSpPr>
            <a:spLocks noGrp="1"/>
          </p:cNvSpPr>
          <p:nvPr>
            <p:ph type="subTitle" idx="1" hasCustomPrompt="1"/>
          </p:nvPr>
        </p:nvSpPr>
        <p:spPr>
          <a:xfrm>
            <a:off x="472034" y="462328"/>
            <a:ext cx="7016203"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Tree>
    <p:extLst>
      <p:ext uri="{BB962C8B-B14F-4D97-AF65-F5344CB8AC3E}">
        <p14:creationId xmlns:p14="http://schemas.microsoft.com/office/powerpoint/2010/main" val="4133502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B1F389-8A14-C44C-AA3A-62CC648F70EC}"/>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6292F8E7-D4DB-7A4F-8850-387A48A3C597}"/>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14" name="Picture Placeholder 7">
            <a:extLst>
              <a:ext uri="{FF2B5EF4-FFF2-40B4-BE49-F238E27FC236}">
                <a16:creationId xmlns:a16="http://schemas.microsoft.com/office/drawing/2014/main" id="{BBD2C486-D9A0-4546-B058-3A106668BA7A}"/>
              </a:ext>
            </a:extLst>
          </p:cNvPr>
          <p:cNvSpPr>
            <a:spLocks noGrp="1"/>
          </p:cNvSpPr>
          <p:nvPr>
            <p:ph type="pic" sz="quarter" idx="18"/>
          </p:nvPr>
        </p:nvSpPr>
        <p:spPr>
          <a:xfrm>
            <a:off x="6897757" y="1960928"/>
            <a:ext cx="5294242" cy="3753982"/>
          </a:xfrm>
          <a:effectLst>
            <a:outerShdw dist="165100" dir="7620000" algn="tl" rotWithShape="0">
              <a:srgbClr val="EBFF34"/>
            </a:outerShdw>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30" name="Content Placeholder 13">
            <a:extLst>
              <a:ext uri="{FF2B5EF4-FFF2-40B4-BE49-F238E27FC236}">
                <a16:creationId xmlns:a16="http://schemas.microsoft.com/office/drawing/2014/main" id="{243AD7BD-920A-A145-803C-C5321DB960DE}"/>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1" name="Pentagon 30">
            <a:extLst>
              <a:ext uri="{FF2B5EF4-FFF2-40B4-BE49-F238E27FC236}">
                <a16:creationId xmlns:a16="http://schemas.microsoft.com/office/drawing/2014/main" id="{1751D639-45E0-5B4A-BF88-B79EA5E775EC}"/>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btitle 2">
            <a:extLst>
              <a:ext uri="{FF2B5EF4-FFF2-40B4-BE49-F238E27FC236}">
                <a16:creationId xmlns:a16="http://schemas.microsoft.com/office/drawing/2014/main" id="{927C6AA5-C7DB-BC40-B93C-EBA25806ECF9}"/>
              </a:ext>
            </a:extLst>
          </p:cNvPr>
          <p:cNvSpPr txBox="1">
            <a:spLocks/>
          </p:cNvSpPr>
          <p:nvPr userDrawn="1"/>
        </p:nvSpPr>
        <p:spPr>
          <a:xfrm>
            <a:off x="471994" y="1404338"/>
            <a:ext cx="1515831"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What we did</a:t>
            </a:r>
          </a:p>
        </p:txBody>
      </p:sp>
      <p:sp>
        <p:nvSpPr>
          <p:cNvPr id="34" name="Content Placeholder 13">
            <a:extLst>
              <a:ext uri="{FF2B5EF4-FFF2-40B4-BE49-F238E27FC236}">
                <a16:creationId xmlns:a16="http://schemas.microsoft.com/office/drawing/2014/main" id="{C6253E4C-8B28-D341-9638-09E615CC3B00}"/>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7" name="Chevron 36">
            <a:extLst>
              <a:ext uri="{FF2B5EF4-FFF2-40B4-BE49-F238E27FC236}">
                <a16:creationId xmlns:a16="http://schemas.microsoft.com/office/drawing/2014/main" id="{7AF3A0BE-7624-7443-A835-7A9AD59A9B0F}"/>
              </a:ext>
            </a:extLst>
          </p:cNvPr>
          <p:cNvSpPr/>
          <p:nvPr userDrawn="1"/>
        </p:nvSpPr>
        <p:spPr>
          <a:xfrm>
            <a:off x="5675790" y="1960928"/>
            <a:ext cx="684550" cy="375398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icture Placeholder 7">
            <a:extLst>
              <a:ext uri="{FF2B5EF4-FFF2-40B4-BE49-F238E27FC236}">
                <a16:creationId xmlns:a16="http://schemas.microsoft.com/office/drawing/2014/main" id="{CE1019CB-A840-2B40-BCD7-28AB516CFC20}"/>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GB"/>
              <a:t>Click icon to add picture</a:t>
            </a:r>
            <a:endParaRPr lang="en-US"/>
          </a:p>
        </p:txBody>
      </p:sp>
      <p:sp>
        <p:nvSpPr>
          <p:cNvPr id="20" name="TextBox 19">
            <a:extLst>
              <a:ext uri="{FF2B5EF4-FFF2-40B4-BE49-F238E27FC236}">
                <a16:creationId xmlns:a16="http://schemas.microsoft.com/office/drawing/2014/main" id="{CDE8F88A-EB61-9F47-91CF-992B84C8CC4D}"/>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87844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 First p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B1F389-8A14-C44C-AA3A-62CC648F70EC}"/>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a:extLst>
              <a:ext uri="{FF2B5EF4-FFF2-40B4-BE49-F238E27FC236}">
                <a16:creationId xmlns:a16="http://schemas.microsoft.com/office/drawing/2014/main" id="{F21FD1E2-12E8-874E-8A93-B527DA17074C}"/>
              </a:ext>
            </a:extLst>
          </p:cNvPr>
          <p:cNvSpPr txBox="1">
            <a:spLocks/>
          </p:cNvSpPr>
          <p:nvPr userDrawn="1"/>
        </p:nvSpPr>
        <p:spPr>
          <a:xfrm>
            <a:off x="4675701" y="1603119"/>
            <a:ext cx="1665463"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challenge </a:t>
            </a:r>
          </a:p>
        </p:txBody>
      </p:sp>
      <p:sp>
        <p:nvSpPr>
          <p:cNvPr id="19" name="Content Placeholder 13">
            <a:extLst>
              <a:ext uri="{FF2B5EF4-FFF2-40B4-BE49-F238E27FC236}">
                <a16:creationId xmlns:a16="http://schemas.microsoft.com/office/drawing/2014/main" id="{551542CC-E4E5-D54E-BC6C-30AF25D53AD7}"/>
              </a:ext>
            </a:extLst>
          </p:cNvPr>
          <p:cNvSpPr>
            <a:spLocks noGrp="1"/>
          </p:cNvSpPr>
          <p:nvPr>
            <p:ph sz="quarter" idx="17" hasCustomPrompt="1"/>
          </p:nvPr>
        </p:nvSpPr>
        <p:spPr>
          <a:xfrm>
            <a:off x="4675740" y="2159709"/>
            <a:ext cx="5480477"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21" name="Content Placeholder 13">
            <a:extLst>
              <a:ext uri="{FF2B5EF4-FFF2-40B4-BE49-F238E27FC236}">
                <a16:creationId xmlns:a16="http://schemas.microsoft.com/office/drawing/2014/main" id="{960A1213-CD89-1742-B90E-547E7DF336ED}"/>
              </a:ext>
            </a:extLst>
          </p:cNvPr>
          <p:cNvSpPr>
            <a:spLocks noGrp="1"/>
          </p:cNvSpPr>
          <p:nvPr>
            <p:ph sz="quarter" idx="18" hasCustomPrompt="1"/>
          </p:nvPr>
        </p:nvSpPr>
        <p:spPr>
          <a:xfrm>
            <a:off x="472073" y="2159710"/>
            <a:ext cx="3722407" cy="3753981"/>
          </a:xfrm>
          <a:noFill/>
        </p:spPr>
        <p:txBody>
          <a:bodyPr lIns="0" tIns="0" rIns="216000" bIns="216000">
            <a:noAutofit/>
          </a:bodyPr>
          <a:lstStyle>
            <a:lvl1pPr marL="0" indent="0">
              <a:lnSpc>
                <a:spcPct val="120000"/>
              </a:lnSpc>
              <a:spcBef>
                <a:spcPts val="0"/>
              </a:spcBef>
              <a:spcAft>
                <a:spcPts val="1200"/>
              </a:spcAft>
              <a:buFontTx/>
              <a:buNone/>
              <a:defRPr sz="1400" b="0" i="0">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Cherie Blair Foundation for Women helps release the potential of women entrepreneurs in low and middle income countries, and close the global gender gap in entrepreneurship. </a:t>
            </a:r>
          </a:p>
          <a:p>
            <a:pPr lvl="0"/>
            <a:r>
              <a:rPr lang="en-GB"/>
              <a:t>They match entrepreneurs and business people with female-run small businesses for one-to-one mentoring. They receive most funding from high value donors, training programs and corporate sponsorship.</a:t>
            </a:r>
          </a:p>
        </p:txBody>
      </p:sp>
      <p:sp>
        <p:nvSpPr>
          <p:cNvPr id="2" name="Pentagon 1">
            <a:extLst>
              <a:ext uri="{FF2B5EF4-FFF2-40B4-BE49-F238E27FC236}">
                <a16:creationId xmlns:a16="http://schemas.microsoft.com/office/drawing/2014/main" id="{853B8303-4EEC-5C40-BB43-99B578DF5B25}"/>
              </a:ext>
            </a:extLst>
          </p:cNvPr>
          <p:cNvSpPr/>
          <p:nvPr userDrawn="1"/>
        </p:nvSpPr>
        <p:spPr>
          <a:xfrm>
            <a:off x="10156218" y="2159709"/>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59185856-39DC-C64D-9E2D-40DE51876BF5}"/>
              </a:ext>
            </a:extLst>
          </p:cNvPr>
          <p:cNvSpPr txBox="1">
            <a:spLocks/>
          </p:cNvSpPr>
          <p:nvPr userDrawn="1"/>
        </p:nvSpPr>
        <p:spPr>
          <a:xfrm>
            <a:off x="472034" y="1603119"/>
            <a:ext cx="1833844" cy="414524"/>
          </a:xfrm>
          <a:prstGeom prst="rect">
            <a:avLst/>
          </a:prstGeom>
          <a:noFill/>
        </p:spPr>
        <p:txBody>
          <a:bodyPr vert="horz" lIns="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rgbClr val="214666"/>
                </a:solidFill>
                <a:latin typeface="Poppins" pitchFamily="2" charset="77"/>
                <a:cs typeface="Poppins" pitchFamily="2" charset="77"/>
              </a:rPr>
              <a:t>About the client </a:t>
            </a:r>
          </a:p>
        </p:txBody>
      </p:sp>
      <p:sp>
        <p:nvSpPr>
          <p:cNvPr id="20" name="Text Placeholder 3">
            <a:extLst>
              <a:ext uri="{FF2B5EF4-FFF2-40B4-BE49-F238E27FC236}">
                <a16:creationId xmlns:a16="http://schemas.microsoft.com/office/drawing/2014/main" id="{BF003333-FEC2-064A-AA7F-A08B66412C39}"/>
              </a:ext>
            </a:extLst>
          </p:cNvPr>
          <p:cNvSpPr>
            <a:spLocks noGrp="1"/>
          </p:cNvSpPr>
          <p:nvPr>
            <p:ph type="body" sz="quarter" idx="21"/>
          </p:nvPr>
        </p:nvSpPr>
        <p:spPr>
          <a:xfrm>
            <a:off x="472034" y="1052880"/>
            <a:ext cx="7636320" cy="272683"/>
          </a:xfrm>
        </p:spPr>
        <p:txBody>
          <a:bodyPr lIns="0" anchor="ctr" anchorCtr="0">
            <a:noAutofit/>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3" name="Picture Placeholder 7">
            <a:extLst>
              <a:ext uri="{FF2B5EF4-FFF2-40B4-BE49-F238E27FC236}">
                <a16:creationId xmlns:a16="http://schemas.microsoft.com/office/drawing/2014/main" id="{83F9C224-0375-8E42-94C2-1A0A3E58EE16}"/>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US"/>
              <a:t>Click icon to add picture</a:t>
            </a:r>
          </a:p>
        </p:txBody>
      </p:sp>
      <p:sp>
        <p:nvSpPr>
          <p:cNvPr id="24" name="Subtitle 2">
            <a:extLst>
              <a:ext uri="{FF2B5EF4-FFF2-40B4-BE49-F238E27FC236}">
                <a16:creationId xmlns:a16="http://schemas.microsoft.com/office/drawing/2014/main" id="{D33E3858-6619-3C45-AB5E-A87D655C3E86}"/>
              </a:ext>
            </a:extLst>
          </p:cNvPr>
          <p:cNvSpPr>
            <a:spLocks noGrp="1"/>
          </p:cNvSpPr>
          <p:nvPr>
            <p:ph type="subTitle" idx="1" hasCustomPrompt="1"/>
          </p:nvPr>
        </p:nvSpPr>
        <p:spPr>
          <a:xfrm>
            <a:off x="472034" y="462328"/>
            <a:ext cx="7016203" cy="565360"/>
          </a:xfrm>
        </p:spPr>
        <p:txBody>
          <a:bodyPr lIns="0" bIns="0" anchor="t" anchorCtr="0">
            <a:noAutofit/>
          </a:bodyPr>
          <a:lstStyle>
            <a:lvl1pPr marL="0" indent="0" algn="l">
              <a:buNone/>
              <a:defRPr sz="26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Tree>
    <p:extLst>
      <p:ext uri="{BB962C8B-B14F-4D97-AF65-F5344CB8AC3E}">
        <p14:creationId xmlns:p14="http://schemas.microsoft.com/office/powerpoint/2010/main" val="3367506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21B825B-983B-5649-9649-F02BB936CA4D}"/>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4C623B-DF4A-2645-8424-6071C6001CEA}"/>
              </a:ext>
            </a:extLst>
          </p:cNvPr>
          <p:cNvSpPr/>
          <p:nvPr userDrawn="1"/>
        </p:nvSpPr>
        <p:spPr>
          <a:xfrm rot="21443486">
            <a:off x="433060" y="-490596"/>
            <a:ext cx="11915518" cy="6435034"/>
          </a:xfrm>
          <a:prstGeom prst="rect">
            <a:avLst/>
          </a:prstGeom>
          <a:solidFill>
            <a:srgbClr val="04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748DDF08-3072-124C-AEF0-79B76B8929F5}"/>
              </a:ext>
            </a:extLst>
          </p:cNvPr>
          <p:cNvSpPr txBox="1">
            <a:spLocks/>
          </p:cNvSpPr>
          <p:nvPr userDrawn="1"/>
        </p:nvSpPr>
        <p:spPr>
          <a:xfrm>
            <a:off x="1205804" y="35101"/>
            <a:ext cx="5062916" cy="909272"/>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1000"/>
              </a:spcBef>
              <a:buFont typeface="Arial" panose="020B0604020202020204" pitchFamily="34" charset="0"/>
              <a:buNone/>
              <a:defRPr sz="4000" b="1" kern="1200" baseline="0">
                <a:solidFill>
                  <a:schemeClr val="tx1"/>
                </a:solidFill>
                <a:latin typeface="Poppins" pitchFamily="2" charset="77"/>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900" kern="1200" spc="-220" baseline="0">
                <a:latin typeface="Helvetica" pitchFamily="2" charset="0"/>
              </a:rPr>
              <a:t>“</a:t>
            </a:r>
            <a:endParaRPr lang="en-US" sz="11900" kern="1200" spc="-220" baseline="30000">
              <a:latin typeface="Helvetica" pitchFamily="2" charset="0"/>
            </a:endParaRPr>
          </a:p>
        </p:txBody>
      </p:sp>
      <p:sp>
        <p:nvSpPr>
          <p:cNvPr id="13" name="Text Placeholder 5">
            <a:extLst>
              <a:ext uri="{FF2B5EF4-FFF2-40B4-BE49-F238E27FC236}">
                <a16:creationId xmlns:a16="http://schemas.microsoft.com/office/drawing/2014/main" id="{FBC9DC74-69BC-AE4F-9FB2-B67FCDBE91AF}"/>
              </a:ext>
            </a:extLst>
          </p:cNvPr>
          <p:cNvSpPr>
            <a:spLocks noGrp="1"/>
          </p:cNvSpPr>
          <p:nvPr>
            <p:ph type="body" sz="quarter" idx="22"/>
          </p:nvPr>
        </p:nvSpPr>
        <p:spPr>
          <a:xfrm>
            <a:off x="1687978" y="1304112"/>
            <a:ext cx="6531461" cy="3089648"/>
          </a:xfrm>
        </p:spPr>
        <p:txBody>
          <a:bodyPr lIns="0" anchor="ctr" anchorCtr="0">
            <a:normAutofit/>
          </a:bodyPr>
          <a:lstStyle>
            <a:lvl1pPr>
              <a:lnSpc>
                <a:spcPct val="110000"/>
              </a:lnSpc>
              <a:defRPr sz="4000" b="0" i="0" spc="-80" baseline="0">
                <a:latin typeface="Poppins Medium" pitchFamily="2" charset="77"/>
                <a:cs typeface="Poppins Medium" pitchFamily="2" charset="77"/>
              </a:defRPr>
            </a:lvl1pPr>
          </a:lstStyle>
          <a:p>
            <a:pPr lvl="0"/>
            <a:r>
              <a:rPr lang="en-GB"/>
              <a:t>Click to edit Master text styles</a:t>
            </a:r>
          </a:p>
        </p:txBody>
      </p:sp>
      <p:sp>
        <p:nvSpPr>
          <p:cNvPr id="15" name="Text Placeholder 7">
            <a:extLst>
              <a:ext uri="{FF2B5EF4-FFF2-40B4-BE49-F238E27FC236}">
                <a16:creationId xmlns:a16="http://schemas.microsoft.com/office/drawing/2014/main" id="{80E49AEC-C530-7B4E-8C95-18F501A0E391}"/>
              </a:ext>
            </a:extLst>
          </p:cNvPr>
          <p:cNvSpPr>
            <a:spLocks noGrp="1"/>
          </p:cNvSpPr>
          <p:nvPr>
            <p:ph type="body" sz="quarter" idx="23"/>
          </p:nvPr>
        </p:nvSpPr>
        <p:spPr>
          <a:xfrm>
            <a:off x="1687978" y="4726736"/>
            <a:ext cx="3990849" cy="770722"/>
          </a:xfrm>
        </p:spPr>
        <p:txBody>
          <a:bodyPr lIns="0" anchor="t" anchorCtr="0">
            <a:normAutofit/>
          </a:bodyPr>
          <a:lstStyle>
            <a:lvl1pPr>
              <a:defRPr sz="1600"/>
            </a:lvl1pPr>
          </a:lstStyle>
          <a:p>
            <a:pPr lvl="0"/>
            <a:r>
              <a:rPr lang="en-GB"/>
              <a:t>Click to edit Master text styles</a:t>
            </a:r>
          </a:p>
        </p:txBody>
      </p:sp>
    </p:spTree>
    <p:extLst>
      <p:ext uri="{BB962C8B-B14F-4D97-AF65-F5344CB8AC3E}">
        <p14:creationId xmlns:p14="http://schemas.microsoft.com/office/powerpoint/2010/main" val="111433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 Second p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B1F389-8A14-C44C-AA3A-62CC648F70EC}"/>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6292F8E7-D4DB-7A4F-8850-387A48A3C597}"/>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14" name="Picture Placeholder 7">
            <a:extLst>
              <a:ext uri="{FF2B5EF4-FFF2-40B4-BE49-F238E27FC236}">
                <a16:creationId xmlns:a16="http://schemas.microsoft.com/office/drawing/2014/main" id="{BBD2C486-D9A0-4546-B058-3A106668BA7A}"/>
              </a:ext>
            </a:extLst>
          </p:cNvPr>
          <p:cNvSpPr>
            <a:spLocks noGrp="1"/>
          </p:cNvSpPr>
          <p:nvPr>
            <p:ph type="pic" sz="quarter" idx="18"/>
          </p:nvPr>
        </p:nvSpPr>
        <p:spPr>
          <a:xfrm>
            <a:off x="6897757" y="1960928"/>
            <a:ext cx="5294242" cy="3753982"/>
          </a:xfrm>
          <a:effectLst>
            <a:outerShdw dist="165100" dir="762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30" name="Content Placeholder 13">
            <a:extLst>
              <a:ext uri="{FF2B5EF4-FFF2-40B4-BE49-F238E27FC236}">
                <a16:creationId xmlns:a16="http://schemas.microsoft.com/office/drawing/2014/main" id="{243AD7BD-920A-A145-803C-C5321DB960DE}"/>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1" name="Pentagon 30">
            <a:extLst>
              <a:ext uri="{FF2B5EF4-FFF2-40B4-BE49-F238E27FC236}">
                <a16:creationId xmlns:a16="http://schemas.microsoft.com/office/drawing/2014/main" id="{1751D639-45E0-5B4A-BF88-B79EA5E775EC}"/>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btitle 2">
            <a:extLst>
              <a:ext uri="{FF2B5EF4-FFF2-40B4-BE49-F238E27FC236}">
                <a16:creationId xmlns:a16="http://schemas.microsoft.com/office/drawing/2014/main" id="{927C6AA5-C7DB-BC40-B93C-EBA25806ECF9}"/>
              </a:ext>
            </a:extLst>
          </p:cNvPr>
          <p:cNvSpPr txBox="1">
            <a:spLocks/>
          </p:cNvSpPr>
          <p:nvPr userDrawn="1"/>
        </p:nvSpPr>
        <p:spPr>
          <a:xfrm>
            <a:off x="471994" y="1404338"/>
            <a:ext cx="1515831"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What we did</a:t>
            </a:r>
          </a:p>
        </p:txBody>
      </p:sp>
      <p:sp>
        <p:nvSpPr>
          <p:cNvPr id="34" name="Content Placeholder 13">
            <a:extLst>
              <a:ext uri="{FF2B5EF4-FFF2-40B4-BE49-F238E27FC236}">
                <a16:creationId xmlns:a16="http://schemas.microsoft.com/office/drawing/2014/main" id="{C6253E4C-8B28-D341-9638-09E615CC3B00}"/>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7" name="Chevron 36">
            <a:extLst>
              <a:ext uri="{FF2B5EF4-FFF2-40B4-BE49-F238E27FC236}">
                <a16:creationId xmlns:a16="http://schemas.microsoft.com/office/drawing/2014/main" id="{7AF3A0BE-7624-7443-A835-7A9AD59A9B0F}"/>
              </a:ext>
            </a:extLst>
          </p:cNvPr>
          <p:cNvSpPr/>
          <p:nvPr userDrawn="1"/>
        </p:nvSpPr>
        <p:spPr>
          <a:xfrm>
            <a:off x="5675790" y="1960928"/>
            <a:ext cx="684550" cy="375398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icture Placeholder 7">
            <a:extLst>
              <a:ext uri="{FF2B5EF4-FFF2-40B4-BE49-F238E27FC236}">
                <a16:creationId xmlns:a16="http://schemas.microsoft.com/office/drawing/2014/main" id="{CE1019CB-A840-2B40-BCD7-28AB516CFC20}"/>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US"/>
              <a:t>Click icon to add picture</a:t>
            </a:r>
          </a:p>
        </p:txBody>
      </p:sp>
      <p:sp>
        <p:nvSpPr>
          <p:cNvPr id="20" name="TextBox 19">
            <a:extLst>
              <a:ext uri="{FF2B5EF4-FFF2-40B4-BE49-F238E27FC236}">
                <a16:creationId xmlns:a16="http://schemas.microsoft.com/office/drawing/2014/main" id="{CDE8F88A-EB61-9F47-91CF-992B84C8CC4D}"/>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122242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 Third page (image vers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B1F389-8A14-C44C-AA3A-62CC648F70EC}"/>
              </a:ext>
            </a:extLst>
          </p:cNvPr>
          <p:cNvSpPr/>
          <p:nvPr userDrawn="1"/>
        </p:nvSpPr>
        <p:spPr>
          <a:xfrm rot="21428546">
            <a:off x="10648829" y="6123932"/>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EB5A9EF-2856-C84F-B930-543DA8510D93}"/>
              </a:ext>
            </a:extLst>
          </p:cNvPr>
          <p:cNvSpPr>
            <a:spLocks noGrp="1"/>
          </p:cNvSpPr>
          <p:nvPr>
            <p:ph type="sldNum" sz="quarter" idx="12"/>
          </p:nvPr>
        </p:nvSpPr>
        <p:spPr>
          <a:xfrm>
            <a:off x="11621728" y="6238363"/>
            <a:ext cx="501446" cy="365125"/>
          </a:xfr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
        <p:nvSpPr>
          <p:cNvPr id="10" name="Rectangle 9">
            <a:extLst>
              <a:ext uri="{FF2B5EF4-FFF2-40B4-BE49-F238E27FC236}">
                <a16:creationId xmlns:a16="http://schemas.microsoft.com/office/drawing/2014/main" id="{CEBD3CB9-FA87-7241-A8F3-3DA7B0D25C53}"/>
              </a:ext>
            </a:extLst>
          </p:cNvPr>
          <p:cNvSpPr/>
          <p:nvPr userDrawn="1"/>
        </p:nvSpPr>
        <p:spPr>
          <a:xfrm>
            <a:off x="12123174" y="6332410"/>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5354364-83C6-9341-A90D-AA52D6C414B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6223" y="6332410"/>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7">
            <a:extLst>
              <a:ext uri="{FF2B5EF4-FFF2-40B4-BE49-F238E27FC236}">
                <a16:creationId xmlns:a16="http://schemas.microsoft.com/office/drawing/2014/main" id="{D364D412-2843-B14D-B433-4D5557D5D41E}"/>
              </a:ext>
            </a:extLst>
          </p:cNvPr>
          <p:cNvSpPr>
            <a:spLocks noGrp="1"/>
          </p:cNvSpPr>
          <p:nvPr>
            <p:ph type="pic" sz="quarter" idx="16"/>
          </p:nvPr>
        </p:nvSpPr>
        <p:spPr>
          <a:xfrm>
            <a:off x="9929191" y="457201"/>
            <a:ext cx="1790774" cy="1123121"/>
          </a:xfrm>
          <a:effectLst/>
        </p:spPr>
        <p:txBody>
          <a:bodyPr vert="horz" lIns="0" tIns="45720" rIns="90000" bIns="45720" rtlCol="0">
            <a:normAutofit/>
          </a:bodyPr>
          <a:lstStyle>
            <a:lvl1pPr>
              <a:defRPr lang="en-US"/>
            </a:lvl1pPr>
          </a:lstStyle>
          <a:p>
            <a:pPr lvl="0"/>
            <a:r>
              <a:rPr lang="en-US"/>
              <a:t>Click icon to add picture</a:t>
            </a:r>
          </a:p>
        </p:txBody>
      </p:sp>
      <p:sp>
        <p:nvSpPr>
          <p:cNvPr id="28" name="Picture Placeholder 7">
            <a:extLst>
              <a:ext uri="{FF2B5EF4-FFF2-40B4-BE49-F238E27FC236}">
                <a16:creationId xmlns:a16="http://schemas.microsoft.com/office/drawing/2014/main" id="{5A0C2F64-9A27-EE42-8C34-8E52182EE8C3}"/>
              </a:ext>
            </a:extLst>
          </p:cNvPr>
          <p:cNvSpPr>
            <a:spLocks noGrp="1"/>
          </p:cNvSpPr>
          <p:nvPr>
            <p:ph type="pic" sz="quarter" idx="18"/>
          </p:nvPr>
        </p:nvSpPr>
        <p:spPr>
          <a:xfrm>
            <a:off x="6897757" y="1960928"/>
            <a:ext cx="5294242" cy="3753982"/>
          </a:xfrm>
          <a:effectLst>
            <a:outerShdw dist="165100" dir="7620000" algn="tl" rotWithShape="0">
              <a:srgbClr val="EBFF34"/>
            </a:outerShdw>
          </a:effectLst>
        </p:spPr>
        <p:txBody>
          <a:bodyPr vert="horz" lIns="0" tIns="45720" rIns="90000" bIns="45720" rtlCol="0">
            <a:normAutofit/>
          </a:bodyPr>
          <a:lstStyle>
            <a:lvl1pPr>
              <a:defRPr lang="en-US"/>
            </a:lvl1pPr>
          </a:lstStyle>
          <a:p>
            <a:pPr lvl="0"/>
            <a:r>
              <a:rPr lang="en-US"/>
              <a:t>Click icon to add picture</a:t>
            </a:r>
          </a:p>
        </p:txBody>
      </p:sp>
      <p:sp>
        <p:nvSpPr>
          <p:cNvPr id="29" name="Content Placeholder 13">
            <a:extLst>
              <a:ext uri="{FF2B5EF4-FFF2-40B4-BE49-F238E27FC236}">
                <a16:creationId xmlns:a16="http://schemas.microsoft.com/office/drawing/2014/main" id="{8C996DF3-4E7F-484C-8C3E-C99DC6056845}"/>
              </a:ext>
            </a:extLst>
          </p:cNvPr>
          <p:cNvSpPr>
            <a:spLocks noGrp="1"/>
          </p:cNvSpPr>
          <p:nvPr>
            <p:ph sz="quarter" idx="19"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30" name="Pentagon 29">
            <a:extLst>
              <a:ext uri="{FF2B5EF4-FFF2-40B4-BE49-F238E27FC236}">
                <a16:creationId xmlns:a16="http://schemas.microsoft.com/office/drawing/2014/main" id="{658A6092-CA2A-F74B-A38F-1089847E89B7}"/>
              </a:ext>
            </a:extLst>
          </p:cNvPr>
          <p:cNvSpPr/>
          <p:nvPr userDrawn="1"/>
        </p:nvSpPr>
        <p:spPr>
          <a:xfrm>
            <a:off x="5645973" y="1960928"/>
            <a:ext cx="409079" cy="3753981"/>
          </a:xfrm>
          <a:prstGeom prst="homePlate">
            <a:avLst>
              <a:gd name="adj" fmla="val 815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45FCFC80-E5AD-C04C-8639-204FA78AEAA7}"/>
              </a:ext>
            </a:extLst>
          </p:cNvPr>
          <p:cNvSpPr txBox="1">
            <a:spLocks/>
          </p:cNvSpPr>
          <p:nvPr userDrawn="1"/>
        </p:nvSpPr>
        <p:spPr>
          <a:xfrm>
            <a:off x="471995" y="1404338"/>
            <a:ext cx="1267354" cy="414524"/>
          </a:xfrm>
          <a:prstGeom prst="rect">
            <a:avLst/>
          </a:prstGeom>
          <a:solidFill>
            <a:srgbClr val="214666"/>
          </a:solidFill>
        </p:spPr>
        <p:txBody>
          <a:bodyPr vert="horz" lIns="180000" tIns="45720" rIns="91440" bIns="45720" rtlCol="0"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1" i="0" kern="1200" baseline="0">
                <a:solidFill>
                  <a:schemeClr val="tx1"/>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i="0">
                <a:solidFill>
                  <a:schemeClr val="bg1"/>
                </a:solidFill>
                <a:latin typeface="Poppins" pitchFamily="2" charset="77"/>
                <a:cs typeface="Poppins" pitchFamily="2" charset="77"/>
              </a:rPr>
              <a:t>The result</a:t>
            </a:r>
          </a:p>
        </p:txBody>
      </p:sp>
      <p:sp>
        <p:nvSpPr>
          <p:cNvPr id="32" name="Content Placeholder 13">
            <a:extLst>
              <a:ext uri="{FF2B5EF4-FFF2-40B4-BE49-F238E27FC236}">
                <a16:creationId xmlns:a16="http://schemas.microsoft.com/office/drawing/2014/main" id="{FEE58E5E-6AE1-2644-8396-E320572C5D07}"/>
              </a:ext>
            </a:extLst>
          </p:cNvPr>
          <p:cNvSpPr>
            <a:spLocks noGrp="1"/>
          </p:cNvSpPr>
          <p:nvPr>
            <p:ph sz="quarter" idx="20" hasCustomPrompt="1"/>
          </p:nvPr>
        </p:nvSpPr>
        <p:spPr>
          <a:xfrm>
            <a:off x="472034" y="1960928"/>
            <a:ext cx="5203756" cy="3753981"/>
          </a:xfrm>
          <a:solidFill>
            <a:schemeClr val="bg1">
              <a:lumMod val="95000"/>
            </a:schemeClr>
          </a:solidFill>
        </p:spPr>
        <p:txBody>
          <a:bodyPr lIns="216000" tIns="144000" rIns="216000" bIns="216000">
            <a:normAutofit/>
          </a:bodyPr>
          <a:lstStyle>
            <a:lvl1pPr marL="0" indent="0">
              <a:spcBef>
                <a:spcPts val="0"/>
              </a:spcBef>
              <a:spcAft>
                <a:spcPts val="1200"/>
              </a:spcAft>
              <a:buFontTx/>
              <a:buNone/>
              <a:defRPr>
                <a:solidFill>
                  <a:schemeClr val="tx1">
                    <a:lumMod val="95000"/>
                    <a:lumOff val="5000"/>
                  </a:schemeClr>
                </a:solidFill>
                <a:latin typeface="Helvetica" pitchFamily="2" charset="0"/>
              </a:defRPr>
            </a:lvl1pPr>
            <a:lvl2pPr marL="9525" indent="0" algn="l">
              <a:spcBef>
                <a:spcPts val="0"/>
              </a:spcBef>
              <a:spcAft>
                <a:spcPts val="600"/>
              </a:spcAft>
              <a:buFont typeface="Arial" panose="020B0604020202020204" pitchFamily="34" charset="0"/>
              <a:buNone/>
              <a:tabLst/>
              <a:defRPr sz="1500" b="1" i="0">
                <a:solidFill>
                  <a:srgbClr val="214666"/>
                </a:solidFill>
                <a:latin typeface="Poppins SemiBold" pitchFamily="2" charset="77"/>
                <a:cs typeface="Poppins SemiBold" pitchFamily="2" charset="77"/>
              </a:defRPr>
            </a:lvl2pPr>
            <a:lvl3pPr marL="171450" indent="-171450">
              <a:lnSpc>
                <a:spcPts val="800"/>
              </a:lnSpc>
              <a:spcBef>
                <a:spcPts val="0"/>
              </a:spcBef>
              <a:spcAft>
                <a:spcPts val="1200"/>
              </a:spcAft>
              <a:buFont typeface="Arial" panose="020B0604020202020204" pitchFamily="34" charset="0"/>
              <a:buChar char="•"/>
              <a:defRPr>
                <a:solidFill>
                  <a:schemeClr val="tx1">
                    <a:lumMod val="95000"/>
                    <a:lumOff val="5000"/>
                  </a:schemeClr>
                </a:solidFill>
                <a:latin typeface="Helvetica" pitchFamily="2" charset="0"/>
              </a:defRPr>
            </a:lvl3pPr>
            <a:lvl4pPr marL="1371600" indent="0">
              <a:buFontTx/>
              <a:buNone/>
              <a:defRPr>
                <a:solidFill>
                  <a:schemeClr val="tx1">
                    <a:lumMod val="95000"/>
                    <a:lumOff val="5000"/>
                  </a:schemeClr>
                </a:solidFill>
                <a:latin typeface="Helvetica" pitchFamily="2" charset="0"/>
              </a:defRPr>
            </a:lvl4pPr>
            <a:lvl5pPr marL="1828800" indent="0">
              <a:buFontTx/>
              <a:buNone/>
              <a:defRPr>
                <a:solidFill>
                  <a:schemeClr val="tx1">
                    <a:lumMod val="95000"/>
                    <a:lumOff val="5000"/>
                  </a:schemeClr>
                </a:solidFill>
                <a:latin typeface="Helvetica" pitchFamily="2" charset="0"/>
              </a:defRPr>
            </a:lvl5pPr>
          </a:lstStyle>
          <a:p>
            <a:pPr lvl="0"/>
            <a:r>
              <a:rPr lang="en-GB"/>
              <a:t>A short paragraph about the client and what they do goes here.</a:t>
            </a:r>
          </a:p>
          <a:p>
            <a:pPr lvl="1"/>
            <a:r>
              <a:rPr lang="en-GB"/>
              <a:t>Second level</a:t>
            </a:r>
          </a:p>
          <a:p>
            <a:pPr lvl="2"/>
            <a:r>
              <a:rPr lang="en-GB"/>
              <a:t>Bullet list 1</a:t>
            </a:r>
          </a:p>
          <a:p>
            <a:pPr lvl="2"/>
            <a:r>
              <a:rPr lang="en-GB"/>
              <a:t>Bullet list 2</a:t>
            </a:r>
          </a:p>
          <a:p>
            <a:pPr lvl="2"/>
            <a:r>
              <a:rPr lang="en-GB"/>
              <a:t>Bullet list 3</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1"/>
            <a:r>
              <a:rPr lang="en-GB" err="1"/>
              <a:t>Fsdfdsfdsfdsfdsf</a:t>
            </a:r>
            <a:endParaRPr lang="en-GB"/>
          </a:p>
          <a:p>
            <a:pPr lvl="0"/>
            <a:r>
              <a:rPr lang="en-GB"/>
              <a:t>Morbi </a:t>
            </a:r>
            <a:r>
              <a:rPr lang="en-GB" err="1"/>
              <a:t>leo</a:t>
            </a:r>
            <a:r>
              <a:rPr lang="en-GB"/>
              <a:t> </a:t>
            </a:r>
            <a:r>
              <a:rPr lang="en-GB" err="1"/>
              <a:t>risus</a:t>
            </a:r>
            <a:r>
              <a:rPr lang="en-GB"/>
              <a:t>, porta ac </a:t>
            </a:r>
            <a:r>
              <a:rPr lang="en-GB" err="1"/>
              <a:t>consectetur</a:t>
            </a:r>
            <a:r>
              <a:rPr lang="en-GB"/>
              <a:t> ac, vestibulum at eros. </a:t>
            </a:r>
            <a:r>
              <a:rPr lang="en-GB" err="1"/>
              <a:t>Praesent</a:t>
            </a:r>
            <a:r>
              <a:rPr lang="en-GB"/>
              <a:t> </a:t>
            </a:r>
            <a:r>
              <a:rPr lang="en-GB" err="1"/>
              <a:t>commodo</a:t>
            </a:r>
            <a:r>
              <a:rPr lang="en-GB"/>
              <a:t> cursus magna, </a:t>
            </a:r>
            <a:r>
              <a:rPr lang="en-GB" err="1"/>
              <a:t>vel</a:t>
            </a:r>
            <a:r>
              <a:rPr lang="en-GB"/>
              <a:t> </a:t>
            </a:r>
            <a:r>
              <a:rPr lang="en-GB" err="1"/>
              <a:t>scelerisque</a:t>
            </a:r>
            <a:r>
              <a:rPr lang="en-GB"/>
              <a:t> </a:t>
            </a:r>
            <a:r>
              <a:rPr lang="en-GB" err="1"/>
              <a:t>nisl</a:t>
            </a:r>
            <a:r>
              <a:rPr lang="en-GB"/>
              <a:t> </a:t>
            </a:r>
            <a:r>
              <a:rPr lang="en-GB" err="1"/>
              <a:t>consectetur</a:t>
            </a:r>
            <a:r>
              <a:rPr lang="en-GB"/>
              <a:t> et. </a:t>
            </a:r>
            <a:r>
              <a:rPr lang="en-GB" err="1"/>
              <a:t>Nulla</a:t>
            </a:r>
            <a:r>
              <a:rPr lang="en-GB"/>
              <a:t> vitae </a:t>
            </a:r>
            <a:r>
              <a:rPr lang="en-GB" err="1"/>
              <a:t>elit</a:t>
            </a:r>
            <a:r>
              <a:rPr lang="en-GB"/>
              <a:t> libero, a pharetra </a:t>
            </a:r>
            <a:r>
              <a:rPr lang="en-GB" err="1"/>
              <a:t>augue</a:t>
            </a:r>
            <a:r>
              <a:rPr lang="en-GB"/>
              <a:t>. Maecenas </a:t>
            </a:r>
            <a:r>
              <a:rPr lang="en-GB" err="1"/>
              <a:t>sed</a:t>
            </a:r>
            <a:r>
              <a:rPr lang="en-GB"/>
              <a:t> </a:t>
            </a:r>
            <a:r>
              <a:rPr lang="en-GB" err="1"/>
              <a:t>diam</a:t>
            </a:r>
            <a:r>
              <a:rPr lang="en-GB"/>
              <a:t> </a:t>
            </a:r>
            <a:r>
              <a:rPr lang="en-GB" err="1"/>
              <a:t>eget</a:t>
            </a:r>
            <a:r>
              <a:rPr lang="en-GB"/>
              <a:t> </a:t>
            </a:r>
            <a:r>
              <a:rPr lang="en-GB" err="1"/>
              <a:t>risus</a:t>
            </a:r>
            <a:r>
              <a:rPr lang="en-GB"/>
              <a:t> </a:t>
            </a:r>
            <a:r>
              <a:rPr lang="en-GB" err="1"/>
              <a:t>varius</a:t>
            </a:r>
            <a:r>
              <a:rPr lang="en-GB"/>
              <a:t> </a:t>
            </a:r>
            <a:r>
              <a:rPr lang="en-GB" err="1"/>
              <a:t>blandit</a:t>
            </a:r>
            <a:r>
              <a:rPr lang="en-GB"/>
              <a:t> sit </a:t>
            </a:r>
            <a:r>
              <a:rPr lang="en-GB" err="1"/>
              <a:t>amet</a:t>
            </a:r>
            <a:r>
              <a:rPr lang="en-GB"/>
              <a:t> non magna.</a:t>
            </a:r>
          </a:p>
          <a:p>
            <a:pPr lvl="0"/>
            <a:endParaRPr lang="en-GB"/>
          </a:p>
        </p:txBody>
      </p:sp>
      <p:sp>
        <p:nvSpPr>
          <p:cNvPr id="15" name="Chevron 14">
            <a:extLst>
              <a:ext uri="{FF2B5EF4-FFF2-40B4-BE49-F238E27FC236}">
                <a16:creationId xmlns:a16="http://schemas.microsoft.com/office/drawing/2014/main" id="{E9C194F5-172D-B54A-8DFD-51FEE473845E}"/>
              </a:ext>
            </a:extLst>
          </p:cNvPr>
          <p:cNvSpPr/>
          <p:nvPr userDrawn="1"/>
        </p:nvSpPr>
        <p:spPr>
          <a:xfrm>
            <a:off x="5675790" y="1960928"/>
            <a:ext cx="684550" cy="3753981"/>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ubtitle 2">
            <a:extLst>
              <a:ext uri="{FF2B5EF4-FFF2-40B4-BE49-F238E27FC236}">
                <a16:creationId xmlns:a16="http://schemas.microsoft.com/office/drawing/2014/main" id="{58D7C399-0FC2-0B4B-93AD-DC87CEC4E2EB}"/>
              </a:ext>
            </a:extLst>
          </p:cNvPr>
          <p:cNvSpPr>
            <a:spLocks noGrp="1"/>
          </p:cNvSpPr>
          <p:nvPr>
            <p:ph type="subTitle" idx="1" hasCustomPrompt="1"/>
          </p:nvPr>
        </p:nvSpPr>
        <p:spPr>
          <a:xfrm>
            <a:off x="472034" y="758843"/>
            <a:ext cx="7558782" cy="442133"/>
          </a:xfrm>
        </p:spPr>
        <p:txBody>
          <a:bodyPr lIns="0" bIns="0" anchor="t" anchorCtr="0">
            <a:noAutofit/>
          </a:bodyPr>
          <a:lstStyle>
            <a:lvl1pPr marL="0" indent="0" algn="l">
              <a:buNone/>
              <a:defRPr sz="1800" b="0" i="0" spc="-80" baseline="0">
                <a:solidFill>
                  <a:schemeClr val="tx1"/>
                </a:solidFill>
                <a:highlight>
                  <a:srgbClr val="EBFF34"/>
                </a:highlight>
                <a:latin typeface="Poppins Medium" pitchFamily="2" charset="77"/>
                <a:cs typeface="Poppin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Case study title</a:t>
            </a:r>
          </a:p>
        </p:txBody>
      </p:sp>
      <p:sp>
        <p:nvSpPr>
          <p:cNvPr id="20" name="TextBox 19">
            <a:extLst>
              <a:ext uri="{FF2B5EF4-FFF2-40B4-BE49-F238E27FC236}">
                <a16:creationId xmlns:a16="http://schemas.microsoft.com/office/drawing/2014/main" id="{D1BB2CD5-3350-6B43-B1C5-991E8CF2EFD7}"/>
              </a:ext>
            </a:extLst>
          </p:cNvPr>
          <p:cNvSpPr txBox="1"/>
          <p:nvPr userDrawn="1"/>
        </p:nvSpPr>
        <p:spPr>
          <a:xfrm>
            <a:off x="471488" y="494306"/>
            <a:ext cx="1094007" cy="253916"/>
          </a:xfrm>
          <a:prstGeom prst="rect">
            <a:avLst/>
          </a:prstGeom>
          <a:noFill/>
        </p:spPr>
        <p:txBody>
          <a:bodyPr wrap="square" lIns="0" rtlCol="0">
            <a:spAutoFit/>
          </a:bodyPr>
          <a:lstStyle/>
          <a:p>
            <a:pPr lvl="0"/>
            <a:r>
              <a:rPr lang="en-GB" sz="1050" b="0" i="0">
                <a:solidFill>
                  <a:schemeClr val="tx1">
                    <a:lumMod val="50000"/>
                    <a:lumOff val="50000"/>
                  </a:schemeClr>
                </a:solidFill>
                <a:latin typeface="Poppins" pitchFamily="2" charset="77"/>
                <a:cs typeface="Poppins" pitchFamily="2" charset="77"/>
              </a:rPr>
              <a:t>CASE STUDY</a:t>
            </a:r>
            <a:endParaRPr lang="en-US" sz="1050" b="0" i="0">
              <a:solidFill>
                <a:schemeClr val="tx1">
                  <a:lumMod val="50000"/>
                  <a:lumOff val="50000"/>
                </a:schemeClr>
              </a:solidFill>
              <a:latin typeface="Poppins" pitchFamily="2" charset="77"/>
              <a:cs typeface="Poppins" pitchFamily="2" charset="77"/>
            </a:endParaRPr>
          </a:p>
        </p:txBody>
      </p:sp>
    </p:spTree>
    <p:extLst>
      <p:ext uri="{BB962C8B-B14F-4D97-AF65-F5344CB8AC3E}">
        <p14:creationId xmlns:p14="http://schemas.microsoft.com/office/powerpoint/2010/main" val="27605145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heme" Target="../theme/theme2.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image" Target="../media/image3.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0"/>
            <a:r>
              <a:rPr lang="en-US"/>
              <a:t>Subheading</a:t>
            </a:r>
          </a:p>
          <a:p>
            <a:pPr lvl="0"/>
            <a:r>
              <a:rPr lang="en-US"/>
              <a:t>Sub-subheading</a:t>
            </a:r>
          </a:p>
          <a:p>
            <a:pPr lvl="0"/>
            <a:r>
              <a:rPr lang="en-US"/>
              <a:t>Fourth level</a:t>
            </a:r>
          </a:p>
          <a:p>
            <a:pPr lvl="0"/>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10/23/2023</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13" name="Footer Placeholder 12">
            <a:extLst>
              <a:ext uri="{FF2B5EF4-FFF2-40B4-BE49-F238E27FC236}">
                <a16:creationId xmlns:a16="http://schemas.microsoft.com/office/drawing/2014/main" id="{4906A3BC-8FB9-AB41-B172-D1CA7B8F4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8" r:id="rId1"/>
    <p:sldLayoutId id="2147483689" r:id="rId2"/>
    <p:sldLayoutId id="2147483700" r:id="rId3"/>
    <p:sldLayoutId id="2147483661" r:id="rId4"/>
    <p:sldLayoutId id="2147483673" r:id="rId5"/>
    <p:sldLayoutId id="2147483672" r:id="rId6"/>
    <p:sldLayoutId id="2147483674" r:id="rId7"/>
    <p:sldLayoutId id="2147483692" r:id="rId8"/>
    <p:sldLayoutId id="2147483693" r:id="rId9"/>
    <p:sldLayoutId id="2147483695" r:id="rId10"/>
    <p:sldLayoutId id="2147483696" r:id="rId11"/>
    <p:sldLayoutId id="2147483688" r:id="rId12"/>
    <p:sldLayoutId id="2147483705" r:id="rId13"/>
    <p:sldLayoutId id="2147483682" r:id="rId14"/>
    <p:sldLayoutId id="2147483704" r:id="rId15"/>
    <p:sldLayoutId id="2147483684" r:id="rId16"/>
    <p:sldLayoutId id="2147483685" r:id="rId17"/>
    <p:sldLayoutId id="2147483686" r:id="rId18"/>
    <p:sldLayoutId id="2147483687" r:id="rId19"/>
    <p:sldLayoutId id="2147483675" r:id="rId20"/>
    <p:sldLayoutId id="2147483676" r:id="rId21"/>
    <p:sldLayoutId id="2147483677" r:id="rId22"/>
    <p:sldLayoutId id="2147483683" r:id="rId23"/>
    <p:sldLayoutId id="2147483706" r:id="rId24"/>
    <p:sldLayoutId id="2147483679" r:id="rId25"/>
    <p:sldLayoutId id="2147483707" r:id="rId26"/>
    <p:sldLayoutId id="2147483680" r:id="rId27"/>
    <p:sldLayoutId id="2147483681" r:id="rId28"/>
    <p:sldLayoutId id="2147483708" r:id="rId29"/>
    <p:sldLayoutId id="2147483697" r:id="rId30"/>
    <p:sldLayoutId id="2147483701" r:id="rId31"/>
    <p:sldLayoutId id="2147483702" r:id="rId32"/>
  </p:sldLayoutIdLst>
  <p:txStyles>
    <p:titleStyle>
      <a:lvl1pPr algn="l" defTabSz="914400" rtl="0" eaLnBrk="1" latinLnBrk="0" hangingPunct="1">
        <a:lnSpc>
          <a:spcPct val="120000"/>
        </a:lnSpc>
        <a:spcBef>
          <a:spcPct val="0"/>
        </a:spcBef>
        <a:buNone/>
        <a:defRPr sz="4400" kern="1200" baseline="0">
          <a:solidFill>
            <a:schemeClr val="tx1"/>
          </a:solidFill>
          <a:latin typeface="Poppins" pitchFamily="2" charset="77"/>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None/>
        <a:defRPr sz="1200" kern="1200" baseline="0">
          <a:solidFill>
            <a:schemeClr val="tx1"/>
          </a:solidFill>
          <a:latin typeface="Poppins" pitchFamily="2" charset="77"/>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0"/>
            <a:r>
              <a:rPr lang="en-US"/>
              <a:t>Subheading</a:t>
            </a:r>
          </a:p>
          <a:p>
            <a:pPr lvl="0"/>
            <a:r>
              <a:rPr lang="en-US"/>
              <a:t>Sub-subheading</a:t>
            </a:r>
          </a:p>
          <a:p>
            <a:pPr lvl="0"/>
            <a:r>
              <a:rPr lang="en-US"/>
              <a:t>Fourth level</a:t>
            </a:r>
          </a:p>
          <a:p>
            <a:pPr lvl="0"/>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10/23/2023</a:t>
            </a:fld>
            <a:endParaRPr lang="en-US"/>
          </a:p>
        </p:txBody>
      </p:sp>
      <p:sp>
        <p:nvSpPr>
          <p:cNvPr id="13" name="Footer Placeholder 12">
            <a:extLst>
              <a:ext uri="{FF2B5EF4-FFF2-40B4-BE49-F238E27FC236}">
                <a16:creationId xmlns:a16="http://schemas.microsoft.com/office/drawing/2014/main" id="{4906A3BC-8FB9-AB41-B172-D1CA7B8F4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E58C230F-99AB-C548-8E43-66EC42F37E98}"/>
              </a:ext>
            </a:extLst>
          </p:cNvPr>
          <p:cNvSpPr/>
          <p:nvPr userDrawn="1"/>
        </p:nvSpPr>
        <p:spPr>
          <a:xfrm rot="21428546">
            <a:off x="10648829" y="6320659"/>
            <a:ext cx="1609221" cy="935711"/>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98C021-012F-8C49-84D2-3AA7E655842B}"/>
              </a:ext>
            </a:extLst>
          </p:cNvPr>
          <p:cNvSpPr/>
          <p:nvPr userDrawn="1"/>
        </p:nvSpPr>
        <p:spPr>
          <a:xfrm>
            <a:off x="12123174" y="6529137"/>
            <a:ext cx="68826" cy="1988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39661995-2076-5F41-86BC-B0E1E0EA8620}"/>
              </a:ext>
            </a:extLst>
          </p:cNvPr>
          <p:cNvPicPr>
            <a:picLocks noChangeAspect="1" noChangeArrowheads="1"/>
          </p:cNvPicPr>
          <p:nvPr userDrawn="1"/>
        </p:nvPicPr>
        <p:blipFill>
          <a:blip r:embed="rId40" cstate="print">
            <a:extLst>
              <a:ext uri="{28A0092B-C50C-407E-A947-70E740481C1C}">
                <a14:useLocalDpi xmlns:a14="http://schemas.microsoft.com/office/drawing/2010/main" val="0"/>
              </a:ext>
            </a:extLst>
          </a:blip>
          <a:srcRect/>
          <a:stretch>
            <a:fillRect/>
          </a:stretch>
        </p:blipFill>
        <p:spPr bwMode="auto">
          <a:xfrm>
            <a:off x="10826223" y="6529137"/>
            <a:ext cx="785673" cy="17703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a:extLst>
              <a:ext uri="{FF2B5EF4-FFF2-40B4-BE49-F238E27FC236}">
                <a16:creationId xmlns:a16="http://schemas.microsoft.com/office/drawing/2014/main" id="{0B3CEEC6-C4B8-484D-841F-4F2D0C0E7D8C}"/>
              </a:ext>
            </a:extLst>
          </p:cNvPr>
          <p:cNvSpPr>
            <a:spLocks noGrp="1"/>
          </p:cNvSpPr>
          <p:nvPr>
            <p:ph type="sldNum" sz="quarter" idx="4"/>
          </p:nvPr>
        </p:nvSpPr>
        <p:spPr>
          <a:xfrm>
            <a:off x="11621728" y="6435090"/>
            <a:ext cx="501446" cy="365125"/>
          </a:xfrm>
          <a:prstGeom prst="rect">
            <a:avLst/>
          </a:prstGeom>
        </p:spPr>
        <p:txBody>
          <a:bodyPr/>
          <a:lstStyle>
            <a:lvl1pPr algn="ctr">
              <a:defRPr sz="1050" baseline="0">
                <a:solidFill>
                  <a:schemeClr val="bg2">
                    <a:lumMod val="25000"/>
                  </a:schemeClr>
                </a:solidFill>
                <a:latin typeface="Poppins" pitchFamily="2" charset="77"/>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09" r:id="rId33"/>
    <p:sldLayoutId id="2147483710" r:id="rId34"/>
    <p:sldLayoutId id="2147483711" r:id="rId35"/>
    <p:sldLayoutId id="2147483712" r:id="rId36"/>
    <p:sldLayoutId id="2147483748" r:id="rId37"/>
    <p:sldLayoutId id="2147483714" r:id="rId38"/>
  </p:sldLayoutIdLst>
  <p:txStyles>
    <p:titleStyle>
      <a:lvl1pPr algn="l" defTabSz="914400" rtl="0" eaLnBrk="1" latinLnBrk="0" hangingPunct="1">
        <a:lnSpc>
          <a:spcPct val="120000"/>
        </a:lnSpc>
        <a:spcBef>
          <a:spcPct val="0"/>
        </a:spcBef>
        <a:buNone/>
        <a:defRPr sz="4400" kern="1200" baseline="0">
          <a:solidFill>
            <a:schemeClr val="tx1"/>
          </a:solidFill>
          <a:latin typeface="Poppins" pitchFamily="2" charset="77"/>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None/>
        <a:defRPr sz="1200" kern="1200" baseline="0">
          <a:solidFill>
            <a:schemeClr val="tx1"/>
          </a:solidFill>
          <a:latin typeface="Poppins" pitchFamily="2" charset="77"/>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4_9C08D055.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5.xml"/><Relationship Id="rId5" Type="http://schemas.openxmlformats.org/officeDocument/2006/relationships/image" Target="../media/image30.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5D_CF2D4E1C.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17D_F8A52A25.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8/10/relationships/comments" Target="../comments/modernComment_177_B2128315.xml"/><Relationship Id="rId1" Type="http://schemas.openxmlformats.org/officeDocument/2006/relationships/slideLayout" Target="../slideLayouts/slideLayout5.xml"/><Relationship Id="rId4" Type="http://schemas.openxmlformats.org/officeDocument/2006/relationships/image" Target="../media/image48.svg"/></Relationships>
</file>

<file path=ppt/slides/_rels/slide3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52.png"/><Relationship Id="rId4" Type="http://schemas.openxmlformats.org/officeDocument/2006/relationships/image" Target="../media/image30.sv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reasondigital.com/"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text, person&#10;&#10;Description automatically generated">
            <a:extLst>
              <a:ext uri="{FF2B5EF4-FFF2-40B4-BE49-F238E27FC236}">
                <a16:creationId xmlns:a16="http://schemas.microsoft.com/office/drawing/2014/main" id="{B617254F-8420-D29E-077E-8D4AEA4CED40}"/>
              </a:ext>
            </a:extLst>
          </p:cNvPr>
          <p:cNvPicPr>
            <a:picLocks noGrp="1" noChangeAspect="1"/>
          </p:cNvPicPr>
          <p:nvPr>
            <p:ph type="pic" sz="quarter" idx="14"/>
          </p:nvPr>
        </p:nvPicPr>
        <p:blipFill rotWithShape="1">
          <a:blip r:embed="rId2"/>
          <a:srcRect l="7115" r="4164"/>
          <a:stretch/>
        </p:blipFill>
        <p:spPr>
          <a:xfrm rot="174025">
            <a:off x="4357865" y="-264394"/>
            <a:ext cx="8347161" cy="6272341"/>
          </a:xfrm>
        </p:spPr>
      </p:pic>
      <p:sp>
        <p:nvSpPr>
          <p:cNvPr id="3" name="Subtitle 2">
            <a:extLst>
              <a:ext uri="{FF2B5EF4-FFF2-40B4-BE49-F238E27FC236}">
                <a16:creationId xmlns:a16="http://schemas.microsoft.com/office/drawing/2014/main" id="{D82C1E06-F4D9-6947-815D-3DBCED1F3E8A}"/>
              </a:ext>
            </a:extLst>
          </p:cNvPr>
          <p:cNvSpPr>
            <a:spLocks noGrp="1"/>
          </p:cNvSpPr>
          <p:nvPr>
            <p:ph type="subTitle" idx="1"/>
          </p:nvPr>
        </p:nvSpPr>
        <p:spPr>
          <a:xfrm>
            <a:off x="668885" y="965200"/>
            <a:ext cx="6717932" cy="2768867"/>
          </a:xfrm>
        </p:spPr>
        <p:txBody>
          <a:bodyPr/>
          <a:lstStyle/>
          <a:p>
            <a:r>
              <a:rPr lang="en-GB" b="1">
                <a:latin typeface="Poppins SemiBold"/>
              </a:rPr>
              <a:t>How to take the next best step</a:t>
            </a:r>
            <a:r>
              <a:rPr lang="en-GB">
                <a:latin typeface="Poppins SemiBold"/>
              </a:rPr>
              <a:t> </a:t>
            </a:r>
            <a:r>
              <a:rPr lang="en-GB" b="1">
                <a:latin typeface="Poppins SemiBold"/>
              </a:rPr>
              <a:t>with digital fundraising</a:t>
            </a:r>
            <a:endParaRPr lang="en-GB">
              <a:latin typeface="Poppins SemiBold"/>
            </a:endParaRPr>
          </a:p>
        </p:txBody>
      </p:sp>
      <p:sp>
        <p:nvSpPr>
          <p:cNvPr id="4" name="Text Placeholder 3">
            <a:extLst>
              <a:ext uri="{FF2B5EF4-FFF2-40B4-BE49-F238E27FC236}">
                <a16:creationId xmlns:a16="http://schemas.microsoft.com/office/drawing/2014/main" id="{F59B2B10-80F7-2342-B021-FEC128B20902}"/>
              </a:ext>
            </a:extLst>
          </p:cNvPr>
          <p:cNvSpPr>
            <a:spLocks noGrp="1"/>
          </p:cNvSpPr>
          <p:nvPr>
            <p:ph type="body" sz="quarter" idx="13"/>
          </p:nvPr>
        </p:nvSpPr>
        <p:spPr/>
        <p:txBody>
          <a:bodyPr>
            <a:normAutofit fontScale="62500" lnSpcReduction="20000"/>
          </a:bodyPr>
          <a:lstStyle/>
          <a:p>
            <a:r>
              <a:rPr lang="en-US"/>
              <a:t>Charity Digital Fundraising Summit 2023</a:t>
            </a:r>
          </a:p>
        </p:txBody>
      </p:sp>
      <p:sp>
        <p:nvSpPr>
          <p:cNvPr id="9" name="Text Placeholder 8">
            <a:extLst>
              <a:ext uri="{FF2B5EF4-FFF2-40B4-BE49-F238E27FC236}">
                <a16:creationId xmlns:a16="http://schemas.microsoft.com/office/drawing/2014/main" id="{3A99B0B9-471A-C443-B890-1781529E3C9E}"/>
              </a:ext>
            </a:extLst>
          </p:cNvPr>
          <p:cNvSpPr>
            <a:spLocks noGrp="1"/>
          </p:cNvSpPr>
          <p:nvPr>
            <p:ph type="body" sz="quarter" idx="15"/>
          </p:nvPr>
        </p:nvSpPr>
        <p:spPr/>
        <p:txBody>
          <a:bodyPr/>
          <a:lstStyle/>
          <a:p>
            <a:r>
              <a:rPr lang="en-US">
                <a:latin typeface="Poppins"/>
                <a:cs typeface="Poppins"/>
              </a:rPr>
              <a:t>01/11/23</a:t>
            </a:r>
            <a:endParaRPr lang="en-US">
              <a:cs typeface="Poppins"/>
            </a:endParaRPr>
          </a:p>
        </p:txBody>
      </p:sp>
    </p:spTree>
    <p:extLst>
      <p:ext uri="{BB962C8B-B14F-4D97-AF65-F5344CB8AC3E}">
        <p14:creationId xmlns:p14="http://schemas.microsoft.com/office/powerpoint/2010/main" val="111125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1C0DA9C-3FCD-E189-8A1D-B2FBA27BF967}"/>
              </a:ext>
            </a:extLst>
          </p:cNvPr>
          <p:cNvSpPr>
            <a:spLocks noGrp="1"/>
          </p:cNvSpPr>
          <p:nvPr>
            <p:ph type="subTitle" idx="1"/>
          </p:nvPr>
        </p:nvSpPr>
        <p:spPr>
          <a:xfrm>
            <a:off x="472034" y="454307"/>
            <a:ext cx="5203756" cy="565360"/>
          </a:xfrm>
        </p:spPr>
        <p:txBody>
          <a:bodyPr/>
          <a:lstStyle/>
          <a:p>
            <a:r>
              <a:rPr lang="en-GB"/>
              <a:t>The plan for our session</a:t>
            </a:r>
          </a:p>
        </p:txBody>
      </p:sp>
      <p:graphicFrame>
        <p:nvGraphicFramePr>
          <p:cNvPr id="3" name="Table 2">
            <a:extLst>
              <a:ext uri="{FF2B5EF4-FFF2-40B4-BE49-F238E27FC236}">
                <a16:creationId xmlns:a16="http://schemas.microsoft.com/office/drawing/2014/main" id="{DAD3F3A0-6EA1-404D-3C6B-739AA328433B}"/>
              </a:ext>
            </a:extLst>
          </p:cNvPr>
          <p:cNvGraphicFramePr>
            <a:graphicFrameLocks noGrp="1"/>
          </p:cNvGraphicFramePr>
          <p:nvPr>
            <p:extLst>
              <p:ext uri="{D42A27DB-BD31-4B8C-83A1-F6EECF244321}">
                <p14:modId xmlns:p14="http://schemas.microsoft.com/office/powerpoint/2010/main" val="1614916561"/>
              </p:ext>
            </p:extLst>
          </p:nvPr>
        </p:nvGraphicFramePr>
        <p:xfrm>
          <a:off x="2756467" y="1404406"/>
          <a:ext cx="5838647" cy="3646567"/>
        </p:xfrm>
        <a:graphic>
          <a:graphicData uri="http://schemas.openxmlformats.org/drawingml/2006/table">
            <a:tbl>
              <a:tblPr firstRow="1" bandRow="1">
                <a:tableStyleId>{E8034E78-7F5D-4C2E-B375-FC64B27BC917}</a:tableStyleId>
              </a:tblPr>
              <a:tblGrid>
                <a:gridCol w="1519866">
                  <a:extLst>
                    <a:ext uri="{9D8B030D-6E8A-4147-A177-3AD203B41FA5}">
                      <a16:colId xmlns:a16="http://schemas.microsoft.com/office/drawing/2014/main" val="990682065"/>
                    </a:ext>
                  </a:extLst>
                </a:gridCol>
                <a:gridCol w="4318781">
                  <a:extLst>
                    <a:ext uri="{9D8B030D-6E8A-4147-A177-3AD203B41FA5}">
                      <a16:colId xmlns:a16="http://schemas.microsoft.com/office/drawing/2014/main" val="1777595074"/>
                    </a:ext>
                  </a:extLst>
                </a:gridCol>
              </a:tblGrid>
              <a:tr h="474326">
                <a:tc>
                  <a:txBody>
                    <a:bodyPr/>
                    <a:lstStyle/>
                    <a:p>
                      <a:pPr algn="ctr"/>
                      <a:r>
                        <a:rPr lang="en-US" sz="1800" b="1" i="0">
                          <a:latin typeface="Poppins SemiBold" pitchFamily="2" charset="77"/>
                          <a:ea typeface="Helvetica Neue" panose="02000503000000020004" pitchFamily="2" charset="0"/>
                          <a:cs typeface="Poppins SemiBold" pitchFamily="2" charset="77"/>
                        </a:rPr>
                        <a:t>Time</a:t>
                      </a:r>
                    </a:p>
                  </a:txBody>
                  <a:tcPr anchor="ctr">
                    <a:lnR w="76200" cap="flat" cmpd="sng" algn="ctr">
                      <a:solidFill>
                        <a:schemeClr val="bg1"/>
                      </a:solidFill>
                      <a:prstDash val="solid"/>
                      <a:round/>
                      <a:headEnd type="none" w="med" len="med"/>
                      <a:tailEnd type="none" w="med" len="med"/>
                    </a:lnR>
                    <a:lnB w="76200" cap="flat" cmpd="sng" algn="ctr">
                      <a:noFill/>
                      <a:prstDash val="solid"/>
                      <a:round/>
                      <a:headEnd type="none" w="med" len="med"/>
                      <a:tailEnd type="none" w="med" len="med"/>
                    </a:lnB>
                    <a:solidFill>
                      <a:srgbClr val="00476C"/>
                    </a:solidFill>
                  </a:tcPr>
                </a:tc>
                <a:tc>
                  <a:txBody>
                    <a:bodyPr/>
                    <a:lstStyle/>
                    <a:p>
                      <a:pPr algn="ctr"/>
                      <a:r>
                        <a:rPr lang="en-US" sz="1800" b="1" i="0">
                          <a:latin typeface="Poppins SemiBold" pitchFamily="2" charset="77"/>
                          <a:ea typeface="Helvetica Neue" panose="02000503000000020004" pitchFamily="2" charset="0"/>
                          <a:cs typeface="Poppins SemiBold" pitchFamily="2" charset="77"/>
                        </a:rPr>
                        <a:t>Activity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noFill/>
                      <a:prstDash val="solid"/>
                      <a:round/>
                      <a:headEnd type="none" w="med" len="med"/>
                      <a:tailEnd type="none" w="med" len="med"/>
                    </a:lnB>
                    <a:solidFill>
                      <a:srgbClr val="00476C"/>
                    </a:solidFill>
                  </a:tcPr>
                </a:tc>
                <a:extLst>
                  <a:ext uri="{0D108BD9-81ED-4DB2-BD59-A6C34878D82A}">
                    <a16:rowId xmlns:a16="http://schemas.microsoft.com/office/drawing/2014/main" val="1100858667"/>
                  </a:ext>
                </a:extLst>
              </a:tr>
              <a:tr h="395467">
                <a:tc>
                  <a:txBody>
                    <a:bodyPr/>
                    <a:lstStyle/>
                    <a:p>
                      <a:r>
                        <a:rPr lang="en-GB">
                          <a:solidFill>
                            <a:schemeClr val="tx1"/>
                          </a:solidFill>
                          <a:latin typeface="Poppins" panose="00000500000000000000" pitchFamily="2" charset="0"/>
                          <a:cs typeface="Poppins" panose="00000500000000000000" pitchFamily="2" charset="0"/>
                        </a:rPr>
                        <a:t>10 mins</a:t>
                      </a: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GB">
                          <a:solidFill>
                            <a:schemeClr val="tx1"/>
                          </a:solidFill>
                          <a:latin typeface="Poppins" panose="00000500000000000000" pitchFamily="2" charset="0"/>
                          <a:cs typeface="Poppins" panose="00000500000000000000" pitchFamily="2" charset="0"/>
                        </a:rPr>
                        <a:t>Introductions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0482445"/>
                  </a:ext>
                </a:extLst>
              </a:tr>
              <a:tr h="403972">
                <a:tc>
                  <a:txBody>
                    <a:bodyPr/>
                    <a:lstStyle/>
                    <a:p>
                      <a:r>
                        <a:rPr lang="en-GB">
                          <a:solidFill>
                            <a:schemeClr val="tx1"/>
                          </a:solidFill>
                          <a:latin typeface="Poppins" panose="00000500000000000000" pitchFamily="2" charset="0"/>
                          <a:cs typeface="Poppins" panose="00000500000000000000" pitchFamily="2" charset="0"/>
                        </a:rPr>
                        <a:t>10 mins</a:t>
                      </a: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GB">
                          <a:solidFill>
                            <a:schemeClr val="tx1"/>
                          </a:solidFill>
                          <a:latin typeface="Poppins" panose="00000500000000000000" pitchFamily="2" charset="0"/>
                          <a:cs typeface="Poppins" panose="00000500000000000000" pitchFamily="2" charset="0"/>
                        </a:rPr>
                        <a:t>Your vision, goals and constraints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9024458"/>
                  </a:ext>
                </a:extLst>
              </a:tr>
              <a:tr h="395467">
                <a:tc>
                  <a:txBody>
                    <a:bodyPr/>
                    <a:lstStyle/>
                    <a:p>
                      <a:r>
                        <a:rPr lang="en-GB">
                          <a:solidFill>
                            <a:schemeClr val="tx1"/>
                          </a:solidFill>
                          <a:latin typeface="Poppins" panose="00000500000000000000" pitchFamily="2" charset="0"/>
                          <a:cs typeface="Poppins" panose="00000500000000000000" pitchFamily="2" charset="0"/>
                        </a:rPr>
                        <a:t>10 mins</a:t>
                      </a: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GB">
                          <a:solidFill>
                            <a:schemeClr val="tx1"/>
                          </a:solidFill>
                          <a:latin typeface="Poppins" panose="00000500000000000000" pitchFamily="2" charset="0"/>
                          <a:cs typeface="Poppins" panose="00000500000000000000" pitchFamily="2" charset="0"/>
                        </a:rPr>
                        <a:t>Identifying challenges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1231144"/>
                  </a:ext>
                </a:extLst>
              </a:tr>
              <a:tr h="395467">
                <a:tc>
                  <a:txBody>
                    <a:bodyPr/>
                    <a:lstStyle/>
                    <a:p>
                      <a:r>
                        <a:rPr lang="en-GB">
                          <a:solidFill>
                            <a:schemeClr val="tx1"/>
                          </a:solidFill>
                          <a:latin typeface="Poppins" panose="00000500000000000000" pitchFamily="2" charset="0"/>
                          <a:cs typeface="Poppins" panose="00000500000000000000" pitchFamily="2" charset="0"/>
                        </a:rPr>
                        <a:t>15 mins</a:t>
                      </a: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GB">
                          <a:solidFill>
                            <a:schemeClr val="tx1"/>
                          </a:solidFill>
                          <a:latin typeface="Poppins" panose="00000500000000000000" pitchFamily="2" charset="0"/>
                          <a:cs typeface="Poppins" panose="00000500000000000000" pitchFamily="2" charset="0"/>
                        </a:rPr>
                        <a:t>Idea mapping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6558996"/>
                  </a:ext>
                </a:extLst>
              </a:tr>
              <a:tr h="395467">
                <a:tc>
                  <a:txBody>
                    <a:bodyPr/>
                    <a:lstStyle/>
                    <a:p>
                      <a:r>
                        <a:rPr lang="en-GB" i="1">
                          <a:solidFill>
                            <a:schemeClr val="bg2">
                              <a:lumMod val="50000"/>
                            </a:schemeClr>
                          </a:solidFill>
                          <a:latin typeface="Poppins" panose="00000500000000000000" pitchFamily="2" charset="0"/>
                          <a:cs typeface="Poppins" panose="00000500000000000000" pitchFamily="2" charset="0"/>
                        </a:rPr>
                        <a:t>5 mins</a:t>
                      </a: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GB" i="1">
                          <a:solidFill>
                            <a:schemeClr val="bg2">
                              <a:lumMod val="50000"/>
                            </a:schemeClr>
                          </a:solidFill>
                          <a:latin typeface="Poppins" panose="00000500000000000000" pitchFamily="2" charset="0"/>
                          <a:cs typeface="Poppins" panose="00000500000000000000" pitchFamily="2" charset="0"/>
                        </a:rPr>
                        <a:t>Break</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0455349"/>
                  </a:ext>
                </a:extLst>
              </a:tr>
              <a:tr h="395467">
                <a:tc>
                  <a:txBody>
                    <a:bodyPr/>
                    <a:lstStyle/>
                    <a:p>
                      <a:r>
                        <a:rPr lang="en-GB">
                          <a:solidFill>
                            <a:schemeClr val="tx1"/>
                          </a:solidFill>
                          <a:latin typeface="Poppins" panose="00000500000000000000" pitchFamily="2" charset="0"/>
                          <a:cs typeface="Poppins" panose="00000500000000000000" pitchFamily="2" charset="0"/>
                        </a:rPr>
                        <a:t>15 mins</a:t>
                      </a: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GB">
                          <a:solidFill>
                            <a:schemeClr val="tx1"/>
                          </a:solidFill>
                          <a:latin typeface="Poppins" panose="00000500000000000000" pitchFamily="2" charset="0"/>
                          <a:cs typeface="Poppins" panose="00000500000000000000" pitchFamily="2" charset="0"/>
                        </a:rPr>
                        <a:t>Prioritising work</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2842866"/>
                  </a:ext>
                </a:extLst>
              </a:tr>
              <a:tr h="395467">
                <a:tc>
                  <a:txBody>
                    <a:bodyPr/>
                    <a:lstStyle/>
                    <a:p>
                      <a:r>
                        <a:rPr lang="en-GB">
                          <a:solidFill>
                            <a:schemeClr val="tx1"/>
                          </a:solidFill>
                          <a:latin typeface="Poppins" panose="00000500000000000000" pitchFamily="2" charset="0"/>
                          <a:cs typeface="Poppins" panose="00000500000000000000" pitchFamily="2" charset="0"/>
                        </a:rPr>
                        <a:t>15 mins</a:t>
                      </a: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GB">
                          <a:solidFill>
                            <a:schemeClr val="tx1"/>
                          </a:solidFill>
                          <a:latin typeface="Poppins" panose="00000500000000000000" pitchFamily="2" charset="0"/>
                          <a:cs typeface="Poppins" panose="00000500000000000000" pitchFamily="2" charset="0"/>
                        </a:rPr>
                        <a:t>Sequencing into a roadmap</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5953099"/>
                  </a:ext>
                </a:extLst>
              </a:tr>
              <a:tr h="395467">
                <a:tc>
                  <a:txBody>
                    <a:bodyPr/>
                    <a:lstStyle/>
                    <a:p>
                      <a:r>
                        <a:rPr lang="en-US">
                          <a:solidFill>
                            <a:schemeClr val="tx1"/>
                          </a:solidFill>
                          <a:latin typeface="Poppins" panose="00000500000000000000" pitchFamily="2" charset="0"/>
                          <a:cs typeface="Poppins" panose="00000500000000000000" pitchFamily="2" charset="0"/>
                        </a:rPr>
                        <a:t>5 mins</a:t>
                      </a:r>
                      <a:endParaRPr lang="en-GB">
                        <a:solidFill>
                          <a:schemeClr val="tx1"/>
                        </a:solidFill>
                        <a:latin typeface="Poppins" panose="00000500000000000000" pitchFamily="2" charset="0"/>
                        <a:cs typeface="Poppins" panose="00000500000000000000" pitchFamily="2" charset="0"/>
                      </a:endParaRPr>
                    </a:p>
                  </a:txBody>
                  <a:tcPr anchor="ctr">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r>
                        <a:rPr lang="en-US">
                          <a:solidFill>
                            <a:schemeClr val="tx1"/>
                          </a:solidFill>
                          <a:latin typeface="Poppins" panose="00000500000000000000" pitchFamily="2" charset="0"/>
                          <a:cs typeface="Poppins" panose="00000500000000000000" pitchFamily="2" charset="0"/>
                        </a:rPr>
                        <a:t>Wrap up</a:t>
                      </a:r>
                      <a:endParaRPr lang="en-GB">
                        <a:solidFill>
                          <a:schemeClr val="tx1"/>
                        </a:solidFill>
                        <a:latin typeface="Poppins" panose="00000500000000000000" pitchFamily="2" charset="0"/>
                        <a:cs typeface="Poppins" panose="00000500000000000000" pitchFamily="2"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8948083"/>
                  </a:ext>
                </a:extLst>
              </a:tr>
            </a:tbl>
          </a:graphicData>
        </a:graphic>
      </p:graphicFrame>
    </p:spTree>
    <p:extLst>
      <p:ext uri="{BB962C8B-B14F-4D97-AF65-F5344CB8AC3E}">
        <p14:creationId xmlns:p14="http://schemas.microsoft.com/office/powerpoint/2010/main" val="81153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16679-42C8-BF7C-A202-0C881A31A8F3}"/>
              </a:ext>
            </a:extLst>
          </p:cNvPr>
          <p:cNvSpPr>
            <a:spLocks noGrp="1"/>
          </p:cNvSpPr>
          <p:nvPr>
            <p:ph type="subTitle" idx="1"/>
          </p:nvPr>
        </p:nvSpPr>
        <p:spPr>
          <a:xfrm>
            <a:off x="769374" y="759187"/>
            <a:ext cx="5519460" cy="597793"/>
          </a:xfrm>
        </p:spPr>
        <p:txBody>
          <a:bodyPr/>
          <a:lstStyle/>
          <a:p>
            <a:r>
              <a:rPr lang="en-GB">
                <a:highlight>
                  <a:srgbClr val="EEFF57"/>
                </a:highlight>
              </a:rPr>
              <a:t>Before we get started…</a:t>
            </a:r>
          </a:p>
        </p:txBody>
      </p:sp>
      <p:sp>
        <p:nvSpPr>
          <p:cNvPr id="3" name="Text Placeholder 2">
            <a:extLst>
              <a:ext uri="{FF2B5EF4-FFF2-40B4-BE49-F238E27FC236}">
                <a16:creationId xmlns:a16="http://schemas.microsoft.com/office/drawing/2014/main" id="{D8F0AFB7-0A53-41DF-504B-A91AF25BD7CA}"/>
              </a:ext>
            </a:extLst>
          </p:cNvPr>
          <p:cNvSpPr>
            <a:spLocks noGrp="1"/>
          </p:cNvSpPr>
          <p:nvPr>
            <p:ph type="body" sz="quarter" idx="13"/>
          </p:nvPr>
        </p:nvSpPr>
        <p:spPr>
          <a:xfrm>
            <a:off x="769373" y="1776415"/>
            <a:ext cx="10508227" cy="4587063"/>
          </a:xfrm>
        </p:spPr>
        <p:txBody>
          <a:bodyPr vert="horz" lIns="0" tIns="45720" rIns="91440" bIns="45720" rtlCol="0" anchor="t">
            <a:normAutofit/>
          </a:bodyPr>
          <a:lstStyle/>
          <a:p>
            <a:r>
              <a:rPr lang="en-GB" sz="2000">
                <a:latin typeface="Poppins"/>
                <a:cs typeface="Poppins"/>
              </a:rPr>
              <a:t>We‘ve created this workshop for teams who are looking to plan out or troubleshoot their approach to digital.</a:t>
            </a:r>
          </a:p>
          <a:p>
            <a:endParaRPr lang="en-GB" sz="2000"/>
          </a:p>
          <a:p>
            <a:r>
              <a:rPr lang="en-GB" sz="2000">
                <a:highlight>
                  <a:srgbClr val="EEFF57"/>
                </a:highlight>
                <a:latin typeface="Poppins"/>
                <a:cs typeface="Poppins"/>
              </a:rPr>
              <a:t>But… the concepts work in many settings</a:t>
            </a:r>
            <a:r>
              <a:rPr lang="en-GB" sz="2000">
                <a:latin typeface="Poppins"/>
                <a:cs typeface="Poppins"/>
              </a:rPr>
              <a:t> and could be applied to organising projects within any team, or just organising your own individual projects.</a:t>
            </a:r>
          </a:p>
          <a:p>
            <a:endParaRPr lang="en-GB" sz="2000"/>
          </a:p>
          <a:p>
            <a:r>
              <a:rPr lang="en-GB" sz="2000">
                <a:latin typeface="Poppins"/>
                <a:cs typeface="Poppins"/>
              </a:rPr>
              <a:t>Everyone will have a slightly different situation, so </a:t>
            </a:r>
            <a:r>
              <a:rPr lang="en-GB" sz="2000">
                <a:highlight>
                  <a:srgbClr val="EEFF57"/>
                </a:highlight>
                <a:latin typeface="Poppins"/>
                <a:cs typeface="Poppins"/>
              </a:rPr>
              <a:t>speak to the Reason Digital team if you want help making the exercises work for you.</a:t>
            </a:r>
          </a:p>
          <a:p>
            <a:pPr marL="342900" indent="-342900">
              <a:buFont typeface="Arial" panose="020B0604020202020204" pitchFamily="34" charset="0"/>
              <a:buChar char="•"/>
            </a:pPr>
            <a:endParaRPr lang="en-GB" sz="2000"/>
          </a:p>
        </p:txBody>
      </p:sp>
      <p:sp>
        <p:nvSpPr>
          <p:cNvPr id="5" name="Subtitle 1">
            <a:extLst>
              <a:ext uri="{FF2B5EF4-FFF2-40B4-BE49-F238E27FC236}">
                <a16:creationId xmlns:a16="http://schemas.microsoft.com/office/drawing/2014/main" id="{0DDD01EA-8C0C-304E-642F-743081B9CABA}"/>
              </a:ext>
            </a:extLst>
          </p:cNvPr>
          <p:cNvSpPr txBox="1">
            <a:spLocks/>
          </p:cNvSpPr>
          <p:nvPr/>
        </p:nvSpPr>
        <p:spPr>
          <a:xfrm>
            <a:off x="769374" y="4114800"/>
            <a:ext cx="5519460" cy="597793"/>
          </a:xfrm>
          <a:prstGeom prst="rect">
            <a:avLst/>
          </a:prstGeom>
        </p:spPr>
        <p:txBody>
          <a:bodyPr vert="horz" lIns="0" tIns="45720" rIns="91440" bIns="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3200" b="1" i="0" kern="1200" baseline="0">
                <a:solidFill>
                  <a:schemeClr val="tx1">
                    <a:lumMod val="85000"/>
                    <a:lumOff val="15000"/>
                  </a:schemeClr>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highlight>
                <a:srgbClr val="EEFF57"/>
              </a:highlight>
            </a:endParaRPr>
          </a:p>
        </p:txBody>
      </p:sp>
    </p:spTree>
    <p:extLst>
      <p:ext uri="{BB962C8B-B14F-4D97-AF65-F5344CB8AC3E}">
        <p14:creationId xmlns:p14="http://schemas.microsoft.com/office/powerpoint/2010/main" val="59134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9F26F4-9455-511A-F6F4-2EE19BE25453}"/>
              </a:ext>
            </a:extLst>
          </p:cNvPr>
          <p:cNvSpPr>
            <a:spLocks noGrp="1"/>
          </p:cNvSpPr>
          <p:nvPr>
            <p:ph type="body" sz="quarter" idx="13"/>
          </p:nvPr>
        </p:nvSpPr>
        <p:spPr>
          <a:xfrm>
            <a:off x="769375" y="1545411"/>
            <a:ext cx="10510256" cy="2551750"/>
          </a:xfrm>
        </p:spPr>
        <p:txBody>
          <a:bodyPr vert="horz" lIns="0" tIns="45720" rIns="91440" bIns="45720" rtlCol="0" anchor="t">
            <a:normAutofit/>
          </a:bodyPr>
          <a:lstStyle/>
          <a:p>
            <a:r>
              <a:rPr lang="en-GB" sz="1800" b="1">
                <a:latin typeface="Poppins"/>
                <a:cs typeface="Poppins"/>
              </a:rPr>
              <a:t>Miro is like an online whiteboard. You can use it to quickly and easily note down what you are saying, and you can use it to interact with the session more and easily contribute your thoughts and ideas. </a:t>
            </a:r>
            <a:endParaRPr lang="en-GB" sz="1800" b="1">
              <a:cs typeface="Poppins"/>
            </a:endParaRPr>
          </a:p>
        </p:txBody>
      </p:sp>
      <p:grpSp>
        <p:nvGrpSpPr>
          <p:cNvPr id="45" name="Group 44">
            <a:extLst>
              <a:ext uri="{FF2B5EF4-FFF2-40B4-BE49-F238E27FC236}">
                <a16:creationId xmlns:a16="http://schemas.microsoft.com/office/drawing/2014/main" id="{DE9E0B93-9621-A5CD-27CE-BB661BA886BA}"/>
              </a:ext>
            </a:extLst>
          </p:cNvPr>
          <p:cNvGrpSpPr/>
          <p:nvPr/>
        </p:nvGrpSpPr>
        <p:grpSpPr>
          <a:xfrm>
            <a:off x="769374" y="3047625"/>
            <a:ext cx="1913616" cy="3051188"/>
            <a:chOff x="4425095" y="360878"/>
            <a:chExt cx="1913616" cy="3051188"/>
          </a:xfrm>
        </p:grpSpPr>
        <p:pic>
          <p:nvPicPr>
            <p:cNvPr id="13" name="Picture 12">
              <a:extLst>
                <a:ext uri="{FF2B5EF4-FFF2-40B4-BE49-F238E27FC236}">
                  <a16:creationId xmlns:a16="http://schemas.microsoft.com/office/drawing/2014/main" id="{A31ABEB6-71FF-8EF4-EAF8-4797D6CCA723}"/>
                </a:ext>
              </a:extLst>
            </p:cNvPr>
            <p:cNvPicPr>
              <a:picLocks noChangeAspect="1"/>
            </p:cNvPicPr>
            <p:nvPr/>
          </p:nvPicPr>
          <p:blipFill>
            <a:blip r:embed="rId2"/>
            <a:stretch>
              <a:fillRect/>
            </a:stretch>
          </p:blipFill>
          <p:spPr>
            <a:xfrm>
              <a:off x="4565858" y="727191"/>
              <a:ext cx="435617" cy="2684875"/>
            </a:xfrm>
            <a:prstGeom prst="rect">
              <a:avLst/>
            </a:prstGeom>
            <a:ln>
              <a:noFill/>
            </a:ln>
          </p:spPr>
        </p:pic>
        <p:sp>
          <p:nvSpPr>
            <p:cNvPr id="17" name="TextBox 16">
              <a:extLst>
                <a:ext uri="{FF2B5EF4-FFF2-40B4-BE49-F238E27FC236}">
                  <a16:creationId xmlns:a16="http://schemas.microsoft.com/office/drawing/2014/main" id="{499B8B4B-3373-82DD-DE2F-775044821BBE}"/>
                </a:ext>
              </a:extLst>
            </p:cNvPr>
            <p:cNvSpPr txBox="1"/>
            <p:nvPr/>
          </p:nvSpPr>
          <p:spPr>
            <a:xfrm>
              <a:off x="5110104" y="810919"/>
              <a:ext cx="122860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404040"/>
                  </a:solidFill>
                  <a:latin typeface="Poppins"/>
                  <a:cs typeface="Poppins"/>
                </a:rPr>
                <a:t>Click this to be able to move stuff around</a:t>
              </a:r>
            </a:p>
          </p:txBody>
        </p:sp>
        <p:cxnSp>
          <p:nvCxnSpPr>
            <p:cNvPr id="18" name="Straight Arrow Connector 17">
              <a:extLst>
                <a:ext uri="{FF2B5EF4-FFF2-40B4-BE49-F238E27FC236}">
                  <a16:creationId xmlns:a16="http://schemas.microsoft.com/office/drawing/2014/main" id="{65C7B7F9-D06F-6E0B-C7CF-435453F90534}"/>
                </a:ext>
              </a:extLst>
            </p:cNvPr>
            <p:cNvCxnSpPr/>
            <p:nvPr/>
          </p:nvCxnSpPr>
          <p:spPr>
            <a:xfrm flipH="1">
              <a:off x="4878681" y="986838"/>
              <a:ext cx="270934" cy="48919"/>
            </a:xfrm>
            <a:prstGeom prst="straightConnector1">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CAA66E-AF8D-A67F-3779-F7FF5BC70AAD}"/>
                </a:ext>
              </a:extLst>
            </p:cNvPr>
            <p:cNvSpPr txBox="1"/>
            <p:nvPr/>
          </p:nvSpPr>
          <p:spPr>
            <a:xfrm>
              <a:off x="5110103" y="1619955"/>
              <a:ext cx="116275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404040"/>
                  </a:solidFill>
                  <a:latin typeface="Poppins"/>
                  <a:cs typeface="Poppins"/>
                </a:rPr>
                <a:t>Click this to create a post-it</a:t>
              </a:r>
              <a:endParaRPr lang="en-US" sz="1000">
                <a:solidFill>
                  <a:srgbClr val="404040"/>
                </a:solidFill>
                <a:latin typeface="Calibri"/>
                <a:ea typeface="Calibri"/>
                <a:cs typeface="Calibri"/>
              </a:endParaRPr>
            </a:p>
          </p:txBody>
        </p:sp>
        <p:cxnSp>
          <p:nvCxnSpPr>
            <p:cNvPr id="20" name="Straight Arrow Connector 19">
              <a:extLst>
                <a:ext uri="{FF2B5EF4-FFF2-40B4-BE49-F238E27FC236}">
                  <a16:creationId xmlns:a16="http://schemas.microsoft.com/office/drawing/2014/main" id="{37241A36-BB61-47ED-0BA4-09E763BEF942}"/>
                </a:ext>
              </a:extLst>
            </p:cNvPr>
            <p:cNvCxnSpPr>
              <a:cxnSpLocks/>
            </p:cNvCxnSpPr>
            <p:nvPr/>
          </p:nvCxnSpPr>
          <p:spPr>
            <a:xfrm flipH="1" flipV="1">
              <a:off x="4859867" y="1666053"/>
              <a:ext cx="308562" cy="120415"/>
            </a:xfrm>
            <a:prstGeom prst="straightConnector1">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4FA3DFD-765B-CB03-B97B-6F2E0B1EE86A}"/>
                </a:ext>
              </a:extLst>
            </p:cNvPr>
            <p:cNvSpPr txBox="1"/>
            <p:nvPr/>
          </p:nvSpPr>
          <p:spPr>
            <a:xfrm>
              <a:off x="4425095" y="360878"/>
              <a:ext cx="15971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404040"/>
                  </a:solidFill>
                  <a:latin typeface="Poppins"/>
                  <a:ea typeface="Calibri"/>
                  <a:cs typeface="Poppins"/>
                </a:rPr>
                <a:t>Selecting items</a:t>
              </a:r>
              <a:endParaRPr lang="en-US" sz="2000" b="1">
                <a:ea typeface="Calibri"/>
                <a:cs typeface="Calibri"/>
              </a:endParaRPr>
            </a:p>
          </p:txBody>
        </p:sp>
      </p:grpSp>
      <p:grpSp>
        <p:nvGrpSpPr>
          <p:cNvPr id="46" name="Group 45">
            <a:extLst>
              <a:ext uri="{FF2B5EF4-FFF2-40B4-BE49-F238E27FC236}">
                <a16:creationId xmlns:a16="http://schemas.microsoft.com/office/drawing/2014/main" id="{F726C898-02B1-B7F7-7791-0F15CB944EE1}"/>
              </a:ext>
            </a:extLst>
          </p:cNvPr>
          <p:cNvGrpSpPr/>
          <p:nvPr/>
        </p:nvGrpSpPr>
        <p:grpSpPr>
          <a:xfrm>
            <a:off x="6429739" y="3112602"/>
            <a:ext cx="4144904" cy="2820542"/>
            <a:chOff x="7866474" y="491708"/>
            <a:chExt cx="4144904" cy="2820542"/>
          </a:xfrm>
        </p:grpSpPr>
        <p:pic>
          <p:nvPicPr>
            <p:cNvPr id="14" name="Picture 13" descr="A screenshot of a computer&#10;&#10;Description automatically generated">
              <a:extLst>
                <a:ext uri="{FF2B5EF4-FFF2-40B4-BE49-F238E27FC236}">
                  <a16:creationId xmlns:a16="http://schemas.microsoft.com/office/drawing/2014/main" id="{5DB04563-3A84-81C4-8F65-62E422555451}"/>
                </a:ext>
              </a:extLst>
            </p:cNvPr>
            <p:cNvPicPr>
              <a:picLocks noChangeAspect="1"/>
            </p:cNvPicPr>
            <p:nvPr/>
          </p:nvPicPr>
          <p:blipFill>
            <a:blip r:embed="rId3"/>
            <a:stretch>
              <a:fillRect/>
            </a:stretch>
          </p:blipFill>
          <p:spPr>
            <a:xfrm>
              <a:off x="8816975" y="904464"/>
              <a:ext cx="2385013" cy="1850554"/>
            </a:xfrm>
            <a:prstGeom prst="rect">
              <a:avLst/>
            </a:prstGeom>
            <a:ln>
              <a:noFill/>
            </a:ln>
          </p:spPr>
        </p:pic>
        <p:sp>
          <p:nvSpPr>
            <p:cNvPr id="22" name="TextBox 21">
              <a:extLst>
                <a:ext uri="{FF2B5EF4-FFF2-40B4-BE49-F238E27FC236}">
                  <a16:creationId xmlns:a16="http://schemas.microsoft.com/office/drawing/2014/main" id="{3FB750E2-9980-21BB-6F78-BEBBDB806B03}"/>
                </a:ext>
              </a:extLst>
            </p:cNvPr>
            <p:cNvSpPr txBox="1"/>
            <p:nvPr/>
          </p:nvSpPr>
          <p:spPr>
            <a:xfrm>
              <a:off x="8816975" y="491708"/>
              <a:ext cx="21881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404040"/>
                  </a:solidFill>
                  <a:latin typeface="Poppins"/>
                  <a:cs typeface="Poppins"/>
                </a:rPr>
                <a:t>Moving around the board</a:t>
              </a:r>
              <a:endParaRPr lang="en-US" sz="2000" b="1">
                <a:ea typeface="Calibri"/>
                <a:cs typeface="Calibri"/>
              </a:endParaRPr>
            </a:p>
          </p:txBody>
        </p:sp>
        <p:sp>
          <p:nvSpPr>
            <p:cNvPr id="23" name="TextBox 22">
              <a:extLst>
                <a:ext uri="{FF2B5EF4-FFF2-40B4-BE49-F238E27FC236}">
                  <a16:creationId xmlns:a16="http://schemas.microsoft.com/office/drawing/2014/main" id="{F1672CA4-7403-4D8A-434D-33F30EA53A9B}"/>
                </a:ext>
              </a:extLst>
            </p:cNvPr>
            <p:cNvSpPr txBox="1"/>
            <p:nvPr/>
          </p:nvSpPr>
          <p:spPr>
            <a:xfrm>
              <a:off x="7866474" y="867363"/>
              <a:ext cx="105927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404040"/>
                  </a:solidFill>
                  <a:latin typeface="Poppins"/>
                  <a:cs typeface="Poppins"/>
                </a:rPr>
                <a:t>Move around the black rectangle to move your position on the board</a:t>
              </a:r>
              <a:endParaRPr lang="en-US" sz="1000">
                <a:ea typeface="Calibri"/>
                <a:cs typeface="Calibri"/>
              </a:endParaRPr>
            </a:p>
          </p:txBody>
        </p:sp>
        <p:cxnSp>
          <p:nvCxnSpPr>
            <p:cNvPr id="24" name="Straight Arrow Connector 23">
              <a:extLst>
                <a:ext uri="{FF2B5EF4-FFF2-40B4-BE49-F238E27FC236}">
                  <a16:creationId xmlns:a16="http://schemas.microsoft.com/office/drawing/2014/main" id="{36317310-C204-54C0-088D-2FCB3797643E}"/>
                </a:ext>
              </a:extLst>
            </p:cNvPr>
            <p:cNvCxnSpPr>
              <a:cxnSpLocks/>
            </p:cNvCxnSpPr>
            <p:nvPr/>
          </p:nvCxnSpPr>
          <p:spPr>
            <a:xfrm>
              <a:off x="8658577" y="1673578"/>
              <a:ext cx="199438" cy="124178"/>
            </a:xfrm>
            <a:prstGeom prst="straightConnector1">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9746BA-A260-4454-B1CD-81009A3F9B63}"/>
                </a:ext>
              </a:extLst>
            </p:cNvPr>
            <p:cNvSpPr txBox="1"/>
            <p:nvPr/>
          </p:nvSpPr>
          <p:spPr>
            <a:xfrm>
              <a:off x="8760178" y="2758252"/>
              <a:ext cx="155130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404040"/>
                  </a:solidFill>
                  <a:latin typeface="Poppins"/>
                  <a:cs typeface="Poppins"/>
                </a:rPr>
                <a:t>Click this to see a zoomed-out version of the Miro board</a:t>
              </a:r>
              <a:endParaRPr lang="en-US"/>
            </a:p>
          </p:txBody>
        </p:sp>
        <p:cxnSp>
          <p:nvCxnSpPr>
            <p:cNvPr id="26" name="Straight Arrow Connector 25">
              <a:extLst>
                <a:ext uri="{FF2B5EF4-FFF2-40B4-BE49-F238E27FC236}">
                  <a16:creationId xmlns:a16="http://schemas.microsoft.com/office/drawing/2014/main" id="{2D955FCF-6A52-1FE6-4DA6-43283CD2CB72}"/>
                </a:ext>
              </a:extLst>
            </p:cNvPr>
            <p:cNvCxnSpPr>
              <a:cxnSpLocks/>
            </p:cNvCxnSpPr>
            <p:nvPr/>
          </p:nvCxnSpPr>
          <p:spPr>
            <a:xfrm flipV="1">
              <a:off x="9317095" y="2635016"/>
              <a:ext cx="67735" cy="148636"/>
            </a:xfrm>
            <a:prstGeom prst="straightConnector1">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EB625BD-0F1F-FBE5-0578-902B615DE108}"/>
                </a:ext>
              </a:extLst>
            </p:cNvPr>
            <p:cNvSpPr txBox="1"/>
            <p:nvPr/>
          </p:nvSpPr>
          <p:spPr>
            <a:xfrm>
              <a:off x="11206104" y="1488252"/>
              <a:ext cx="8052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404040"/>
                  </a:solidFill>
                  <a:latin typeface="Poppins"/>
                  <a:cs typeface="Poppins"/>
                </a:rPr>
                <a:t>These buttons zoom in and out</a:t>
              </a:r>
              <a:endParaRPr lang="en-US"/>
            </a:p>
          </p:txBody>
        </p:sp>
        <p:cxnSp>
          <p:nvCxnSpPr>
            <p:cNvPr id="28" name="Straight Arrow Connector 27">
              <a:extLst>
                <a:ext uri="{FF2B5EF4-FFF2-40B4-BE49-F238E27FC236}">
                  <a16:creationId xmlns:a16="http://schemas.microsoft.com/office/drawing/2014/main" id="{8AD8CBED-72C7-6E43-5D0F-B56FA08BF558}"/>
                </a:ext>
              </a:extLst>
            </p:cNvPr>
            <p:cNvCxnSpPr>
              <a:cxnSpLocks/>
            </p:cNvCxnSpPr>
            <p:nvPr/>
          </p:nvCxnSpPr>
          <p:spPr>
            <a:xfrm flipH="1">
              <a:off x="10240904" y="1814690"/>
              <a:ext cx="938859" cy="632176"/>
            </a:xfrm>
            <a:prstGeom prst="straightConnector1">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1ADEA25-D83D-3394-010B-D61082D159B7}"/>
                </a:ext>
              </a:extLst>
            </p:cNvPr>
            <p:cNvCxnSpPr>
              <a:cxnSpLocks/>
            </p:cNvCxnSpPr>
            <p:nvPr/>
          </p:nvCxnSpPr>
          <p:spPr>
            <a:xfrm flipH="1">
              <a:off x="10607792" y="1805283"/>
              <a:ext cx="581378" cy="622769"/>
            </a:xfrm>
            <a:prstGeom prst="straightConnector1">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83BCEFDE-4688-54C3-1A86-E658EF44AAD4}"/>
              </a:ext>
            </a:extLst>
          </p:cNvPr>
          <p:cNvGrpSpPr/>
          <p:nvPr/>
        </p:nvGrpSpPr>
        <p:grpSpPr>
          <a:xfrm>
            <a:off x="2716856" y="3151472"/>
            <a:ext cx="1736608" cy="2680072"/>
            <a:chOff x="5921021" y="464725"/>
            <a:chExt cx="1736608" cy="2680072"/>
          </a:xfrm>
        </p:grpSpPr>
        <p:sp>
          <p:nvSpPr>
            <p:cNvPr id="49" name="TextBox 48">
              <a:extLst>
                <a:ext uri="{FF2B5EF4-FFF2-40B4-BE49-F238E27FC236}">
                  <a16:creationId xmlns:a16="http://schemas.microsoft.com/office/drawing/2014/main" id="{39FA3289-72AC-26EF-CA25-843CD814B083}"/>
                </a:ext>
              </a:extLst>
            </p:cNvPr>
            <p:cNvSpPr txBox="1"/>
            <p:nvPr/>
          </p:nvSpPr>
          <p:spPr>
            <a:xfrm>
              <a:off x="6057428" y="464725"/>
              <a:ext cx="15556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404040"/>
                  </a:solidFill>
                  <a:latin typeface="Poppins"/>
                  <a:cs typeface="Poppins"/>
                </a:rPr>
                <a:t>Filling in a post-it</a:t>
              </a:r>
              <a:endParaRPr lang="en-US" sz="2000"/>
            </a:p>
          </p:txBody>
        </p:sp>
        <p:sp>
          <p:nvSpPr>
            <p:cNvPr id="51" name="TextBox 50">
              <a:extLst>
                <a:ext uri="{FF2B5EF4-FFF2-40B4-BE49-F238E27FC236}">
                  <a16:creationId xmlns:a16="http://schemas.microsoft.com/office/drawing/2014/main" id="{FD84A037-004C-35D9-29E0-FB114F9E7C6F}"/>
                </a:ext>
              </a:extLst>
            </p:cNvPr>
            <p:cNvSpPr txBox="1"/>
            <p:nvPr/>
          </p:nvSpPr>
          <p:spPr>
            <a:xfrm>
              <a:off x="6057428" y="746949"/>
              <a:ext cx="146379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404040"/>
                  </a:solidFill>
                  <a:latin typeface="Poppins"/>
                  <a:cs typeface="Poppins"/>
                </a:rPr>
                <a:t>1. Fill in an existing post-it note</a:t>
              </a:r>
            </a:p>
            <a:p>
              <a:r>
                <a:rPr lang="en-US" sz="1000">
                  <a:solidFill>
                    <a:srgbClr val="404040"/>
                  </a:solidFill>
                  <a:latin typeface="Poppins"/>
                  <a:cs typeface="Poppins"/>
                </a:rPr>
                <a:t>2. Copy and paste another post-it note</a:t>
              </a:r>
              <a:endParaRPr lang="en-US">
                <a:solidFill>
                  <a:srgbClr val="000000"/>
                </a:solidFill>
                <a:latin typeface="Calibri" panose="020F0502020204030204"/>
                <a:ea typeface="Calibri" panose="020F0502020204030204"/>
                <a:cs typeface="Calibri" panose="020F0502020204030204"/>
              </a:endParaRPr>
            </a:p>
            <a:p>
              <a:r>
                <a:rPr lang="en-US" sz="1000">
                  <a:solidFill>
                    <a:srgbClr val="404040"/>
                  </a:solidFill>
                  <a:latin typeface="Poppins"/>
                  <a:cs typeface="Poppins"/>
                </a:rPr>
                <a:t>3. Create new post-it note</a:t>
              </a:r>
            </a:p>
          </p:txBody>
        </p:sp>
        <p:pic>
          <p:nvPicPr>
            <p:cNvPr id="53" name="Picture 52">
              <a:extLst>
                <a:ext uri="{FF2B5EF4-FFF2-40B4-BE49-F238E27FC236}">
                  <a16:creationId xmlns:a16="http://schemas.microsoft.com/office/drawing/2014/main" id="{044CFD9F-FADB-EA0D-2DCF-283C3738EDA9}"/>
                </a:ext>
              </a:extLst>
            </p:cNvPr>
            <p:cNvPicPr>
              <a:picLocks noChangeAspect="1"/>
            </p:cNvPicPr>
            <p:nvPr/>
          </p:nvPicPr>
          <p:blipFill>
            <a:blip r:embed="rId4"/>
            <a:stretch>
              <a:fillRect/>
            </a:stretch>
          </p:blipFill>
          <p:spPr>
            <a:xfrm>
              <a:off x="6461947" y="1925791"/>
              <a:ext cx="654756" cy="673381"/>
            </a:xfrm>
            <a:prstGeom prst="rect">
              <a:avLst/>
            </a:prstGeom>
          </p:spPr>
        </p:pic>
        <p:sp>
          <p:nvSpPr>
            <p:cNvPr id="55" name="TextBox 54">
              <a:extLst>
                <a:ext uri="{FF2B5EF4-FFF2-40B4-BE49-F238E27FC236}">
                  <a16:creationId xmlns:a16="http://schemas.microsoft.com/office/drawing/2014/main" id="{974ADBFC-E5F3-B50F-97CD-09920BAC7293}"/>
                </a:ext>
              </a:extLst>
            </p:cNvPr>
            <p:cNvSpPr txBox="1"/>
            <p:nvPr/>
          </p:nvSpPr>
          <p:spPr>
            <a:xfrm>
              <a:off x="5921021" y="2590799"/>
              <a:ext cx="173660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404040"/>
                  </a:solidFill>
                  <a:latin typeface="Poppins"/>
                  <a:cs typeface="Poppins"/>
                </a:rPr>
                <a:t>On Miro, you can double click on the post-it note and type away!</a:t>
              </a:r>
              <a:endParaRPr lang="en-US"/>
            </a:p>
          </p:txBody>
        </p:sp>
      </p:grpSp>
      <p:cxnSp>
        <p:nvCxnSpPr>
          <p:cNvPr id="4" name="Connector: Curved 3">
            <a:extLst>
              <a:ext uri="{FF2B5EF4-FFF2-40B4-BE49-F238E27FC236}">
                <a16:creationId xmlns:a16="http://schemas.microsoft.com/office/drawing/2014/main" id="{5ABCFA94-A266-C6B5-FAFF-3CB5EFB5F31D}"/>
              </a:ext>
            </a:extLst>
          </p:cNvPr>
          <p:cNvCxnSpPr/>
          <p:nvPr/>
        </p:nvCxnSpPr>
        <p:spPr>
          <a:xfrm flipV="1">
            <a:off x="2366549" y="3295524"/>
            <a:ext cx="495300" cy="1085850"/>
          </a:xfrm>
          <a:prstGeom prst="curvedConnector3">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31" name="Subtitle 1">
            <a:extLst>
              <a:ext uri="{FF2B5EF4-FFF2-40B4-BE49-F238E27FC236}">
                <a16:creationId xmlns:a16="http://schemas.microsoft.com/office/drawing/2014/main" id="{09F5225E-1365-5C08-52E7-EE54EF76BC05}"/>
              </a:ext>
            </a:extLst>
          </p:cNvPr>
          <p:cNvSpPr txBox="1">
            <a:spLocks/>
          </p:cNvSpPr>
          <p:nvPr/>
        </p:nvSpPr>
        <p:spPr>
          <a:xfrm>
            <a:off x="769374" y="759187"/>
            <a:ext cx="5519460" cy="597793"/>
          </a:xfrm>
          <a:prstGeom prst="rect">
            <a:avLst/>
          </a:prstGeom>
        </p:spPr>
        <p:txBody>
          <a:bodyPr vert="horz" lIns="0" tIns="45720" rIns="91440" bIns="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3200" b="1" i="0" kern="1200" baseline="0">
                <a:solidFill>
                  <a:schemeClr val="tx1">
                    <a:lumMod val="85000"/>
                    <a:lumOff val="15000"/>
                  </a:schemeClr>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highlight>
                  <a:srgbClr val="EEFF57"/>
                </a:highlight>
              </a:rPr>
              <a:t>Miro tutorial</a:t>
            </a:r>
          </a:p>
        </p:txBody>
      </p:sp>
    </p:spTree>
    <p:extLst>
      <p:ext uri="{BB962C8B-B14F-4D97-AF65-F5344CB8AC3E}">
        <p14:creationId xmlns:p14="http://schemas.microsoft.com/office/powerpoint/2010/main" val="296810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FAE9042C-2647-CD5B-360B-EFDF62B62C7C}"/>
              </a:ext>
            </a:extLst>
          </p:cNvPr>
          <p:cNvSpPr txBox="1">
            <a:spLocks/>
          </p:cNvSpPr>
          <p:nvPr/>
        </p:nvSpPr>
        <p:spPr>
          <a:xfrm>
            <a:off x="769374" y="759187"/>
            <a:ext cx="5519460" cy="597793"/>
          </a:xfrm>
          <a:prstGeom prst="rect">
            <a:avLst/>
          </a:prstGeom>
        </p:spPr>
        <p:txBody>
          <a:bodyPr vert="horz" lIns="0" tIns="45720" rIns="91440" bIns="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3200" b="1" i="0" kern="1200" baseline="0">
                <a:solidFill>
                  <a:schemeClr val="tx1">
                    <a:lumMod val="85000"/>
                    <a:lumOff val="15000"/>
                  </a:schemeClr>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highlight>
                  <a:srgbClr val="EEFF57"/>
                </a:highlight>
              </a:rPr>
              <a:t>Top tips!</a:t>
            </a:r>
          </a:p>
        </p:txBody>
      </p:sp>
      <p:sp>
        <p:nvSpPr>
          <p:cNvPr id="5" name="Text Placeholder 2">
            <a:extLst>
              <a:ext uri="{FF2B5EF4-FFF2-40B4-BE49-F238E27FC236}">
                <a16:creationId xmlns:a16="http://schemas.microsoft.com/office/drawing/2014/main" id="{53DFB009-69D9-5490-3312-694EE7323938}"/>
              </a:ext>
            </a:extLst>
          </p:cNvPr>
          <p:cNvSpPr txBox="1">
            <a:spLocks/>
          </p:cNvSpPr>
          <p:nvPr/>
        </p:nvSpPr>
        <p:spPr>
          <a:xfrm>
            <a:off x="1488528" y="1874628"/>
            <a:ext cx="9836809" cy="2551750"/>
          </a:xfrm>
          <a:prstGeom prst="rect">
            <a:avLst/>
          </a:prstGeom>
        </p:spPr>
        <p:txBody>
          <a:bodyPr vert="horz" lIns="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600" kern="1200" baseline="0">
                <a:solidFill>
                  <a:schemeClr val="tx1">
                    <a:lumMod val="75000"/>
                    <a:lumOff val="25000"/>
                  </a:schemeClr>
                </a:solidFill>
                <a:latin typeface="Poppins" pitchFamily="2" charset="77"/>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Poppins"/>
                <a:cs typeface="Poppins"/>
              </a:rPr>
              <a:t>If you make a mistake or do/move something accidentally, you can press undo at the top left of the board or press Ctrl + Z</a:t>
            </a:r>
          </a:p>
          <a:p>
            <a:r>
              <a:rPr lang="en-GB" sz="1800">
                <a:latin typeface="Poppins"/>
                <a:cs typeface="Poppins"/>
              </a:rPr>
              <a:t>Other keyboard shortcuts work as well, like Ctrl + C to copy and Ctrl + V to paste</a:t>
            </a:r>
          </a:p>
          <a:p>
            <a:r>
              <a:rPr lang="en-GB" sz="1800">
                <a:latin typeface="Poppins"/>
                <a:cs typeface="Poppins"/>
              </a:rPr>
              <a:t>You can turn off seeing other people’s cursors by clicking here in the top right-hand corner</a:t>
            </a:r>
          </a:p>
        </p:txBody>
      </p:sp>
      <p:pic>
        <p:nvPicPr>
          <p:cNvPr id="7" name="Picture 6">
            <a:extLst>
              <a:ext uri="{FF2B5EF4-FFF2-40B4-BE49-F238E27FC236}">
                <a16:creationId xmlns:a16="http://schemas.microsoft.com/office/drawing/2014/main" id="{0722CE71-2E2F-0104-D45D-7155D3A120E7}"/>
              </a:ext>
            </a:extLst>
          </p:cNvPr>
          <p:cNvPicPr>
            <a:picLocks noChangeAspect="1"/>
          </p:cNvPicPr>
          <p:nvPr/>
        </p:nvPicPr>
        <p:blipFill>
          <a:blip r:embed="rId2"/>
          <a:stretch>
            <a:fillRect/>
          </a:stretch>
        </p:blipFill>
        <p:spPr>
          <a:xfrm>
            <a:off x="6962663" y="4426378"/>
            <a:ext cx="4362674" cy="1009702"/>
          </a:xfrm>
          <a:prstGeom prst="rect">
            <a:avLst/>
          </a:prstGeom>
        </p:spPr>
      </p:pic>
      <p:cxnSp>
        <p:nvCxnSpPr>
          <p:cNvPr id="9" name="Straight Arrow Connector 8">
            <a:extLst>
              <a:ext uri="{FF2B5EF4-FFF2-40B4-BE49-F238E27FC236}">
                <a16:creationId xmlns:a16="http://schemas.microsoft.com/office/drawing/2014/main" id="{561C2446-138B-0C47-AAF3-C7F88FB1928C}"/>
              </a:ext>
            </a:extLst>
          </p:cNvPr>
          <p:cNvCxnSpPr>
            <a:cxnSpLocks/>
          </p:cNvCxnSpPr>
          <p:nvPr/>
        </p:nvCxnSpPr>
        <p:spPr>
          <a:xfrm>
            <a:off x="8022771" y="3744686"/>
            <a:ext cx="522515" cy="576943"/>
          </a:xfrm>
          <a:prstGeom prst="straightConnector1">
            <a:avLst/>
          </a:prstGeom>
          <a:ln w="57150">
            <a:solidFill>
              <a:srgbClr val="404040"/>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Thumbs up sign outline">
            <a:extLst>
              <a:ext uri="{FF2B5EF4-FFF2-40B4-BE49-F238E27FC236}">
                <a16:creationId xmlns:a16="http://schemas.microsoft.com/office/drawing/2014/main" id="{63645744-224B-6DA0-5232-3321E416B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569" y="2024741"/>
            <a:ext cx="429811" cy="441685"/>
          </a:xfrm>
          <a:prstGeom prst="rect">
            <a:avLst/>
          </a:prstGeom>
        </p:spPr>
      </p:pic>
      <p:pic>
        <p:nvPicPr>
          <p:cNvPr id="12" name="Graphic 11" descr="Thumbs up sign outline">
            <a:extLst>
              <a:ext uri="{FF2B5EF4-FFF2-40B4-BE49-F238E27FC236}">
                <a16:creationId xmlns:a16="http://schemas.microsoft.com/office/drawing/2014/main" id="{BDCF5123-20CB-AFE7-1243-AE67FE9CD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569" y="2708818"/>
            <a:ext cx="429811" cy="441685"/>
          </a:xfrm>
          <a:prstGeom prst="rect">
            <a:avLst/>
          </a:prstGeom>
        </p:spPr>
      </p:pic>
      <p:pic>
        <p:nvPicPr>
          <p:cNvPr id="13" name="Graphic 12" descr="Thumbs up sign outline">
            <a:extLst>
              <a:ext uri="{FF2B5EF4-FFF2-40B4-BE49-F238E27FC236}">
                <a16:creationId xmlns:a16="http://schemas.microsoft.com/office/drawing/2014/main" id="{C1EDF915-4D13-7197-E62E-B40A62699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569" y="3335658"/>
            <a:ext cx="429811" cy="441685"/>
          </a:xfrm>
          <a:prstGeom prst="rect">
            <a:avLst/>
          </a:prstGeom>
        </p:spPr>
      </p:pic>
    </p:spTree>
    <p:extLst>
      <p:ext uri="{BB962C8B-B14F-4D97-AF65-F5344CB8AC3E}">
        <p14:creationId xmlns:p14="http://schemas.microsoft.com/office/powerpoint/2010/main" val="231160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268F8A7-50EF-3CEA-31AB-B29406435007}"/>
              </a:ext>
            </a:extLst>
          </p:cNvPr>
          <p:cNvSpPr>
            <a:spLocks noGrp="1"/>
          </p:cNvSpPr>
          <p:nvPr>
            <p:ph type="subTitle" idx="1"/>
          </p:nvPr>
        </p:nvSpPr>
        <p:spPr>
          <a:xfrm>
            <a:off x="471488" y="462328"/>
            <a:ext cx="7239406" cy="565360"/>
          </a:xfrm>
        </p:spPr>
        <p:txBody>
          <a:bodyPr/>
          <a:lstStyle/>
          <a:p>
            <a:r>
              <a:rPr lang="en-GB"/>
              <a:t>Breakout rooms</a:t>
            </a:r>
          </a:p>
        </p:txBody>
      </p:sp>
      <p:sp>
        <p:nvSpPr>
          <p:cNvPr id="6" name="TextBox 1">
            <a:extLst>
              <a:ext uri="{FF2B5EF4-FFF2-40B4-BE49-F238E27FC236}">
                <a16:creationId xmlns:a16="http://schemas.microsoft.com/office/drawing/2014/main" id="{AD31AF9B-1795-724F-81BE-B434C9567495}"/>
              </a:ext>
            </a:extLst>
          </p:cNvPr>
          <p:cNvSpPr txBox="1"/>
          <p:nvPr/>
        </p:nvSpPr>
        <p:spPr>
          <a:xfrm>
            <a:off x="8240485" y="-159306"/>
            <a:ext cx="3951515" cy="4247317"/>
          </a:xfrm>
          <a:prstGeom prst="rect">
            <a:avLst/>
          </a:prstGeom>
          <a:solidFill>
            <a:srgbClr val="EBFC35"/>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Your breakout room facilitator will share a link to your group’s Miro board. </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Each participant has been allocated a space to work within each exercise.</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Ask the Reason Digital team for help if you’re not sure about anything.</a:t>
            </a:r>
          </a:p>
          <a:p>
            <a:endParaRPr lang="en-US">
              <a:latin typeface="Poppins" panose="00000500000000000000" pitchFamily="2" charset="0"/>
              <a:cs typeface="Poppins" panose="00000500000000000000" pitchFamily="2" charset="0"/>
            </a:endParaRPr>
          </a:p>
        </p:txBody>
      </p:sp>
      <p:pic>
        <p:nvPicPr>
          <p:cNvPr id="7" name="Graphic 2" descr="Information with solid fill">
            <a:extLst>
              <a:ext uri="{FF2B5EF4-FFF2-40B4-BE49-F238E27FC236}">
                <a16:creationId xmlns:a16="http://schemas.microsoft.com/office/drawing/2014/main" id="{463F10C4-E173-4E4C-1FCE-82F08D6EF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4900" y="51338"/>
            <a:ext cx="565360" cy="565360"/>
          </a:xfrm>
          <a:prstGeom prst="rect">
            <a:avLst/>
          </a:prstGeom>
        </p:spPr>
      </p:pic>
      <p:sp>
        <p:nvSpPr>
          <p:cNvPr id="11" name="Rectangle 10">
            <a:extLst>
              <a:ext uri="{FF2B5EF4-FFF2-40B4-BE49-F238E27FC236}">
                <a16:creationId xmlns:a16="http://schemas.microsoft.com/office/drawing/2014/main" id="{AD4F3C2B-C05E-A2D9-9AA0-FE8561869528}"/>
              </a:ext>
            </a:extLst>
          </p:cNvPr>
          <p:cNvSpPr/>
          <p:nvPr/>
        </p:nvSpPr>
        <p:spPr>
          <a:xfrm rot="21428546">
            <a:off x="9803230" y="4602098"/>
            <a:ext cx="2429835" cy="1215393"/>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Graphic 2" descr="Stopwatch with solid fill">
            <a:extLst>
              <a:ext uri="{FF2B5EF4-FFF2-40B4-BE49-F238E27FC236}">
                <a16:creationId xmlns:a16="http://schemas.microsoft.com/office/drawing/2014/main" id="{E0BEC7B4-F85E-076F-682B-947A7DC18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9253" y="4814903"/>
            <a:ext cx="659922" cy="659922"/>
          </a:xfrm>
          <a:prstGeom prst="rect">
            <a:avLst/>
          </a:prstGeom>
        </p:spPr>
      </p:pic>
      <p:sp>
        <p:nvSpPr>
          <p:cNvPr id="13" name="Subtitle 1">
            <a:extLst>
              <a:ext uri="{FF2B5EF4-FFF2-40B4-BE49-F238E27FC236}">
                <a16:creationId xmlns:a16="http://schemas.microsoft.com/office/drawing/2014/main" id="{BF1B35E0-71BB-8C00-6AAD-980A8EE8F684}"/>
              </a:ext>
            </a:extLst>
          </p:cNvPr>
          <p:cNvSpPr txBox="1">
            <a:spLocks/>
          </p:cNvSpPr>
          <p:nvPr/>
        </p:nvSpPr>
        <p:spPr>
          <a:xfrm>
            <a:off x="10070176" y="4970205"/>
            <a:ext cx="2250421" cy="565360"/>
          </a:xfrm>
          <a:prstGeom prst="rect">
            <a:avLst/>
          </a:prstGeom>
        </p:spPr>
        <p:txBody>
          <a:bodyPr vert="horz" lIns="0" tIns="4572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Poppins Medium"/>
                <a:cs typeface="Poppins Medium"/>
              </a:rPr>
              <a:t>10</a:t>
            </a:r>
            <a:r>
              <a:rPr lang="en-US" sz="1800">
                <a:latin typeface="Poppins Medium"/>
                <a:cs typeface="Poppins Medium"/>
              </a:rPr>
              <a:t> mins</a:t>
            </a:r>
          </a:p>
        </p:txBody>
      </p:sp>
      <p:sp>
        <p:nvSpPr>
          <p:cNvPr id="2" name="Content Placeholder 7">
            <a:extLst>
              <a:ext uri="{FF2B5EF4-FFF2-40B4-BE49-F238E27FC236}">
                <a16:creationId xmlns:a16="http://schemas.microsoft.com/office/drawing/2014/main" id="{B40D0A80-EB26-7851-8DFD-E53FB62118FC}"/>
              </a:ext>
            </a:extLst>
          </p:cNvPr>
          <p:cNvSpPr txBox="1">
            <a:spLocks/>
          </p:cNvSpPr>
          <p:nvPr/>
        </p:nvSpPr>
        <p:spPr>
          <a:xfrm>
            <a:off x="623887" y="1676400"/>
            <a:ext cx="7447883" cy="4389690"/>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Poppins" panose="00000500000000000000" pitchFamily="2" charset="0"/>
                <a:cs typeface="Poppins" panose="00000500000000000000" pitchFamily="2" charset="0"/>
              </a:rPr>
              <a:t>You’ll shortly be separated into breakout rooms where one of the Reason Digital team will be leading the workshop activities. </a:t>
            </a:r>
          </a:p>
          <a:p>
            <a:r>
              <a:rPr lang="en-GB" sz="1800">
                <a:latin typeface="Poppins" panose="00000500000000000000" pitchFamily="2" charset="0"/>
                <a:cs typeface="Poppins" panose="00000500000000000000" pitchFamily="2" charset="0"/>
              </a:rPr>
              <a:t>We’ll be using these throughout the session so we can have smaller group discussions about the exercises we’re doing together.</a:t>
            </a:r>
          </a:p>
          <a:p>
            <a:r>
              <a:rPr lang="en-GB" sz="1800">
                <a:latin typeface="Poppins" panose="00000500000000000000" pitchFamily="2" charset="0"/>
                <a:cs typeface="Poppins" panose="00000500000000000000" pitchFamily="2" charset="0"/>
              </a:rPr>
              <a:t>You’ll be with the same people throughout our session.</a:t>
            </a:r>
          </a:p>
          <a:p>
            <a:r>
              <a:rPr lang="en-GB" sz="1800">
                <a:latin typeface="Poppins" panose="00000500000000000000" pitchFamily="2" charset="0"/>
                <a:cs typeface="Poppins" panose="00000500000000000000" pitchFamily="2" charset="0"/>
              </a:rPr>
              <a:t>We’ll use the first breakout session for introductions, a quick Miro tutorial and very brief online ice-breaker to get to know each other a little better.</a:t>
            </a:r>
          </a:p>
          <a:p>
            <a:endParaRPr lang="en-GB" sz="1800">
              <a:latin typeface="Poppins" panose="00000500000000000000" pitchFamily="2" charset="0"/>
              <a:cs typeface="Poppins" panose="00000500000000000000" pitchFamily="2" charset="0"/>
            </a:endParaRPr>
          </a:p>
          <a:p>
            <a:endParaRPr lang="en-GB" sz="1800">
              <a:latin typeface="Poppins" panose="00000500000000000000" pitchFamily="2" charset="0"/>
              <a:cs typeface="Poppins" panose="00000500000000000000" pitchFamily="2" charset="0"/>
            </a:endParaRPr>
          </a:p>
          <a:p>
            <a:endParaRPr lang="en-GB" sz="18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34845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A97B0F7-F43F-3CE0-4DDF-ED3E4ACAAF0A}"/>
              </a:ext>
            </a:extLst>
          </p:cNvPr>
          <p:cNvSpPr>
            <a:spLocks noGrp="1"/>
          </p:cNvSpPr>
          <p:nvPr>
            <p:ph type="subTitle" idx="1"/>
          </p:nvPr>
        </p:nvSpPr>
        <p:spPr>
          <a:xfrm>
            <a:off x="769373" y="2005448"/>
            <a:ext cx="5326627" cy="1655762"/>
          </a:xfrm>
        </p:spPr>
        <p:txBody>
          <a:bodyPr/>
          <a:lstStyle/>
          <a:p>
            <a:r>
              <a:rPr lang="en-US"/>
              <a:t>Off to breakout rooms!</a:t>
            </a:r>
            <a:endParaRPr lang="en-GB"/>
          </a:p>
        </p:txBody>
      </p:sp>
      <p:sp>
        <p:nvSpPr>
          <p:cNvPr id="5" name="Text Placeholder 4">
            <a:extLst>
              <a:ext uri="{FF2B5EF4-FFF2-40B4-BE49-F238E27FC236}">
                <a16:creationId xmlns:a16="http://schemas.microsoft.com/office/drawing/2014/main" id="{844D2DB7-B64B-FE9A-FB9B-18CD047D79C4}"/>
              </a:ext>
            </a:extLst>
          </p:cNvPr>
          <p:cNvSpPr>
            <a:spLocks noGrp="1"/>
          </p:cNvSpPr>
          <p:nvPr>
            <p:ph type="body" sz="quarter" idx="13"/>
          </p:nvPr>
        </p:nvSpPr>
        <p:spPr/>
        <p:txBody>
          <a:bodyPr/>
          <a:lstStyle/>
          <a:p>
            <a:endParaRPr lang="en-GB"/>
          </a:p>
        </p:txBody>
      </p:sp>
      <p:pic>
        <p:nvPicPr>
          <p:cNvPr id="7" name="Picture 6" descr="A black and white image of people&#10;&#10;Description automatically generated">
            <a:extLst>
              <a:ext uri="{FF2B5EF4-FFF2-40B4-BE49-F238E27FC236}">
                <a16:creationId xmlns:a16="http://schemas.microsoft.com/office/drawing/2014/main" id="{803507C4-8AFA-FC87-6F1E-37F7DD374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683" y="749146"/>
            <a:ext cx="6697977" cy="5558010"/>
          </a:xfrm>
          <a:prstGeom prst="rect">
            <a:avLst/>
          </a:prstGeom>
        </p:spPr>
      </p:pic>
    </p:spTree>
    <p:extLst>
      <p:ext uri="{BB962C8B-B14F-4D97-AF65-F5344CB8AC3E}">
        <p14:creationId xmlns:p14="http://schemas.microsoft.com/office/powerpoint/2010/main" val="122522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5EBB40-F249-6979-A9C5-72EC6B7FFB7B}"/>
              </a:ext>
            </a:extLst>
          </p:cNvPr>
          <p:cNvSpPr>
            <a:spLocks noGrp="1"/>
          </p:cNvSpPr>
          <p:nvPr>
            <p:ph type="subTitle" idx="1"/>
          </p:nvPr>
        </p:nvSpPr>
        <p:spPr>
          <a:xfrm>
            <a:off x="769373" y="1371600"/>
            <a:ext cx="4788147" cy="2289610"/>
          </a:xfrm>
        </p:spPr>
        <p:txBody>
          <a:bodyPr/>
          <a:lstStyle/>
          <a:p>
            <a:r>
              <a:rPr lang="en-GB"/>
              <a:t>Your vision, goals and constraints</a:t>
            </a:r>
          </a:p>
        </p:txBody>
      </p:sp>
      <p:pic>
        <p:nvPicPr>
          <p:cNvPr id="1026" name="Picture 2">
            <a:extLst>
              <a:ext uri="{FF2B5EF4-FFF2-40B4-BE49-F238E27FC236}">
                <a16:creationId xmlns:a16="http://schemas.microsoft.com/office/drawing/2014/main" id="{2DF8FD09-4280-BFC4-879B-C9E28B1457F8}"/>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109" r="15109"/>
          <a:stretch>
            <a:fillRect/>
          </a:stretch>
        </p:blipFill>
        <p:spPr bwMode="auto">
          <a:xfrm>
            <a:off x="6274094" y="489856"/>
            <a:ext cx="5917906" cy="636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69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268F8A7-50EF-3CEA-31AB-B29406435007}"/>
              </a:ext>
            </a:extLst>
          </p:cNvPr>
          <p:cNvSpPr>
            <a:spLocks noGrp="1"/>
          </p:cNvSpPr>
          <p:nvPr>
            <p:ph type="subTitle" idx="1"/>
          </p:nvPr>
        </p:nvSpPr>
        <p:spPr>
          <a:xfrm>
            <a:off x="472033" y="462328"/>
            <a:ext cx="8922337" cy="565360"/>
          </a:xfrm>
        </p:spPr>
        <p:txBody>
          <a:bodyPr/>
          <a:lstStyle/>
          <a:p>
            <a:r>
              <a:rPr lang="en-GB"/>
              <a:t>Take a moment to think about the bigger picture…</a:t>
            </a:r>
          </a:p>
        </p:txBody>
      </p:sp>
      <p:sp>
        <p:nvSpPr>
          <p:cNvPr id="8" name="Content Placeholder 7">
            <a:extLst>
              <a:ext uri="{FF2B5EF4-FFF2-40B4-BE49-F238E27FC236}">
                <a16:creationId xmlns:a16="http://schemas.microsoft.com/office/drawing/2014/main" id="{9A38FA01-2968-77DF-BF28-58ECB0E522CC}"/>
              </a:ext>
            </a:extLst>
          </p:cNvPr>
          <p:cNvSpPr>
            <a:spLocks noGrp="1"/>
          </p:cNvSpPr>
          <p:nvPr>
            <p:ph sz="quarter" idx="17"/>
          </p:nvPr>
        </p:nvSpPr>
        <p:spPr>
          <a:xfrm>
            <a:off x="471487" y="1524000"/>
            <a:ext cx="10599284" cy="4389690"/>
          </a:xfrm>
        </p:spPr>
        <p:txBody>
          <a:bodyPr/>
          <a:lstStyle/>
          <a:p>
            <a:r>
              <a:rPr lang="en-GB" sz="1800">
                <a:latin typeface="Poppins" panose="00000500000000000000" pitchFamily="2" charset="0"/>
                <a:cs typeface="Poppins" panose="00000500000000000000" pitchFamily="2" charset="0"/>
              </a:rPr>
              <a:t>As leaders, it can feel like you’re being pulled in a million directions so it’s important to keep in mind what you and your team are trying to achieve.</a:t>
            </a:r>
          </a:p>
          <a:p>
            <a:endParaRPr lang="en-GB" sz="1800">
              <a:latin typeface="Poppins" panose="00000500000000000000" pitchFamily="2" charset="0"/>
              <a:cs typeface="Poppins" panose="00000500000000000000" pitchFamily="2" charset="0"/>
            </a:endParaRPr>
          </a:p>
          <a:p>
            <a:r>
              <a:rPr lang="en-GB" sz="1800">
                <a:latin typeface="Poppins" panose="00000500000000000000" pitchFamily="2" charset="0"/>
                <a:cs typeface="Poppins" panose="00000500000000000000" pitchFamily="2" charset="0"/>
              </a:rPr>
              <a:t>1) Start with your </a:t>
            </a:r>
            <a:r>
              <a:rPr lang="en-GB" sz="1800">
                <a:highlight>
                  <a:srgbClr val="EBFF34"/>
                </a:highlight>
                <a:latin typeface="Poppins" panose="00000500000000000000" pitchFamily="2" charset="0"/>
                <a:cs typeface="Poppins" panose="00000500000000000000" pitchFamily="2" charset="0"/>
              </a:rPr>
              <a:t>overall mission, strategy and goals</a:t>
            </a:r>
            <a:r>
              <a:rPr lang="en-GB" sz="1800">
                <a:latin typeface="Poppins" panose="00000500000000000000" pitchFamily="2" charset="0"/>
                <a:cs typeface="Poppins" panose="00000500000000000000" pitchFamily="2" charset="0"/>
              </a:rPr>
              <a:t>.</a:t>
            </a:r>
          </a:p>
          <a:p>
            <a:r>
              <a:rPr lang="en-GB" sz="1800">
                <a:latin typeface="Poppins" panose="00000500000000000000" pitchFamily="2" charset="0"/>
                <a:cs typeface="Poppins" panose="00000500000000000000" pitchFamily="2" charset="0"/>
              </a:rPr>
              <a:t>2) Then work out </a:t>
            </a:r>
            <a:r>
              <a:rPr lang="en-GB" sz="1800">
                <a:highlight>
                  <a:srgbClr val="EBFF34"/>
                </a:highlight>
                <a:latin typeface="Poppins" panose="00000500000000000000" pitchFamily="2" charset="0"/>
                <a:cs typeface="Poppins" panose="00000500000000000000" pitchFamily="2" charset="0"/>
              </a:rPr>
              <a:t>how your team should be supporting that.</a:t>
            </a:r>
          </a:p>
          <a:p>
            <a:endParaRPr lang="en-GB" sz="1800">
              <a:latin typeface="Poppins" panose="00000500000000000000" pitchFamily="2" charset="0"/>
              <a:cs typeface="Poppins" panose="00000500000000000000" pitchFamily="2" charset="0"/>
            </a:endParaRPr>
          </a:p>
          <a:p>
            <a:r>
              <a:rPr lang="en-GB" sz="1800">
                <a:latin typeface="Poppins" panose="00000500000000000000" pitchFamily="2" charset="0"/>
                <a:cs typeface="Poppins" panose="00000500000000000000" pitchFamily="2" charset="0"/>
              </a:rPr>
              <a:t>Every charity is structured slightly differently, so we’ve kept this broad to accommodate any situation, but please try and be as specific as you can for your team. </a:t>
            </a:r>
          </a:p>
          <a:p>
            <a:r>
              <a:rPr lang="en-GB" sz="1800">
                <a:latin typeface="Poppins" panose="00000500000000000000" pitchFamily="2" charset="0"/>
                <a:cs typeface="Poppins" panose="00000500000000000000" pitchFamily="2" charset="0"/>
              </a:rPr>
              <a:t>Alongside this, it’s important to consider what </a:t>
            </a:r>
            <a:r>
              <a:rPr lang="en-GB" sz="1800">
                <a:highlight>
                  <a:srgbClr val="EEFF57"/>
                </a:highlight>
                <a:latin typeface="Poppins" panose="00000500000000000000" pitchFamily="2" charset="0"/>
                <a:cs typeface="Poppins" panose="00000500000000000000" pitchFamily="2" charset="0"/>
              </a:rPr>
              <a:t>constraints</a:t>
            </a:r>
            <a:r>
              <a:rPr lang="en-GB" sz="1800">
                <a:latin typeface="Poppins" panose="00000500000000000000" pitchFamily="2" charset="0"/>
                <a:cs typeface="Poppins" panose="00000500000000000000" pitchFamily="2" charset="0"/>
              </a:rPr>
              <a:t> you’re under to make your plan realistic. </a:t>
            </a:r>
          </a:p>
        </p:txBody>
      </p:sp>
    </p:spTree>
    <p:extLst>
      <p:ext uri="{BB962C8B-B14F-4D97-AF65-F5344CB8AC3E}">
        <p14:creationId xmlns:p14="http://schemas.microsoft.com/office/powerpoint/2010/main" val="236646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268F8A7-50EF-3CEA-31AB-B29406435007}"/>
              </a:ext>
            </a:extLst>
          </p:cNvPr>
          <p:cNvSpPr>
            <a:spLocks noGrp="1"/>
          </p:cNvSpPr>
          <p:nvPr>
            <p:ph type="subTitle" idx="1"/>
          </p:nvPr>
        </p:nvSpPr>
        <p:spPr>
          <a:xfrm>
            <a:off x="471488" y="462328"/>
            <a:ext cx="7239406" cy="565360"/>
          </a:xfrm>
        </p:spPr>
        <p:txBody>
          <a:bodyPr/>
          <a:lstStyle/>
          <a:p>
            <a:r>
              <a:rPr lang="en-GB"/>
              <a:t>Your vision, goals and constraints</a:t>
            </a:r>
          </a:p>
        </p:txBody>
      </p:sp>
      <p:sp>
        <p:nvSpPr>
          <p:cNvPr id="6" name="TextBox 1">
            <a:extLst>
              <a:ext uri="{FF2B5EF4-FFF2-40B4-BE49-F238E27FC236}">
                <a16:creationId xmlns:a16="http://schemas.microsoft.com/office/drawing/2014/main" id="{AD31AF9B-1795-724F-81BE-B434C9567495}"/>
              </a:ext>
            </a:extLst>
          </p:cNvPr>
          <p:cNvSpPr txBox="1"/>
          <p:nvPr/>
        </p:nvSpPr>
        <p:spPr>
          <a:xfrm>
            <a:off x="8240485" y="-159306"/>
            <a:ext cx="3951515" cy="3970318"/>
          </a:xfrm>
          <a:prstGeom prst="rect">
            <a:avLst/>
          </a:prstGeom>
          <a:solidFill>
            <a:srgbClr val="EBFC35"/>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Fill out Exercise 1 on your allocated space within your breakout Miro board.</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Short, bullet-pointed answers are fine. </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Ask the Reason Digital team for help if you’re not sure about anything.</a:t>
            </a:r>
          </a:p>
          <a:p>
            <a:endParaRPr lang="en-US">
              <a:latin typeface="Poppins" panose="00000500000000000000" pitchFamily="2" charset="0"/>
              <a:cs typeface="Poppins" panose="00000500000000000000" pitchFamily="2" charset="0"/>
            </a:endParaRPr>
          </a:p>
        </p:txBody>
      </p:sp>
      <p:pic>
        <p:nvPicPr>
          <p:cNvPr id="7" name="Graphic 2" descr="Information with solid fill">
            <a:extLst>
              <a:ext uri="{FF2B5EF4-FFF2-40B4-BE49-F238E27FC236}">
                <a16:creationId xmlns:a16="http://schemas.microsoft.com/office/drawing/2014/main" id="{463F10C4-E173-4E4C-1FCE-82F08D6EF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4900" y="51338"/>
            <a:ext cx="565360" cy="565360"/>
          </a:xfrm>
          <a:prstGeom prst="rect">
            <a:avLst/>
          </a:prstGeom>
        </p:spPr>
      </p:pic>
      <p:sp>
        <p:nvSpPr>
          <p:cNvPr id="11" name="Rectangle 10">
            <a:extLst>
              <a:ext uri="{FF2B5EF4-FFF2-40B4-BE49-F238E27FC236}">
                <a16:creationId xmlns:a16="http://schemas.microsoft.com/office/drawing/2014/main" id="{AD4F3C2B-C05E-A2D9-9AA0-FE8561869528}"/>
              </a:ext>
            </a:extLst>
          </p:cNvPr>
          <p:cNvSpPr/>
          <p:nvPr/>
        </p:nvSpPr>
        <p:spPr>
          <a:xfrm rot="21428546">
            <a:off x="9803230" y="4602098"/>
            <a:ext cx="2429835" cy="1215393"/>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Graphic 2" descr="Stopwatch with solid fill">
            <a:extLst>
              <a:ext uri="{FF2B5EF4-FFF2-40B4-BE49-F238E27FC236}">
                <a16:creationId xmlns:a16="http://schemas.microsoft.com/office/drawing/2014/main" id="{E0BEC7B4-F85E-076F-682B-947A7DC18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9253" y="4814903"/>
            <a:ext cx="659922" cy="659922"/>
          </a:xfrm>
          <a:prstGeom prst="rect">
            <a:avLst/>
          </a:prstGeom>
        </p:spPr>
      </p:pic>
      <p:sp>
        <p:nvSpPr>
          <p:cNvPr id="13" name="Subtitle 1">
            <a:extLst>
              <a:ext uri="{FF2B5EF4-FFF2-40B4-BE49-F238E27FC236}">
                <a16:creationId xmlns:a16="http://schemas.microsoft.com/office/drawing/2014/main" id="{BF1B35E0-71BB-8C00-6AAD-980A8EE8F684}"/>
              </a:ext>
            </a:extLst>
          </p:cNvPr>
          <p:cNvSpPr txBox="1">
            <a:spLocks/>
          </p:cNvSpPr>
          <p:nvPr/>
        </p:nvSpPr>
        <p:spPr>
          <a:xfrm>
            <a:off x="10070176" y="4970205"/>
            <a:ext cx="2250421" cy="565360"/>
          </a:xfrm>
          <a:prstGeom prst="rect">
            <a:avLst/>
          </a:prstGeom>
        </p:spPr>
        <p:txBody>
          <a:bodyPr vert="horz" lIns="0" tIns="4572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Poppins Medium"/>
                <a:cs typeface="Poppins Medium"/>
              </a:rPr>
              <a:t>10</a:t>
            </a:r>
            <a:r>
              <a:rPr lang="en-US" sz="1800">
                <a:latin typeface="Poppins Medium"/>
                <a:cs typeface="Poppins Medium"/>
              </a:rPr>
              <a:t> mins</a:t>
            </a:r>
          </a:p>
        </p:txBody>
      </p:sp>
      <p:pic>
        <p:nvPicPr>
          <p:cNvPr id="14" name="Picture 13">
            <a:extLst>
              <a:ext uri="{FF2B5EF4-FFF2-40B4-BE49-F238E27FC236}">
                <a16:creationId xmlns:a16="http://schemas.microsoft.com/office/drawing/2014/main" id="{D2717DBF-0F42-FC1C-96D7-7A8F963D52E7}"/>
              </a:ext>
            </a:extLst>
          </p:cNvPr>
          <p:cNvPicPr>
            <a:picLocks noChangeAspect="1"/>
          </p:cNvPicPr>
          <p:nvPr/>
        </p:nvPicPr>
        <p:blipFill>
          <a:blip r:embed="rId7"/>
          <a:stretch>
            <a:fillRect/>
          </a:stretch>
        </p:blipFill>
        <p:spPr>
          <a:xfrm>
            <a:off x="299370" y="1027688"/>
            <a:ext cx="7772400" cy="5491014"/>
          </a:xfrm>
          <a:prstGeom prst="rect">
            <a:avLst/>
          </a:prstGeom>
        </p:spPr>
      </p:pic>
    </p:spTree>
    <p:extLst>
      <p:ext uri="{BB962C8B-B14F-4D97-AF65-F5344CB8AC3E}">
        <p14:creationId xmlns:p14="http://schemas.microsoft.com/office/powerpoint/2010/main" val="226971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268F8A7-50EF-3CEA-31AB-B29406435007}"/>
              </a:ext>
            </a:extLst>
          </p:cNvPr>
          <p:cNvSpPr>
            <a:spLocks noGrp="1"/>
          </p:cNvSpPr>
          <p:nvPr>
            <p:ph type="subTitle" idx="1"/>
          </p:nvPr>
        </p:nvSpPr>
        <p:spPr>
          <a:xfrm>
            <a:off x="471488" y="462328"/>
            <a:ext cx="7239406" cy="565360"/>
          </a:xfrm>
        </p:spPr>
        <p:txBody>
          <a:bodyPr/>
          <a:lstStyle/>
          <a:p>
            <a:r>
              <a:rPr lang="en-GB"/>
              <a:t>Evaluate your digital performance</a:t>
            </a:r>
          </a:p>
        </p:txBody>
      </p:sp>
      <p:sp>
        <p:nvSpPr>
          <p:cNvPr id="6" name="TextBox 1">
            <a:extLst>
              <a:ext uri="{FF2B5EF4-FFF2-40B4-BE49-F238E27FC236}">
                <a16:creationId xmlns:a16="http://schemas.microsoft.com/office/drawing/2014/main" id="{AD31AF9B-1795-724F-81BE-B434C9567495}"/>
              </a:ext>
            </a:extLst>
          </p:cNvPr>
          <p:cNvSpPr txBox="1"/>
          <p:nvPr/>
        </p:nvSpPr>
        <p:spPr>
          <a:xfrm>
            <a:off x="8240485" y="-159306"/>
            <a:ext cx="3951515" cy="4524315"/>
          </a:xfrm>
          <a:prstGeom prst="rect">
            <a:avLst/>
          </a:prstGeom>
          <a:solidFill>
            <a:srgbClr val="EBFC35"/>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Think about each of your digital goals in turn and give them one of the following marks:</a:t>
            </a:r>
          </a:p>
          <a:p>
            <a:endParaRPr lang="en-US">
              <a:latin typeface="Poppins" panose="00000500000000000000" pitchFamily="2" charset="0"/>
              <a:cs typeface="Poppins" panose="00000500000000000000" pitchFamily="2" charset="0"/>
            </a:endParaRPr>
          </a:p>
          <a:p>
            <a:pPr marL="285750" indent="-285750">
              <a:buFont typeface="Wingdings" panose="05000000000000000000" pitchFamily="2" charset="2"/>
              <a:buChar char="¶"/>
            </a:pPr>
            <a:r>
              <a:rPr lang="en-US">
                <a:latin typeface="Poppins" panose="00000500000000000000" pitchFamily="2" charset="0"/>
                <a:cs typeface="Poppins" panose="00000500000000000000" pitchFamily="2" charset="0"/>
                <a:sym typeface="Wingdings" panose="05000000000000000000" pitchFamily="2" charset="2"/>
              </a:rPr>
              <a:t>= performing well overall</a:t>
            </a:r>
          </a:p>
          <a:p>
            <a:r>
              <a:rPr lang="en-US">
                <a:latin typeface="Poppins" panose="00000500000000000000" pitchFamily="2" charset="0"/>
                <a:cs typeface="Poppins" panose="00000500000000000000" pitchFamily="2" charset="0"/>
                <a:sym typeface="Wingdings" panose="05000000000000000000" pitchFamily="2" charset="2"/>
              </a:rPr>
              <a:t>!! = not working well / at all</a:t>
            </a:r>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 = I’m not sure</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Then rank them in priority order by adding </a:t>
            </a:r>
            <a:r>
              <a:rPr lang="en-US">
                <a:latin typeface="Poppins" panose="00000500000000000000" pitchFamily="2" charset="0"/>
                <a:cs typeface="Poppins" panose="00000500000000000000" pitchFamily="2" charset="0"/>
                <a:sym typeface="Wingdings" panose="05000000000000000000" pitchFamily="2" charset="2"/>
              </a:rPr>
              <a:t>  </a:t>
            </a:r>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p:txBody>
      </p:sp>
      <p:pic>
        <p:nvPicPr>
          <p:cNvPr id="7" name="Graphic 2" descr="Information with solid fill">
            <a:extLst>
              <a:ext uri="{FF2B5EF4-FFF2-40B4-BE49-F238E27FC236}">
                <a16:creationId xmlns:a16="http://schemas.microsoft.com/office/drawing/2014/main" id="{463F10C4-E173-4E4C-1FCE-82F08D6EF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4900" y="51338"/>
            <a:ext cx="565360" cy="565360"/>
          </a:xfrm>
          <a:prstGeom prst="rect">
            <a:avLst/>
          </a:prstGeom>
        </p:spPr>
      </p:pic>
      <p:sp>
        <p:nvSpPr>
          <p:cNvPr id="11" name="Rectangle 10">
            <a:extLst>
              <a:ext uri="{FF2B5EF4-FFF2-40B4-BE49-F238E27FC236}">
                <a16:creationId xmlns:a16="http://schemas.microsoft.com/office/drawing/2014/main" id="{AD4F3C2B-C05E-A2D9-9AA0-FE8561869528}"/>
              </a:ext>
            </a:extLst>
          </p:cNvPr>
          <p:cNvSpPr/>
          <p:nvPr/>
        </p:nvSpPr>
        <p:spPr>
          <a:xfrm rot="21428546">
            <a:off x="9803230" y="4602098"/>
            <a:ext cx="2429835" cy="1215393"/>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Graphic 2" descr="Stopwatch with solid fill">
            <a:extLst>
              <a:ext uri="{FF2B5EF4-FFF2-40B4-BE49-F238E27FC236}">
                <a16:creationId xmlns:a16="http://schemas.microsoft.com/office/drawing/2014/main" id="{E0BEC7B4-F85E-076F-682B-947A7DC18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9253" y="4814903"/>
            <a:ext cx="659922" cy="659922"/>
          </a:xfrm>
          <a:prstGeom prst="rect">
            <a:avLst/>
          </a:prstGeom>
        </p:spPr>
      </p:pic>
      <p:sp>
        <p:nvSpPr>
          <p:cNvPr id="13" name="Subtitle 1">
            <a:extLst>
              <a:ext uri="{FF2B5EF4-FFF2-40B4-BE49-F238E27FC236}">
                <a16:creationId xmlns:a16="http://schemas.microsoft.com/office/drawing/2014/main" id="{BF1B35E0-71BB-8C00-6AAD-980A8EE8F684}"/>
              </a:ext>
            </a:extLst>
          </p:cNvPr>
          <p:cNvSpPr txBox="1">
            <a:spLocks/>
          </p:cNvSpPr>
          <p:nvPr/>
        </p:nvSpPr>
        <p:spPr>
          <a:xfrm>
            <a:off x="10070176" y="4970205"/>
            <a:ext cx="2250421" cy="565360"/>
          </a:xfrm>
          <a:prstGeom prst="rect">
            <a:avLst/>
          </a:prstGeom>
        </p:spPr>
        <p:txBody>
          <a:bodyPr vert="horz" lIns="0" tIns="4572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a:latin typeface="Poppins Medium"/>
                <a:cs typeface="Poppins Medium"/>
              </a:rPr>
              <a:t>5 mins</a:t>
            </a:r>
          </a:p>
        </p:txBody>
      </p:sp>
      <p:pic>
        <p:nvPicPr>
          <p:cNvPr id="3" name="Picture 2" descr="A screenshot of a survey&#10;&#10;Description automatically generated">
            <a:extLst>
              <a:ext uri="{FF2B5EF4-FFF2-40B4-BE49-F238E27FC236}">
                <a16:creationId xmlns:a16="http://schemas.microsoft.com/office/drawing/2014/main" id="{F593BDAD-0AE4-3FA4-5335-0E275B506089}"/>
              </a:ext>
            </a:extLst>
          </p:cNvPr>
          <p:cNvPicPr>
            <a:picLocks noChangeAspect="1"/>
          </p:cNvPicPr>
          <p:nvPr/>
        </p:nvPicPr>
        <p:blipFill rotWithShape="1">
          <a:blip r:embed="rId7">
            <a:extLst>
              <a:ext uri="{28A0092B-C50C-407E-A947-70E740481C1C}">
                <a14:useLocalDpi xmlns:a14="http://schemas.microsoft.com/office/drawing/2010/main" val="0"/>
              </a:ext>
            </a:extLst>
          </a:blip>
          <a:srcRect l="48192" t="30928" r="3870" b="29334"/>
          <a:stretch/>
        </p:blipFill>
        <p:spPr>
          <a:xfrm>
            <a:off x="683393" y="3706729"/>
            <a:ext cx="4532115" cy="2654167"/>
          </a:xfrm>
          <a:prstGeom prst="rect">
            <a:avLst/>
          </a:prstGeom>
          <a:effectLst>
            <a:outerShdw blurRad="63500" sx="102000" sy="102000" algn="ctr" rotWithShape="0">
              <a:prstClr val="black">
                <a:alpha val="40000"/>
              </a:prstClr>
            </a:outerShdw>
          </a:effectLst>
        </p:spPr>
      </p:pic>
      <p:sp>
        <p:nvSpPr>
          <p:cNvPr id="2" name="Content Placeholder 7">
            <a:extLst>
              <a:ext uri="{FF2B5EF4-FFF2-40B4-BE49-F238E27FC236}">
                <a16:creationId xmlns:a16="http://schemas.microsoft.com/office/drawing/2014/main" id="{C343999C-C9C8-2C7F-A1CF-41183C4BE331}"/>
              </a:ext>
            </a:extLst>
          </p:cNvPr>
          <p:cNvSpPr>
            <a:spLocks noGrp="1"/>
          </p:cNvSpPr>
          <p:nvPr>
            <p:ph sz="quarter" idx="17"/>
          </p:nvPr>
        </p:nvSpPr>
        <p:spPr>
          <a:xfrm>
            <a:off x="471486" y="1524000"/>
            <a:ext cx="7239405" cy="4389690"/>
          </a:xfrm>
        </p:spPr>
        <p:txBody>
          <a:bodyPr/>
          <a:lstStyle/>
          <a:p>
            <a:r>
              <a:rPr lang="en-GB" sz="1800">
                <a:latin typeface="Poppins" panose="00000500000000000000" pitchFamily="2" charset="0"/>
                <a:cs typeface="Poppins" panose="00000500000000000000" pitchFamily="2" charset="0"/>
              </a:rPr>
              <a:t>To know where to prioritise our effort, it’s useful to reflect on how well you’re currently performing in these areas. </a:t>
            </a:r>
          </a:p>
          <a:p>
            <a:r>
              <a:rPr lang="en-GB" sz="1800">
                <a:latin typeface="Poppins" panose="00000500000000000000" pitchFamily="2" charset="0"/>
                <a:cs typeface="Poppins" panose="00000500000000000000" pitchFamily="2" charset="0"/>
              </a:rPr>
              <a:t>Top priority should be anything performing badly which is fundamental to your charity vision or strategy.</a:t>
            </a:r>
          </a:p>
          <a:p>
            <a:endParaRPr lang="en-GB" sz="180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A4626C41-3E17-45E4-0F27-D63494444E48}"/>
              </a:ext>
            </a:extLst>
          </p:cNvPr>
          <p:cNvSpPr txBox="1"/>
          <p:nvPr/>
        </p:nvSpPr>
        <p:spPr>
          <a:xfrm>
            <a:off x="1359035" y="4140057"/>
            <a:ext cx="3503596" cy="584775"/>
          </a:xfrm>
          <a:prstGeom prst="rect">
            <a:avLst/>
          </a:prstGeom>
          <a:noFill/>
        </p:spPr>
        <p:txBody>
          <a:bodyPr wrap="square" rtlCol="0">
            <a:spAutoFit/>
          </a:bodyPr>
          <a:lstStyle/>
          <a:p>
            <a:r>
              <a:rPr lang="en-US" sz="1600"/>
              <a:t>Provide information and support to our beneficiaries online</a:t>
            </a:r>
            <a:endParaRPr lang="en-GB" sz="1600"/>
          </a:p>
        </p:txBody>
      </p:sp>
      <p:sp>
        <p:nvSpPr>
          <p:cNvPr id="8" name="TextBox 7">
            <a:extLst>
              <a:ext uri="{FF2B5EF4-FFF2-40B4-BE49-F238E27FC236}">
                <a16:creationId xmlns:a16="http://schemas.microsoft.com/office/drawing/2014/main" id="{A213E022-5621-82FB-7C96-9A5255586D89}"/>
              </a:ext>
            </a:extLst>
          </p:cNvPr>
          <p:cNvSpPr txBox="1"/>
          <p:nvPr/>
        </p:nvSpPr>
        <p:spPr>
          <a:xfrm>
            <a:off x="1359035" y="4972988"/>
            <a:ext cx="3503596" cy="338554"/>
          </a:xfrm>
          <a:prstGeom prst="rect">
            <a:avLst/>
          </a:prstGeom>
          <a:noFill/>
        </p:spPr>
        <p:txBody>
          <a:bodyPr wrap="square" rtlCol="0">
            <a:spAutoFit/>
          </a:bodyPr>
          <a:lstStyle/>
          <a:p>
            <a:r>
              <a:rPr lang="en-US" sz="1600"/>
              <a:t>Double our digital fundraising income </a:t>
            </a:r>
            <a:endParaRPr lang="en-GB" sz="1600"/>
          </a:p>
        </p:txBody>
      </p:sp>
      <p:sp>
        <p:nvSpPr>
          <p:cNvPr id="9" name="TextBox 8">
            <a:extLst>
              <a:ext uri="{FF2B5EF4-FFF2-40B4-BE49-F238E27FC236}">
                <a16:creationId xmlns:a16="http://schemas.microsoft.com/office/drawing/2014/main" id="{73703CD9-52E6-B3B7-68F8-CF07828FBB79}"/>
              </a:ext>
            </a:extLst>
          </p:cNvPr>
          <p:cNvSpPr txBox="1"/>
          <p:nvPr/>
        </p:nvSpPr>
        <p:spPr>
          <a:xfrm>
            <a:off x="1359035" y="5696262"/>
            <a:ext cx="3503596" cy="338554"/>
          </a:xfrm>
          <a:prstGeom prst="rect">
            <a:avLst/>
          </a:prstGeom>
          <a:noFill/>
        </p:spPr>
        <p:txBody>
          <a:bodyPr wrap="square" rtlCol="0">
            <a:spAutoFit/>
          </a:bodyPr>
          <a:lstStyle/>
          <a:p>
            <a:r>
              <a:rPr lang="en-US" sz="1600" err="1"/>
              <a:t>Digitise</a:t>
            </a:r>
            <a:r>
              <a:rPr lang="en-US" sz="1600"/>
              <a:t> our volunteer journey</a:t>
            </a:r>
            <a:endParaRPr lang="en-GB" sz="1600"/>
          </a:p>
        </p:txBody>
      </p:sp>
      <p:sp>
        <p:nvSpPr>
          <p:cNvPr id="14" name="TextBox 13">
            <a:extLst>
              <a:ext uri="{FF2B5EF4-FFF2-40B4-BE49-F238E27FC236}">
                <a16:creationId xmlns:a16="http://schemas.microsoft.com/office/drawing/2014/main" id="{CF9537ED-AC2E-FC6D-ACAA-C14C5347CB18}"/>
              </a:ext>
            </a:extLst>
          </p:cNvPr>
          <p:cNvSpPr txBox="1"/>
          <p:nvPr/>
        </p:nvSpPr>
        <p:spPr>
          <a:xfrm>
            <a:off x="4697835" y="4973494"/>
            <a:ext cx="329591" cy="369332"/>
          </a:xfrm>
          <a:prstGeom prst="rect">
            <a:avLst/>
          </a:prstGeom>
          <a:noFill/>
        </p:spPr>
        <p:txBody>
          <a:bodyPr wrap="square">
            <a:spAutoFit/>
          </a:bodyPr>
          <a:lstStyle/>
          <a:p>
            <a:r>
              <a:rPr lang="en-US">
                <a:solidFill>
                  <a:srgbClr val="FF0000"/>
                </a:solidFill>
                <a:latin typeface="Poppins" panose="00000500000000000000" pitchFamily="2" charset="0"/>
                <a:cs typeface="Poppins" panose="00000500000000000000" pitchFamily="2" charset="0"/>
                <a:sym typeface="Wingdings" panose="05000000000000000000" pitchFamily="2" charset="2"/>
              </a:rPr>
              <a:t>!! </a:t>
            </a:r>
            <a:endParaRPr lang="en-GB">
              <a:solidFill>
                <a:srgbClr val="FF0000"/>
              </a:solidFill>
            </a:endParaRPr>
          </a:p>
        </p:txBody>
      </p:sp>
      <p:sp>
        <p:nvSpPr>
          <p:cNvPr id="15" name="TextBox 14">
            <a:extLst>
              <a:ext uri="{FF2B5EF4-FFF2-40B4-BE49-F238E27FC236}">
                <a16:creationId xmlns:a16="http://schemas.microsoft.com/office/drawing/2014/main" id="{B4F720E0-CD93-A5CA-4412-F0A2AD504E63}"/>
              </a:ext>
            </a:extLst>
          </p:cNvPr>
          <p:cNvSpPr txBox="1"/>
          <p:nvPr/>
        </p:nvSpPr>
        <p:spPr>
          <a:xfrm>
            <a:off x="4697834" y="4215398"/>
            <a:ext cx="329591" cy="369332"/>
          </a:xfrm>
          <a:prstGeom prst="rect">
            <a:avLst/>
          </a:prstGeom>
          <a:noFill/>
        </p:spPr>
        <p:txBody>
          <a:bodyPr wrap="square">
            <a:spAutoFit/>
          </a:bodyPr>
          <a:lstStyle/>
          <a:p>
            <a:r>
              <a:rPr lang="en-US">
                <a:solidFill>
                  <a:srgbClr val="FF0000"/>
                </a:solidFill>
                <a:latin typeface="Poppins" panose="00000500000000000000" pitchFamily="2" charset="0"/>
                <a:cs typeface="Poppins" panose="00000500000000000000" pitchFamily="2" charset="0"/>
                <a:sym typeface="Wingdings" panose="05000000000000000000" pitchFamily="2" charset="2"/>
              </a:rPr>
              <a:t>!! </a:t>
            </a:r>
            <a:endParaRPr lang="en-GB">
              <a:solidFill>
                <a:srgbClr val="FF0000"/>
              </a:solidFill>
            </a:endParaRPr>
          </a:p>
        </p:txBody>
      </p:sp>
      <p:sp>
        <p:nvSpPr>
          <p:cNvPr id="16" name="TextBox 15">
            <a:extLst>
              <a:ext uri="{FF2B5EF4-FFF2-40B4-BE49-F238E27FC236}">
                <a16:creationId xmlns:a16="http://schemas.microsoft.com/office/drawing/2014/main" id="{5852F389-1248-DB1C-3CBB-0B551344F2A3}"/>
              </a:ext>
            </a:extLst>
          </p:cNvPr>
          <p:cNvSpPr txBox="1"/>
          <p:nvPr/>
        </p:nvSpPr>
        <p:spPr>
          <a:xfrm>
            <a:off x="4633041" y="5758900"/>
            <a:ext cx="329591" cy="369332"/>
          </a:xfrm>
          <a:prstGeom prst="rect">
            <a:avLst/>
          </a:prstGeom>
          <a:noFill/>
        </p:spPr>
        <p:txBody>
          <a:bodyPr wrap="square">
            <a:spAutoFit/>
          </a:bodyPr>
          <a:lstStyle/>
          <a:p>
            <a:r>
              <a:rPr lang="en-US">
                <a:solidFill>
                  <a:srgbClr val="FF0000"/>
                </a:solidFill>
                <a:latin typeface="Poppins" panose="00000500000000000000" pitchFamily="2" charset="0"/>
                <a:cs typeface="Poppins" panose="00000500000000000000" pitchFamily="2" charset="0"/>
                <a:sym typeface="Wingdings" panose="05000000000000000000" pitchFamily="2" charset="2"/>
              </a:rPr>
              <a:t> </a:t>
            </a:r>
            <a:endParaRPr lang="en-GB">
              <a:solidFill>
                <a:srgbClr val="FF0000"/>
              </a:solidFill>
            </a:endParaRPr>
          </a:p>
        </p:txBody>
      </p:sp>
    </p:spTree>
    <p:extLst>
      <p:ext uri="{BB962C8B-B14F-4D97-AF65-F5344CB8AC3E}">
        <p14:creationId xmlns:p14="http://schemas.microsoft.com/office/powerpoint/2010/main" val="333204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0DABE12-C044-5C3D-DB95-FD55E160BCA3}"/>
              </a:ext>
            </a:extLst>
          </p:cNvPr>
          <p:cNvSpPr>
            <a:spLocks noGrp="1"/>
          </p:cNvSpPr>
          <p:nvPr>
            <p:ph type="subTitle" idx="1"/>
          </p:nvPr>
        </p:nvSpPr>
        <p:spPr/>
        <p:txBody>
          <a:bodyPr>
            <a:normAutofit/>
          </a:bodyPr>
          <a:lstStyle/>
          <a:p>
            <a:r>
              <a:rPr lang="en-US" sz="4800">
                <a:latin typeface="Poppins SemiBold" panose="00000700000000000000" pitchFamily="2" charset="0"/>
                <a:cs typeface="Poppins SemiBold" panose="00000700000000000000" pitchFamily="2" charset="0"/>
              </a:rPr>
              <a:t>We are </a:t>
            </a:r>
            <a:br>
              <a:rPr lang="en-US" sz="4800">
                <a:latin typeface="Poppins SemiBold" panose="00000700000000000000" pitchFamily="2" charset="0"/>
                <a:cs typeface="Poppins SemiBold" panose="00000700000000000000" pitchFamily="2" charset="0"/>
              </a:rPr>
            </a:br>
            <a:r>
              <a:rPr lang="en-US" sz="4800">
                <a:latin typeface="Poppins SemiBold" panose="00000700000000000000" pitchFamily="2" charset="0"/>
                <a:cs typeface="Poppins SemiBold" panose="00000700000000000000" pitchFamily="2" charset="0"/>
              </a:rPr>
              <a:t>Reason Digital</a:t>
            </a:r>
          </a:p>
        </p:txBody>
      </p:sp>
    </p:spTree>
    <p:extLst>
      <p:ext uri="{BB962C8B-B14F-4D97-AF65-F5344CB8AC3E}">
        <p14:creationId xmlns:p14="http://schemas.microsoft.com/office/powerpoint/2010/main" val="84030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5EBB40-F249-6979-A9C5-72EC6B7FFB7B}"/>
              </a:ext>
            </a:extLst>
          </p:cNvPr>
          <p:cNvSpPr>
            <a:spLocks noGrp="1"/>
          </p:cNvSpPr>
          <p:nvPr>
            <p:ph type="subTitle" idx="1"/>
          </p:nvPr>
        </p:nvSpPr>
        <p:spPr>
          <a:xfrm>
            <a:off x="769373" y="1371600"/>
            <a:ext cx="4788147" cy="2289610"/>
          </a:xfrm>
        </p:spPr>
        <p:txBody>
          <a:bodyPr/>
          <a:lstStyle/>
          <a:p>
            <a:r>
              <a:rPr lang="en-US"/>
              <a:t>Taking the first step</a:t>
            </a:r>
            <a:endParaRPr lang="en-GB"/>
          </a:p>
        </p:txBody>
      </p:sp>
      <p:pic>
        <p:nvPicPr>
          <p:cNvPr id="12" name="Picture 11" descr="A couple of white shirts&#10;&#10;Description automatically generated">
            <a:extLst>
              <a:ext uri="{FF2B5EF4-FFF2-40B4-BE49-F238E27FC236}">
                <a16:creationId xmlns:a16="http://schemas.microsoft.com/office/drawing/2014/main" id="{0EA00C66-A593-F2C8-C11C-8767FCF69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520" y="311614"/>
            <a:ext cx="7772400" cy="6234771"/>
          </a:xfrm>
          <a:prstGeom prst="rect">
            <a:avLst/>
          </a:prstGeom>
        </p:spPr>
      </p:pic>
    </p:spTree>
    <p:extLst>
      <p:ext uri="{BB962C8B-B14F-4D97-AF65-F5344CB8AC3E}">
        <p14:creationId xmlns:p14="http://schemas.microsoft.com/office/powerpoint/2010/main" val="2617823317"/>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5250497-F6D6-7603-CF5E-37F2BD1C05FB}"/>
              </a:ext>
            </a:extLst>
          </p:cNvPr>
          <p:cNvSpPr>
            <a:spLocks noGrp="1"/>
          </p:cNvSpPr>
          <p:nvPr>
            <p:ph type="subTitle" idx="1"/>
          </p:nvPr>
        </p:nvSpPr>
        <p:spPr/>
        <p:txBody>
          <a:bodyPr/>
          <a:lstStyle/>
          <a:p>
            <a:r>
              <a:rPr lang="en-GB"/>
              <a:t>Start with the problems, not solutions</a:t>
            </a:r>
          </a:p>
          <a:p>
            <a:endParaRPr lang="en-GB"/>
          </a:p>
        </p:txBody>
      </p:sp>
      <p:sp>
        <p:nvSpPr>
          <p:cNvPr id="4" name="Rectangle 3">
            <a:extLst>
              <a:ext uri="{FF2B5EF4-FFF2-40B4-BE49-F238E27FC236}">
                <a16:creationId xmlns:a16="http://schemas.microsoft.com/office/drawing/2014/main" id="{CF97E888-FB46-643E-F454-0D8ED41D31DB}"/>
              </a:ext>
            </a:extLst>
          </p:cNvPr>
          <p:cNvSpPr/>
          <p:nvPr/>
        </p:nvSpPr>
        <p:spPr>
          <a:xfrm>
            <a:off x="702543" y="2882221"/>
            <a:ext cx="2146033" cy="2127183"/>
          </a:xfrm>
          <a:prstGeom prst="rect">
            <a:avLst/>
          </a:prstGeom>
          <a:solidFill>
            <a:srgbClr val="01EB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Poppins" panose="00000500000000000000" pitchFamily="2" charset="0"/>
                <a:cs typeface="Poppins" panose="00000500000000000000" pitchFamily="2" charset="0"/>
              </a:rPr>
              <a:t>Identify a </a:t>
            </a:r>
            <a:r>
              <a:rPr lang="en-US" b="1">
                <a:solidFill>
                  <a:schemeClr val="tx1"/>
                </a:solidFill>
                <a:latin typeface="Poppins" panose="00000500000000000000" pitchFamily="2" charset="0"/>
                <a:cs typeface="Poppins" panose="00000500000000000000" pitchFamily="2" charset="0"/>
              </a:rPr>
              <a:t>problem</a:t>
            </a:r>
            <a:endParaRPr lang="en-GB" b="1">
              <a:solidFill>
                <a:schemeClr val="tx1"/>
              </a:solidFill>
              <a:latin typeface="Poppins" panose="00000500000000000000" pitchFamily="2" charset="0"/>
              <a:cs typeface="Poppins" panose="00000500000000000000" pitchFamily="2" charset="0"/>
            </a:endParaRPr>
          </a:p>
        </p:txBody>
      </p:sp>
      <p:sp>
        <p:nvSpPr>
          <p:cNvPr id="5" name="Rectangle 4">
            <a:extLst>
              <a:ext uri="{FF2B5EF4-FFF2-40B4-BE49-F238E27FC236}">
                <a16:creationId xmlns:a16="http://schemas.microsoft.com/office/drawing/2014/main" id="{33D4E218-AE8E-B599-968A-6C9E3B318307}"/>
              </a:ext>
            </a:extLst>
          </p:cNvPr>
          <p:cNvSpPr/>
          <p:nvPr/>
        </p:nvSpPr>
        <p:spPr>
          <a:xfrm>
            <a:off x="3574080" y="2882221"/>
            <a:ext cx="2146033" cy="2127183"/>
          </a:xfrm>
          <a:prstGeom prst="rect">
            <a:avLst/>
          </a:prstGeom>
          <a:solidFill>
            <a:srgbClr val="EEF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Poppins" panose="00000500000000000000" pitchFamily="2" charset="0"/>
                <a:cs typeface="Poppins" panose="00000500000000000000" pitchFamily="2" charset="0"/>
              </a:rPr>
              <a:t>Uncover the </a:t>
            </a:r>
            <a:r>
              <a:rPr lang="en-US" b="1">
                <a:solidFill>
                  <a:schemeClr val="tx1"/>
                </a:solidFill>
                <a:latin typeface="Poppins" panose="00000500000000000000" pitchFamily="2" charset="0"/>
                <a:cs typeface="Poppins" panose="00000500000000000000" pitchFamily="2" charset="0"/>
              </a:rPr>
              <a:t>detail</a:t>
            </a:r>
            <a:endParaRPr lang="en-GB" b="1">
              <a:solidFill>
                <a:schemeClr val="tx1"/>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DB4F059D-694D-C027-FC56-F3980BB5642C}"/>
              </a:ext>
            </a:extLst>
          </p:cNvPr>
          <p:cNvSpPr/>
          <p:nvPr/>
        </p:nvSpPr>
        <p:spPr>
          <a:xfrm>
            <a:off x="6445619" y="2882221"/>
            <a:ext cx="2146033" cy="2127183"/>
          </a:xfrm>
          <a:prstGeom prst="rect">
            <a:avLst/>
          </a:prstGeom>
          <a:solidFill>
            <a:srgbClr val="EE77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Poppins" panose="00000500000000000000" pitchFamily="2" charset="0"/>
                <a:cs typeface="Poppins" panose="00000500000000000000" pitchFamily="2" charset="0"/>
              </a:rPr>
              <a:t>Scope </a:t>
            </a:r>
            <a:r>
              <a:rPr lang="en-US" b="1">
                <a:solidFill>
                  <a:schemeClr val="tx1"/>
                </a:solidFill>
                <a:latin typeface="Poppins" panose="00000500000000000000" pitchFamily="2" charset="0"/>
                <a:cs typeface="Poppins" panose="00000500000000000000" pitchFamily="2" charset="0"/>
              </a:rPr>
              <a:t>solutions</a:t>
            </a:r>
            <a:endParaRPr lang="en-GB" b="1">
              <a:solidFill>
                <a:schemeClr val="tx1"/>
              </a:solidFill>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FD6380AC-AF5C-895C-8F4F-113DD76FDF97}"/>
              </a:ext>
            </a:extLst>
          </p:cNvPr>
          <p:cNvSpPr/>
          <p:nvPr/>
        </p:nvSpPr>
        <p:spPr>
          <a:xfrm>
            <a:off x="9317158" y="2882220"/>
            <a:ext cx="2146033" cy="2127183"/>
          </a:xfrm>
          <a:prstGeom prst="rect">
            <a:avLst/>
          </a:prstGeom>
          <a:solidFill>
            <a:srgbClr val="04D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Poppins" panose="00000500000000000000" pitchFamily="2" charset="0"/>
                <a:cs typeface="Poppins" panose="00000500000000000000" pitchFamily="2" charset="0"/>
              </a:rPr>
              <a:t>Test</a:t>
            </a:r>
            <a:r>
              <a:rPr lang="en-US">
                <a:solidFill>
                  <a:schemeClr val="tx1"/>
                </a:solidFill>
                <a:latin typeface="Poppins" panose="00000500000000000000" pitchFamily="2" charset="0"/>
                <a:cs typeface="Poppins" panose="00000500000000000000" pitchFamily="2" charset="0"/>
              </a:rPr>
              <a:t> and </a:t>
            </a:r>
            <a:r>
              <a:rPr lang="en-US" b="1">
                <a:solidFill>
                  <a:schemeClr val="tx1"/>
                </a:solidFill>
                <a:latin typeface="Poppins" panose="00000500000000000000" pitchFamily="2" charset="0"/>
                <a:cs typeface="Poppins" panose="00000500000000000000" pitchFamily="2" charset="0"/>
              </a:rPr>
              <a:t>learn</a:t>
            </a:r>
            <a:endParaRPr lang="en-GB" b="1">
              <a:solidFill>
                <a:schemeClr val="tx1"/>
              </a:solidFill>
              <a:latin typeface="Poppins" panose="00000500000000000000" pitchFamily="2" charset="0"/>
              <a:cs typeface="Poppins" panose="00000500000000000000" pitchFamily="2" charset="0"/>
            </a:endParaRPr>
          </a:p>
        </p:txBody>
      </p:sp>
      <p:cxnSp>
        <p:nvCxnSpPr>
          <p:cNvPr id="9" name="Straight Arrow Connector 8">
            <a:extLst>
              <a:ext uri="{FF2B5EF4-FFF2-40B4-BE49-F238E27FC236}">
                <a16:creationId xmlns:a16="http://schemas.microsoft.com/office/drawing/2014/main" id="{4BBE3633-D642-331C-4517-D4BAD2693657}"/>
              </a:ext>
            </a:extLst>
          </p:cNvPr>
          <p:cNvCxnSpPr>
            <a:stCxn id="4" idx="3"/>
            <a:endCxn id="5" idx="1"/>
          </p:cNvCxnSpPr>
          <p:nvPr/>
        </p:nvCxnSpPr>
        <p:spPr>
          <a:xfrm>
            <a:off x="2848576" y="3945813"/>
            <a:ext cx="7255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D4E7B8-0EA4-A483-0C77-05056F810C1B}"/>
              </a:ext>
            </a:extLst>
          </p:cNvPr>
          <p:cNvCxnSpPr/>
          <p:nvPr/>
        </p:nvCxnSpPr>
        <p:spPr>
          <a:xfrm>
            <a:off x="5720113" y="3945813"/>
            <a:ext cx="7255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F5CB10-46F6-EEAC-2525-35100CCE7D15}"/>
              </a:ext>
            </a:extLst>
          </p:cNvPr>
          <p:cNvCxnSpPr/>
          <p:nvPr/>
        </p:nvCxnSpPr>
        <p:spPr>
          <a:xfrm>
            <a:off x="8591652" y="3945813"/>
            <a:ext cx="7255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B7B0FA-5431-2347-FF65-94915DD840DF}"/>
              </a:ext>
            </a:extLst>
          </p:cNvPr>
          <p:cNvSpPr txBox="1"/>
          <p:nvPr/>
        </p:nvSpPr>
        <p:spPr>
          <a:xfrm>
            <a:off x="381001" y="1202267"/>
            <a:ext cx="11277600" cy="646331"/>
          </a:xfrm>
          <a:prstGeom prst="rect">
            <a:avLst/>
          </a:prstGeom>
          <a:noFill/>
        </p:spPr>
        <p:txBody>
          <a:bodyPr wrap="square" lIns="91440" tIns="45720" rIns="91440" bIns="45720" rtlCol="0" anchor="t">
            <a:spAutoFit/>
          </a:bodyPr>
          <a:lstStyle/>
          <a:p>
            <a:r>
              <a:rPr lang="en-US">
                <a:latin typeface="Poppins"/>
                <a:cs typeface="Poppins"/>
              </a:rPr>
              <a:t>Digital isn’t something which should sit separately, on its own… it should be seen as an enabler and a useful tool for improving fundraising. </a:t>
            </a:r>
            <a:endParaRPr lang="en-US"/>
          </a:p>
        </p:txBody>
      </p:sp>
    </p:spTree>
    <p:extLst>
      <p:ext uri="{BB962C8B-B14F-4D97-AF65-F5344CB8AC3E}">
        <p14:creationId xmlns:p14="http://schemas.microsoft.com/office/powerpoint/2010/main" val="19542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B05EA-5973-267E-E978-7DD84A0828BD}"/>
              </a:ext>
            </a:extLst>
          </p:cNvPr>
          <p:cNvSpPr>
            <a:spLocks noGrp="1"/>
          </p:cNvSpPr>
          <p:nvPr>
            <p:ph type="subTitle" idx="1"/>
          </p:nvPr>
        </p:nvSpPr>
        <p:spPr>
          <a:xfrm>
            <a:off x="472034" y="462328"/>
            <a:ext cx="6792366" cy="565360"/>
          </a:xfrm>
        </p:spPr>
        <p:txBody>
          <a:bodyPr/>
          <a:lstStyle/>
          <a:p>
            <a:r>
              <a:rPr lang="en-US" sz="2800"/>
              <a:t>Example: Very low regular giving income</a:t>
            </a:r>
            <a:endParaRPr lang="en-GB" sz="2800"/>
          </a:p>
        </p:txBody>
      </p:sp>
      <p:sp>
        <p:nvSpPr>
          <p:cNvPr id="20" name="Rectangle 19">
            <a:extLst>
              <a:ext uri="{FF2B5EF4-FFF2-40B4-BE49-F238E27FC236}">
                <a16:creationId xmlns:a16="http://schemas.microsoft.com/office/drawing/2014/main" id="{59D62F17-2AE3-7F71-7A73-13B8398438FC}"/>
              </a:ext>
            </a:extLst>
          </p:cNvPr>
          <p:cNvSpPr/>
          <p:nvPr/>
        </p:nvSpPr>
        <p:spPr>
          <a:xfrm>
            <a:off x="262284" y="2655671"/>
            <a:ext cx="2704304" cy="2455346"/>
          </a:xfrm>
          <a:prstGeom prst="rect">
            <a:avLst/>
          </a:prstGeom>
          <a:solidFill>
            <a:srgbClr val="01EB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Poppins" panose="00000500000000000000" pitchFamily="2" charset="0"/>
                <a:cs typeface="Poppins" panose="00000500000000000000" pitchFamily="2" charset="0"/>
              </a:rPr>
              <a:t>The vast majority of individual giving income is one-off. We struggle to convert this to regular support.</a:t>
            </a:r>
            <a:endParaRPr lang="en-GB" sz="1600">
              <a:solidFill>
                <a:sysClr val="windowText" lastClr="000000"/>
              </a:solidFill>
              <a:latin typeface="Poppins" panose="00000500000000000000" pitchFamily="2" charset="0"/>
              <a:cs typeface="Poppins" panose="00000500000000000000" pitchFamily="2" charset="0"/>
            </a:endParaRPr>
          </a:p>
        </p:txBody>
      </p:sp>
      <p:sp>
        <p:nvSpPr>
          <p:cNvPr id="36" name="Rectangle 35">
            <a:extLst>
              <a:ext uri="{FF2B5EF4-FFF2-40B4-BE49-F238E27FC236}">
                <a16:creationId xmlns:a16="http://schemas.microsoft.com/office/drawing/2014/main" id="{1E5C39E3-A6C6-E5A3-2567-80359602D20F}"/>
              </a:ext>
            </a:extLst>
          </p:cNvPr>
          <p:cNvSpPr/>
          <p:nvPr/>
        </p:nvSpPr>
        <p:spPr>
          <a:xfrm>
            <a:off x="3233979" y="2655670"/>
            <a:ext cx="2704304" cy="2455346"/>
          </a:xfrm>
          <a:prstGeom prst="rect">
            <a:avLst/>
          </a:prstGeom>
          <a:solidFill>
            <a:srgbClr val="EEF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Poppins" panose="00000500000000000000" pitchFamily="2" charset="0"/>
                <a:cs typeface="Poppins" panose="00000500000000000000" pitchFamily="2" charset="0"/>
              </a:rPr>
              <a:t>Testing on the online direct debit sign-up shows it’s clunky and confusing. </a:t>
            </a:r>
          </a:p>
          <a:p>
            <a:pPr algn="ctr"/>
            <a:endParaRPr lang="en-US" sz="1600">
              <a:solidFill>
                <a:sysClr val="windowText" lastClr="000000"/>
              </a:solidFill>
              <a:latin typeface="Poppins" panose="00000500000000000000" pitchFamily="2" charset="0"/>
              <a:cs typeface="Poppins" panose="00000500000000000000" pitchFamily="2" charset="0"/>
            </a:endParaRPr>
          </a:p>
          <a:p>
            <a:pPr algn="ctr"/>
            <a:r>
              <a:rPr lang="en-US" sz="1600">
                <a:solidFill>
                  <a:sysClr val="windowText" lastClr="000000"/>
                </a:solidFill>
                <a:latin typeface="Poppins" panose="00000500000000000000" pitchFamily="2" charset="0"/>
                <a:cs typeface="Poppins" panose="00000500000000000000" pitchFamily="2" charset="0"/>
              </a:rPr>
              <a:t>We’re not contacting donors afterwards to say thank you. </a:t>
            </a:r>
            <a:endParaRPr lang="en-GB" sz="1600">
              <a:solidFill>
                <a:sysClr val="windowText" lastClr="000000"/>
              </a:solidFill>
              <a:latin typeface="Poppins" panose="00000500000000000000" pitchFamily="2" charset="0"/>
              <a:cs typeface="Poppins" panose="00000500000000000000" pitchFamily="2" charset="0"/>
            </a:endParaRPr>
          </a:p>
        </p:txBody>
      </p:sp>
      <p:sp>
        <p:nvSpPr>
          <p:cNvPr id="38" name="Rectangle 37">
            <a:extLst>
              <a:ext uri="{FF2B5EF4-FFF2-40B4-BE49-F238E27FC236}">
                <a16:creationId xmlns:a16="http://schemas.microsoft.com/office/drawing/2014/main" id="{39C84966-3082-ACDC-86F9-71216BDC79F8}"/>
              </a:ext>
            </a:extLst>
          </p:cNvPr>
          <p:cNvSpPr/>
          <p:nvPr/>
        </p:nvSpPr>
        <p:spPr>
          <a:xfrm>
            <a:off x="6201072" y="2655671"/>
            <a:ext cx="2704304" cy="2455346"/>
          </a:xfrm>
          <a:prstGeom prst="rect">
            <a:avLst/>
          </a:prstGeom>
          <a:solidFill>
            <a:srgbClr val="FF7F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Poppins" panose="00000500000000000000" pitchFamily="2" charset="0"/>
                <a:cs typeface="Poppins" panose="00000500000000000000" pitchFamily="2" charset="0"/>
              </a:rPr>
              <a:t>Use a different regular giving platform.</a:t>
            </a:r>
          </a:p>
          <a:p>
            <a:pPr algn="ctr"/>
            <a:endParaRPr lang="en-US" sz="1600">
              <a:solidFill>
                <a:sysClr val="windowText" lastClr="000000"/>
              </a:solidFill>
              <a:latin typeface="Poppins" panose="00000500000000000000" pitchFamily="2" charset="0"/>
              <a:cs typeface="Poppins" panose="00000500000000000000" pitchFamily="2" charset="0"/>
            </a:endParaRPr>
          </a:p>
          <a:p>
            <a:pPr algn="ctr"/>
            <a:r>
              <a:rPr lang="en-US" sz="1600">
                <a:solidFill>
                  <a:sysClr val="windowText" lastClr="000000"/>
                </a:solidFill>
                <a:latin typeface="Poppins" panose="00000500000000000000" pitchFamily="2" charset="0"/>
                <a:cs typeface="Poppins" panose="00000500000000000000" pitchFamily="2" charset="0"/>
              </a:rPr>
              <a:t>Change the front-end design and copy.</a:t>
            </a:r>
          </a:p>
          <a:p>
            <a:pPr algn="ctr"/>
            <a:endParaRPr lang="en-GB" sz="1600">
              <a:solidFill>
                <a:sysClr val="windowText" lastClr="000000"/>
              </a:solidFill>
              <a:latin typeface="Poppins" panose="00000500000000000000" pitchFamily="2" charset="0"/>
              <a:cs typeface="Poppins" panose="00000500000000000000" pitchFamily="2" charset="0"/>
            </a:endParaRPr>
          </a:p>
          <a:p>
            <a:pPr algn="ctr"/>
            <a:r>
              <a:rPr lang="en-GB" sz="1600">
                <a:solidFill>
                  <a:sysClr val="windowText" lastClr="000000"/>
                </a:solidFill>
                <a:latin typeface="Poppins" panose="00000500000000000000" pitchFamily="2" charset="0"/>
                <a:cs typeface="Poppins" panose="00000500000000000000" pitchFamily="2" charset="0"/>
              </a:rPr>
              <a:t>Integrate with Mailchimp to automate thank you emails </a:t>
            </a:r>
          </a:p>
        </p:txBody>
      </p:sp>
      <p:sp>
        <p:nvSpPr>
          <p:cNvPr id="40" name="Rectangle 39">
            <a:extLst>
              <a:ext uri="{FF2B5EF4-FFF2-40B4-BE49-F238E27FC236}">
                <a16:creationId xmlns:a16="http://schemas.microsoft.com/office/drawing/2014/main" id="{F11A1434-3079-B3BB-DF51-F6A0D4EFD09B}"/>
              </a:ext>
            </a:extLst>
          </p:cNvPr>
          <p:cNvSpPr/>
          <p:nvPr/>
        </p:nvSpPr>
        <p:spPr>
          <a:xfrm>
            <a:off x="9172767" y="2655669"/>
            <a:ext cx="2704304" cy="2455346"/>
          </a:xfrm>
          <a:prstGeom prst="rect">
            <a:avLst/>
          </a:prstGeom>
          <a:solidFill>
            <a:srgbClr val="6B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ysClr val="windowText" lastClr="000000"/>
                </a:solidFill>
                <a:latin typeface="Poppins" panose="00000500000000000000" pitchFamily="2" charset="0"/>
                <a:cs typeface="Poppins" panose="00000500000000000000" pitchFamily="2" charset="0"/>
              </a:rPr>
              <a:t>Start with changing the design and copy and integrating emails.</a:t>
            </a:r>
          </a:p>
          <a:p>
            <a:pPr algn="ctr"/>
            <a:endParaRPr lang="en-US" sz="1600">
              <a:solidFill>
                <a:sysClr val="windowText" lastClr="000000"/>
              </a:solidFill>
              <a:latin typeface="Poppins" panose="00000500000000000000" pitchFamily="2" charset="0"/>
              <a:cs typeface="Poppins" panose="00000500000000000000" pitchFamily="2" charset="0"/>
            </a:endParaRPr>
          </a:p>
          <a:p>
            <a:pPr algn="ctr"/>
            <a:r>
              <a:rPr lang="en-US" sz="1600">
                <a:solidFill>
                  <a:sysClr val="windowText" lastClr="000000"/>
                </a:solidFill>
                <a:latin typeface="Poppins" panose="00000500000000000000" pitchFamily="2" charset="0"/>
                <a:cs typeface="Poppins" panose="00000500000000000000" pitchFamily="2" charset="0"/>
              </a:rPr>
              <a:t>Review change after 3 months. </a:t>
            </a:r>
            <a:endParaRPr lang="en-GB" sz="1600">
              <a:solidFill>
                <a:sysClr val="windowText" lastClr="000000"/>
              </a:solidFill>
              <a:latin typeface="Poppins" panose="00000500000000000000" pitchFamily="2" charset="0"/>
              <a:cs typeface="Poppins" panose="00000500000000000000" pitchFamily="2" charset="0"/>
            </a:endParaRPr>
          </a:p>
        </p:txBody>
      </p:sp>
      <p:sp>
        <p:nvSpPr>
          <p:cNvPr id="41" name="TextBox 40">
            <a:extLst>
              <a:ext uri="{FF2B5EF4-FFF2-40B4-BE49-F238E27FC236}">
                <a16:creationId xmlns:a16="http://schemas.microsoft.com/office/drawing/2014/main" id="{3D730C0D-9C45-1763-9439-2885AD196BA4}"/>
              </a:ext>
            </a:extLst>
          </p:cNvPr>
          <p:cNvSpPr txBox="1"/>
          <p:nvPr/>
        </p:nvSpPr>
        <p:spPr>
          <a:xfrm>
            <a:off x="472033" y="2069432"/>
            <a:ext cx="2289409" cy="646331"/>
          </a:xfrm>
          <a:prstGeom prst="rect">
            <a:avLst/>
          </a:prstGeom>
          <a:noFill/>
        </p:spPr>
        <p:txBody>
          <a:bodyPr wrap="square" rtlCol="0">
            <a:spAutoFit/>
          </a:bodyPr>
          <a:lstStyle/>
          <a:p>
            <a:r>
              <a:rPr lang="en-US">
                <a:solidFill>
                  <a:schemeClr val="tx1"/>
                </a:solidFill>
                <a:latin typeface="Poppins" panose="00000500000000000000" pitchFamily="2" charset="0"/>
                <a:cs typeface="Poppins" panose="00000500000000000000" pitchFamily="2" charset="0"/>
              </a:rPr>
              <a:t>Identify a problem</a:t>
            </a:r>
            <a:endParaRPr lang="en-GB">
              <a:solidFill>
                <a:schemeClr val="tx1"/>
              </a:solidFill>
              <a:latin typeface="Poppins" panose="00000500000000000000" pitchFamily="2" charset="0"/>
              <a:cs typeface="Poppins" panose="00000500000000000000" pitchFamily="2" charset="0"/>
            </a:endParaRPr>
          </a:p>
          <a:p>
            <a:endParaRPr lang="en-GB"/>
          </a:p>
        </p:txBody>
      </p:sp>
      <p:sp>
        <p:nvSpPr>
          <p:cNvPr id="43" name="TextBox 42">
            <a:extLst>
              <a:ext uri="{FF2B5EF4-FFF2-40B4-BE49-F238E27FC236}">
                <a16:creationId xmlns:a16="http://schemas.microsoft.com/office/drawing/2014/main" id="{0A1BC75A-351A-58E9-4AC5-92F4611AB2BC}"/>
              </a:ext>
            </a:extLst>
          </p:cNvPr>
          <p:cNvSpPr txBox="1"/>
          <p:nvPr/>
        </p:nvSpPr>
        <p:spPr>
          <a:xfrm>
            <a:off x="3354097" y="2069432"/>
            <a:ext cx="2464067" cy="369332"/>
          </a:xfrm>
          <a:prstGeom prst="rect">
            <a:avLst/>
          </a:prstGeom>
          <a:noFill/>
        </p:spPr>
        <p:txBody>
          <a:bodyPr wrap="square">
            <a:spAutoFit/>
          </a:bodyPr>
          <a:lstStyle/>
          <a:p>
            <a:pPr algn="ctr"/>
            <a:r>
              <a:rPr lang="en-US">
                <a:solidFill>
                  <a:schemeClr val="tx1"/>
                </a:solidFill>
                <a:latin typeface="Poppins" panose="00000500000000000000" pitchFamily="2" charset="0"/>
                <a:cs typeface="Poppins" panose="00000500000000000000" pitchFamily="2" charset="0"/>
              </a:rPr>
              <a:t>Uncover the detail</a:t>
            </a:r>
            <a:endParaRPr lang="en-GB">
              <a:solidFill>
                <a:schemeClr val="tx1"/>
              </a:solidFill>
              <a:latin typeface="Poppins" panose="00000500000000000000" pitchFamily="2" charset="0"/>
              <a:cs typeface="Poppins" panose="00000500000000000000" pitchFamily="2" charset="0"/>
            </a:endParaRPr>
          </a:p>
        </p:txBody>
      </p:sp>
      <p:sp>
        <p:nvSpPr>
          <p:cNvPr id="44" name="TextBox 43">
            <a:extLst>
              <a:ext uri="{FF2B5EF4-FFF2-40B4-BE49-F238E27FC236}">
                <a16:creationId xmlns:a16="http://schemas.microsoft.com/office/drawing/2014/main" id="{3B0B22E7-876E-008C-A62D-AC2BDB603739}"/>
              </a:ext>
            </a:extLst>
          </p:cNvPr>
          <p:cNvSpPr txBox="1"/>
          <p:nvPr/>
        </p:nvSpPr>
        <p:spPr>
          <a:xfrm>
            <a:off x="6321190" y="2069432"/>
            <a:ext cx="2464067" cy="369332"/>
          </a:xfrm>
          <a:prstGeom prst="rect">
            <a:avLst/>
          </a:prstGeom>
          <a:noFill/>
        </p:spPr>
        <p:txBody>
          <a:bodyPr wrap="square">
            <a:spAutoFit/>
          </a:bodyPr>
          <a:lstStyle/>
          <a:p>
            <a:pPr algn="ctr"/>
            <a:r>
              <a:rPr lang="en-US">
                <a:solidFill>
                  <a:schemeClr val="tx1"/>
                </a:solidFill>
                <a:latin typeface="Poppins" panose="00000500000000000000" pitchFamily="2" charset="0"/>
                <a:cs typeface="Poppins" panose="00000500000000000000" pitchFamily="2" charset="0"/>
              </a:rPr>
              <a:t>Scope solutions</a:t>
            </a:r>
            <a:endParaRPr lang="en-GB">
              <a:solidFill>
                <a:schemeClr val="tx1"/>
              </a:solidFill>
              <a:latin typeface="Poppins" panose="00000500000000000000" pitchFamily="2" charset="0"/>
              <a:cs typeface="Poppins" panose="00000500000000000000" pitchFamily="2" charset="0"/>
            </a:endParaRPr>
          </a:p>
        </p:txBody>
      </p:sp>
      <p:sp>
        <p:nvSpPr>
          <p:cNvPr id="46" name="TextBox 45">
            <a:extLst>
              <a:ext uri="{FF2B5EF4-FFF2-40B4-BE49-F238E27FC236}">
                <a16:creationId xmlns:a16="http://schemas.microsoft.com/office/drawing/2014/main" id="{E2EF934D-36A4-CF68-4FE2-EC02E4F83F1C}"/>
              </a:ext>
            </a:extLst>
          </p:cNvPr>
          <p:cNvSpPr txBox="1"/>
          <p:nvPr/>
        </p:nvSpPr>
        <p:spPr>
          <a:xfrm>
            <a:off x="9472208" y="2069432"/>
            <a:ext cx="2146434" cy="369332"/>
          </a:xfrm>
          <a:prstGeom prst="rect">
            <a:avLst/>
          </a:prstGeom>
          <a:noFill/>
        </p:spPr>
        <p:txBody>
          <a:bodyPr wrap="square">
            <a:spAutoFit/>
          </a:bodyPr>
          <a:lstStyle/>
          <a:p>
            <a:pPr algn="ctr"/>
            <a:r>
              <a:rPr lang="en-US">
                <a:solidFill>
                  <a:schemeClr val="tx1"/>
                </a:solidFill>
                <a:latin typeface="Poppins" panose="00000500000000000000" pitchFamily="2" charset="0"/>
                <a:cs typeface="Poppins" panose="00000500000000000000" pitchFamily="2" charset="0"/>
              </a:rPr>
              <a:t>Test and learn</a:t>
            </a:r>
            <a:endParaRPr lang="en-GB">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816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animBg="1"/>
      <p:bldP spid="38" grpId="0" animBg="1"/>
      <p:bldP spid="40" grpId="0" animBg="1"/>
      <p:bldP spid="41" grpId="0"/>
      <p:bldP spid="43" grpId="0"/>
      <p:bldP spid="44"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DBCD5B-87DE-5642-98BD-31AE807D1181}"/>
              </a:ext>
            </a:extLst>
          </p:cNvPr>
          <p:cNvSpPr>
            <a:spLocks noGrp="1"/>
          </p:cNvSpPr>
          <p:nvPr>
            <p:ph type="subTitle" idx="1"/>
          </p:nvPr>
        </p:nvSpPr>
        <p:spPr/>
        <p:txBody>
          <a:bodyPr/>
          <a:lstStyle/>
          <a:p>
            <a:r>
              <a:rPr lang="en-US"/>
              <a:t>If in doubt, do some research</a:t>
            </a:r>
            <a:endParaRPr lang="en-GB"/>
          </a:p>
        </p:txBody>
      </p:sp>
      <p:sp>
        <p:nvSpPr>
          <p:cNvPr id="4" name="Content Placeholder 7">
            <a:extLst>
              <a:ext uri="{FF2B5EF4-FFF2-40B4-BE49-F238E27FC236}">
                <a16:creationId xmlns:a16="http://schemas.microsoft.com/office/drawing/2014/main" id="{97C95640-AE79-9F63-AD39-3ADE203BF2E7}"/>
              </a:ext>
            </a:extLst>
          </p:cNvPr>
          <p:cNvSpPr>
            <a:spLocks noGrp="1"/>
          </p:cNvSpPr>
          <p:nvPr>
            <p:ph sz="quarter" idx="17"/>
          </p:nvPr>
        </p:nvSpPr>
        <p:spPr>
          <a:xfrm>
            <a:off x="471486" y="1524000"/>
            <a:ext cx="7239405" cy="4389690"/>
          </a:xfrm>
        </p:spPr>
        <p:txBody>
          <a:bodyPr/>
          <a:lstStyle/>
          <a:p>
            <a:r>
              <a:rPr lang="en-GB" sz="1800">
                <a:latin typeface="Poppins" panose="00000500000000000000" pitchFamily="2" charset="0"/>
                <a:cs typeface="Poppins" panose="00000500000000000000" pitchFamily="2" charset="0"/>
              </a:rPr>
              <a:t>Not sure where the problems are or what your users need? </a:t>
            </a:r>
          </a:p>
          <a:p>
            <a:r>
              <a:rPr lang="en-GB" sz="1800">
                <a:highlight>
                  <a:srgbClr val="EEFF57"/>
                </a:highlight>
                <a:latin typeface="Poppins" panose="00000500000000000000" pitchFamily="2" charset="0"/>
                <a:cs typeface="Poppins" panose="00000500000000000000" pitchFamily="2" charset="0"/>
              </a:rPr>
              <a:t>Start with some user research. </a:t>
            </a:r>
          </a:p>
          <a:p>
            <a:endParaRPr lang="en-GB" sz="180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800">
                <a:latin typeface="Poppins" panose="00000500000000000000" pitchFamily="2" charset="0"/>
                <a:cs typeface="Poppins" panose="00000500000000000000" pitchFamily="2" charset="0"/>
              </a:rPr>
              <a:t>Speak to your users, front-line staff and volunteers</a:t>
            </a:r>
          </a:p>
          <a:p>
            <a:pPr marL="285750" indent="-285750">
              <a:buFont typeface="Arial" panose="020B0604020202020204" pitchFamily="34" charset="0"/>
              <a:buChar char="•"/>
            </a:pPr>
            <a:r>
              <a:rPr lang="en-GB" sz="1800">
                <a:latin typeface="Poppins" panose="00000500000000000000" pitchFamily="2" charset="0"/>
                <a:cs typeface="Poppins" panose="00000500000000000000" pitchFamily="2" charset="0"/>
              </a:rPr>
              <a:t>Look at existing user data </a:t>
            </a:r>
          </a:p>
          <a:p>
            <a:pPr marL="285750" indent="-285750">
              <a:buFont typeface="Arial" panose="020B0604020202020204" pitchFamily="34" charset="0"/>
              <a:buChar char="•"/>
            </a:pPr>
            <a:r>
              <a:rPr lang="en-GB" sz="1800">
                <a:latin typeface="Poppins" panose="00000500000000000000" pitchFamily="2" charset="0"/>
                <a:cs typeface="Poppins" panose="00000500000000000000" pitchFamily="2" charset="0"/>
              </a:rPr>
              <a:t>Try shadowing or secret shopping</a:t>
            </a:r>
          </a:p>
          <a:p>
            <a:pPr marL="285750" indent="-285750">
              <a:buFont typeface="Arial" panose="020B0604020202020204" pitchFamily="34" charset="0"/>
              <a:buChar char="•"/>
            </a:pPr>
            <a:endParaRPr lang="en-GB" sz="1800">
              <a:latin typeface="Poppins" panose="00000500000000000000" pitchFamily="2" charset="0"/>
              <a:cs typeface="Poppins" panose="00000500000000000000" pitchFamily="2" charset="0"/>
            </a:endParaRPr>
          </a:p>
          <a:p>
            <a:r>
              <a:rPr lang="en-GB" sz="1800">
                <a:highlight>
                  <a:srgbClr val="EEFF57"/>
                </a:highlight>
                <a:latin typeface="Poppins" panose="00000500000000000000" pitchFamily="2" charset="0"/>
                <a:cs typeface="Poppins" panose="00000500000000000000" pitchFamily="2" charset="0"/>
              </a:rPr>
              <a:t>It doesn’t have to be big and complicated. </a:t>
            </a:r>
          </a:p>
        </p:txBody>
      </p:sp>
      <p:pic>
        <p:nvPicPr>
          <p:cNvPr id="6" name="Picture 5" descr="A person looking at a person's profile&#10;&#10;Description automatically generated">
            <a:extLst>
              <a:ext uri="{FF2B5EF4-FFF2-40B4-BE49-F238E27FC236}">
                <a16:creationId xmlns:a16="http://schemas.microsoft.com/office/drawing/2014/main" id="{A1C47632-EC77-BE97-2A85-00C951A11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842" y="462328"/>
            <a:ext cx="4192124" cy="5692058"/>
          </a:xfrm>
          <a:prstGeom prst="rect">
            <a:avLst/>
          </a:prstGeom>
        </p:spPr>
      </p:pic>
    </p:spTree>
    <p:extLst>
      <p:ext uri="{BB962C8B-B14F-4D97-AF65-F5344CB8AC3E}">
        <p14:creationId xmlns:p14="http://schemas.microsoft.com/office/powerpoint/2010/main" val="359871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268F8A7-50EF-3CEA-31AB-B29406435007}"/>
              </a:ext>
            </a:extLst>
          </p:cNvPr>
          <p:cNvSpPr>
            <a:spLocks noGrp="1"/>
          </p:cNvSpPr>
          <p:nvPr>
            <p:ph type="subTitle" idx="1"/>
          </p:nvPr>
        </p:nvSpPr>
        <p:spPr>
          <a:xfrm>
            <a:off x="471488" y="462328"/>
            <a:ext cx="7239406" cy="565360"/>
          </a:xfrm>
        </p:spPr>
        <p:txBody>
          <a:bodyPr/>
          <a:lstStyle/>
          <a:p>
            <a:r>
              <a:rPr lang="en-GB"/>
              <a:t>Identifying challenges</a:t>
            </a:r>
          </a:p>
        </p:txBody>
      </p:sp>
      <p:sp>
        <p:nvSpPr>
          <p:cNvPr id="6" name="TextBox 1">
            <a:extLst>
              <a:ext uri="{FF2B5EF4-FFF2-40B4-BE49-F238E27FC236}">
                <a16:creationId xmlns:a16="http://schemas.microsoft.com/office/drawing/2014/main" id="{AD31AF9B-1795-724F-81BE-B434C9567495}"/>
              </a:ext>
            </a:extLst>
          </p:cNvPr>
          <p:cNvSpPr txBox="1"/>
          <p:nvPr/>
        </p:nvSpPr>
        <p:spPr>
          <a:xfrm>
            <a:off x="8240485" y="-159306"/>
            <a:ext cx="3951515" cy="3970318"/>
          </a:xfrm>
          <a:prstGeom prst="rect">
            <a:avLst/>
          </a:prstGeom>
          <a:solidFill>
            <a:srgbClr val="EBFC35"/>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Fill out Exercise 2 on your allocated space within your breakout Miro board.</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Write down one challenge per post-it. </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Ask the Reason Digital team for help if you’re not sure about anything.</a:t>
            </a:r>
          </a:p>
          <a:p>
            <a:endParaRPr lang="en-US">
              <a:latin typeface="Poppins" panose="00000500000000000000" pitchFamily="2" charset="0"/>
              <a:cs typeface="Poppins" panose="00000500000000000000" pitchFamily="2" charset="0"/>
            </a:endParaRPr>
          </a:p>
        </p:txBody>
      </p:sp>
      <p:pic>
        <p:nvPicPr>
          <p:cNvPr id="7" name="Graphic 2" descr="Information with solid fill">
            <a:extLst>
              <a:ext uri="{FF2B5EF4-FFF2-40B4-BE49-F238E27FC236}">
                <a16:creationId xmlns:a16="http://schemas.microsoft.com/office/drawing/2014/main" id="{463F10C4-E173-4E4C-1FCE-82F08D6EF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4900" y="51338"/>
            <a:ext cx="565360" cy="565360"/>
          </a:xfrm>
          <a:prstGeom prst="rect">
            <a:avLst/>
          </a:prstGeom>
        </p:spPr>
      </p:pic>
      <p:sp>
        <p:nvSpPr>
          <p:cNvPr id="11" name="Rectangle 10">
            <a:extLst>
              <a:ext uri="{FF2B5EF4-FFF2-40B4-BE49-F238E27FC236}">
                <a16:creationId xmlns:a16="http://schemas.microsoft.com/office/drawing/2014/main" id="{AD4F3C2B-C05E-A2D9-9AA0-FE8561869528}"/>
              </a:ext>
            </a:extLst>
          </p:cNvPr>
          <p:cNvSpPr/>
          <p:nvPr/>
        </p:nvSpPr>
        <p:spPr>
          <a:xfrm rot="21428546">
            <a:off x="9803230" y="4602098"/>
            <a:ext cx="2429835" cy="1215393"/>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Graphic 2" descr="Stopwatch with solid fill">
            <a:extLst>
              <a:ext uri="{FF2B5EF4-FFF2-40B4-BE49-F238E27FC236}">
                <a16:creationId xmlns:a16="http://schemas.microsoft.com/office/drawing/2014/main" id="{E0BEC7B4-F85E-076F-682B-947A7DC18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99253" y="4814903"/>
            <a:ext cx="659922" cy="659922"/>
          </a:xfrm>
          <a:prstGeom prst="rect">
            <a:avLst/>
          </a:prstGeom>
        </p:spPr>
      </p:pic>
      <p:sp>
        <p:nvSpPr>
          <p:cNvPr id="13" name="Subtitle 1">
            <a:extLst>
              <a:ext uri="{FF2B5EF4-FFF2-40B4-BE49-F238E27FC236}">
                <a16:creationId xmlns:a16="http://schemas.microsoft.com/office/drawing/2014/main" id="{BF1B35E0-71BB-8C00-6AAD-980A8EE8F684}"/>
              </a:ext>
            </a:extLst>
          </p:cNvPr>
          <p:cNvSpPr txBox="1">
            <a:spLocks/>
          </p:cNvSpPr>
          <p:nvPr/>
        </p:nvSpPr>
        <p:spPr>
          <a:xfrm>
            <a:off x="10070176" y="4970205"/>
            <a:ext cx="2250421" cy="565360"/>
          </a:xfrm>
          <a:prstGeom prst="rect">
            <a:avLst/>
          </a:prstGeom>
        </p:spPr>
        <p:txBody>
          <a:bodyPr vert="horz" lIns="0" tIns="4572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Poppins Medium"/>
                <a:cs typeface="Poppins Medium"/>
              </a:rPr>
              <a:t>10</a:t>
            </a:r>
            <a:r>
              <a:rPr lang="en-US" sz="1800">
                <a:latin typeface="Poppins Medium"/>
                <a:cs typeface="Poppins Medium"/>
              </a:rPr>
              <a:t> mins</a:t>
            </a:r>
          </a:p>
        </p:txBody>
      </p:sp>
      <p:sp>
        <p:nvSpPr>
          <p:cNvPr id="3" name="TextBox 2">
            <a:extLst>
              <a:ext uri="{FF2B5EF4-FFF2-40B4-BE49-F238E27FC236}">
                <a16:creationId xmlns:a16="http://schemas.microsoft.com/office/drawing/2014/main" id="{922AB175-6EBB-E328-306E-D99AE7B0AA40}"/>
              </a:ext>
            </a:extLst>
          </p:cNvPr>
          <p:cNvSpPr txBox="1"/>
          <p:nvPr/>
        </p:nvSpPr>
        <p:spPr>
          <a:xfrm>
            <a:off x="471487" y="1364188"/>
            <a:ext cx="7055585" cy="5078313"/>
          </a:xfrm>
          <a:prstGeom prst="rect">
            <a:avLst/>
          </a:prstGeom>
          <a:noFill/>
        </p:spPr>
        <p:txBody>
          <a:bodyPr wrap="square">
            <a:spAutoFit/>
          </a:bodyPr>
          <a:lstStyle/>
          <a:p>
            <a:r>
              <a:rPr lang="en-GB">
                <a:latin typeface="Poppins" pitchFamily="2" charset="77"/>
                <a:cs typeface="Poppins" pitchFamily="2" charset="77"/>
              </a:rPr>
              <a:t>Now it’s back to you. Think about where you are currently with your digital fundraising journey. Where are the problem areas that you want to address? </a:t>
            </a:r>
          </a:p>
          <a:p>
            <a:endParaRPr lang="en-GB">
              <a:latin typeface="Poppins" pitchFamily="2" charset="77"/>
              <a:cs typeface="Poppins" pitchFamily="2" charset="77"/>
            </a:endParaRPr>
          </a:p>
          <a:p>
            <a:r>
              <a:rPr lang="en-GB">
                <a:latin typeface="Poppins" pitchFamily="2" charset="77"/>
                <a:cs typeface="Poppins" pitchFamily="2" charset="77"/>
              </a:rPr>
              <a:t>In this activity, use your Miro board to write down all the issues and challenges you are currently faced with.</a:t>
            </a:r>
          </a:p>
          <a:p>
            <a:endParaRPr lang="en-GB">
              <a:latin typeface="Poppins" pitchFamily="2" charset="77"/>
              <a:cs typeface="Poppins" pitchFamily="2" charset="77"/>
            </a:endParaRPr>
          </a:p>
          <a:p>
            <a:r>
              <a:rPr lang="en-GB">
                <a:latin typeface="Poppins" pitchFamily="2" charset="77"/>
                <a:cs typeface="Poppins" pitchFamily="2" charset="77"/>
              </a:rPr>
              <a:t>Consider: </a:t>
            </a:r>
          </a:p>
          <a:p>
            <a:endParaRPr lang="en-GB">
              <a:latin typeface="Poppins" pitchFamily="2" charset="77"/>
              <a:cs typeface="Poppins" pitchFamily="2" charset="77"/>
            </a:endParaRPr>
          </a:p>
          <a:p>
            <a:pPr marL="285750" indent="-285750">
              <a:buFont typeface="Arial" panose="020B0604020202020204" pitchFamily="34" charset="0"/>
              <a:buChar char="•"/>
            </a:pPr>
            <a:r>
              <a:rPr lang="en-GB">
                <a:latin typeface="Poppins" pitchFamily="2" charset="77"/>
                <a:cs typeface="Poppins" pitchFamily="2" charset="77"/>
              </a:rPr>
              <a:t>What is preventing you from maximising your fundraising potential? </a:t>
            </a:r>
          </a:p>
          <a:p>
            <a:pPr marL="285750" indent="-285750">
              <a:buFont typeface="Arial" panose="020B0604020202020204" pitchFamily="34" charset="0"/>
              <a:buChar char="•"/>
            </a:pPr>
            <a:r>
              <a:rPr lang="en-GB">
                <a:latin typeface="Poppins" pitchFamily="2" charset="77"/>
                <a:cs typeface="Poppins" pitchFamily="2" charset="77"/>
              </a:rPr>
              <a:t>What are your current blockers to using or optimising digital channels for raising income?</a:t>
            </a:r>
          </a:p>
          <a:p>
            <a:pPr marL="285750" indent="-285750">
              <a:buFont typeface="Arial" panose="020B0604020202020204" pitchFamily="34" charset="0"/>
              <a:buChar char="•"/>
            </a:pPr>
            <a:r>
              <a:rPr lang="en-GB">
                <a:latin typeface="Poppins" pitchFamily="2" charset="77"/>
                <a:cs typeface="Poppins" pitchFamily="2" charset="77"/>
              </a:rPr>
              <a:t>What new channels or initiatives could you try?</a:t>
            </a:r>
          </a:p>
          <a:p>
            <a:pPr marL="285750" indent="-285750">
              <a:buFont typeface="Arial" panose="020B0604020202020204" pitchFamily="34" charset="0"/>
              <a:buChar char="•"/>
            </a:pPr>
            <a:r>
              <a:rPr lang="en-GB">
                <a:latin typeface="Poppins" pitchFamily="2" charset="77"/>
                <a:cs typeface="Poppins" pitchFamily="2" charset="77"/>
              </a:rPr>
              <a:t>Are there any audiences you’re not reaching or not doing enough with?</a:t>
            </a:r>
          </a:p>
          <a:p>
            <a:pPr marL="285750" indent="-285750">
              <a:buFont typeface="Arial" panose="020B0604020202020204" pitchFamily="34" charset="0"/>
              <a:buChar char="•"/>
            </a:pPr>
            <a:endParaRPr lang="en-GB">
              <a:latin typeface="Poppins" pitchFamily="2" charset="77"/>
              <a:cs typeface="Poppins" pitchFamily="2" charset="77"/>
            </a:endParaRPr>
          </a:p>
          <a:p>
            <a:endParaRPr lang="en-GB">
              <a:latin typeface="Poppins" pitchFamily="2" charset="77"/>
              <a:cs typeface="Poppins" pitchFamily="2" charset="77"/>
            </a:endParaRPr>
          </a:p>
        </p:txBody>
      </p:sp>
    </p:spTree>
    <p:extLst>
      <p:ext uri="{BB962C8B-B14F-4D97-AF65-F5344CB8AC3E}">
        <p14:creationId xmlns:p14="http://schemas.microsoft.com/office/powerpoint/2010/main" val="403016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B05EA-5973-267E-E978-7DD84A0828BD}"/>
              </a:ext>
            </a:extLst>
          </p:cNvPr>
          <p:cNvSpPr>
            <a:spLocks noGrp="1"/>
          </p:cNvSpPr>
          <p:nvPr>
            <p:ph type="subTitle" idx="1"/>
          </p:nvPr>
        </p:nvSpPr>
        <p:spPr/>
        <p:txBody>
          <a:bodyPr/>
          <a:lstStyle/>
          <a:p>
            <a:r>
              <a:rPr lang="en-US"/>
              <a:t>Let’s get all ideas, projects and tasks down on (metaphorical) paper…</a:t>
            </a:r>
            <a:endParaRPr lang="en-GB"/>
          </a:p>
        </p:txBody>
      </p:sp>
      <p:sp>
        <p:nvSpPr>
          <p:cNvPr id="5" name="Rectangle 4">
            <a:extLst>
              <a:ext uri="{FF2B5EF4-FFF2-40B4-BE49-F238E27FC236}">
                <a16:creationId xmlns:a16="http://schemas.microsoft.com/office/drawing/2014/main" id="{45134E04-D8F9-9A71-785E-958AFB629234}"/>
              </a:ext>
            </a:extLst>
          </p:cNvPr>
          <p:cNvSpPr/>
          <p:nvPr/>
        </p:nvSpPr>
        <p:spPr>
          <a:xfrm rot="21431693">
            <a:off x="501568" y="2804650"/>
            <a:ext cx="1705241" cy="1248697"/>
          </a:xfrm>
          <a:prstGeom prst="rect">
            <a:avLst/>
          </a:prstGeom>
          <a:solidFill>
            <a:srgbClr val="04D1FF"/>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User testing on Individual Giving journey</a:t>
            </a:r>
          </a:p>
        </p:txBody>
      </p:sp>
      <p:sp>
        <p:nvSpPr>
          <p:cNvPr id="6" name="Rectangle 5">
            <a:extLst>
              <a:ext uri="{FF2B5EF4-FFF2-40B4-BE49-F238E27FC236}">
                <a16:creationId xmlns:a16="http://schemas.microsoft.com/office/drawing/2014/main" id="{B9046903-482F-B054-1F07-BE7DE00B7C0C}"/>
              </a:ext>
            </a:extLst>
          </p:cNvPr>
          <p:cNvSpPr/>
          <p:nvPr/>
        </p:nvSpPr>
        <p:spPr>
          <a:xfrm rot="643281">
            <a:off x="2692221" y="2048148"/>
            <a:ext cx="1883019" cy="1248697"/>
          </a:xfrm>
          <a:prstGeom prst="rect">
            <a:avLst/>
          </a:prstGeom>
          <a:solidFill>
            <a:srgbClr val="FF89DA"/>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Review GA4 data</a:t>
            </a:r>
          </a:p>
        </p:txBody>
      </p:sp>
      <p:sp>
        <p:nvSpPr>
          <p:cNvPr id="7" name="Rectangle 6">
            <a:extLst>
              <a:ext uri="{FF2B5EF4-FFF2-40B4-BE49-F238E27FC236}">
                <a16:creationId xmlns:a16="http://schemas.microsoft.com/office/drawing/2014/main" id="{7C22F424-7B66-3D65-B4C6-ED02DC8C54C7}"/>
              </a:ext>
            </a:extLst>
          </p:cNvPr>
          <p:cNvSpPr/>
          <p:nvPr/>
        </p:nvSpPr>
        <p:spPr>
          <a:xfrm rot="21182190">
            <a:off x="5331065" y="1740089"/>
            <a:ext cx="1848514" cy="1248697"/>
          </a:xfrm>
          <a:prstGeom prst="rect">
            <a:avLst/>
          </a:prstGeom>
          <a:solidFill>
            <a:srgbClr val="EEFF57"/>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Poppins" panose="00000500000000000000" pitchFamily="2" charset="0"/>
                <a:cs typeface="Poppins" panose="00000500000000000000" pitchFamily="2" charset="0"/>
              </a:rPr>
              <a:t>A</a:t>
            </a:r>
            <a:r>
              <a:rPr lang="en-GB">
                <a:solidFill>
                  <a:sysClr val="windowText" lastClr="000000"/>
                </a:solidFill>
                <a:latin typeface="Poppins" panose="00000500000000000000" pitchFamily="2" charset="0"/>
                <a:cs typeface="Poppins" panose="00000500000000000000" pitchFamily="2" charset="0"/>
              </a:rPr>
              <a:t>dd online donation to website</a:t>
            </a:r>
          </a:p>
        </p:txBody>
      </p:sp>
      <p:sp>
        <p:nvSpPr>
          <p:cNvPr id="9" name="Rectangle 8">
            <a:extLst>
              <a:ext uri="{FF2B5EF4-FFF2-40B4-BE49-F238E27FC236}">
                <a16:creationId xmlns:a16="http://schemas.microsoft.com/office/drawing/2014/main" id="{329D3785-2BE1-A760-6FEF-E6826BCC364C}"/>
              </a:ext>
            </a:extLst>
          </p:cNvPr>
          <p:cNvSpPr/>
          <p:nvPr/>
        </p:nvSpPr>
        <p:spPr>
          <a:xfrm rot="311793">
            <a:off x="777743" y="5116932"/>
            <a:ext cx="1810642" cy="1284671"/>
          </a:xfrm>
          <a:prstGeom prst="rect">
            <a:avLst/>
          </a:prstGeom>
          <a:solidFill>
            <a:srgbClr val="EEFF57"/>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User research with existing donors</a:t>
            </a:r>
          </a:p>
        </p:txBody>
      </p:sp>
      <p:sp>
        <p:nvSpPr>
          <p:cNvPr id="10" name="Rectangle 9">
            <a:extLst>
              <a:ext uri="{FF2B5EF4-FFF2-40B4-BE49-F238E27FC236}">
                <a16:creationId xmlns:a16="http://schemas.microsoft.com/office/drawing/2014/main" id="{E20C6EE9-9E26-CD21-15F4-4C582A3D82B4}"/>
              </a:ext>
            </a:extLst>
          </p:cNvPr>
          <p:cNvSpPr/>
          <p:nvPr/>
        </p:nvSpPr>
        <p:spPr>
          <a:xfrm rot="21170707">
            <a:off x="2885521" y="3899950"/>
            <a:ext cx="1769887" cy="1284671"/>
          </a:xfrm>
          <a:prstGeom prst="rect">
            <a:avLst/>
          </a:prstGeom>
          <a:solidFill>
            <a:srgbClr val="01EB74"/>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CRM clean up</a:t>
            </a:r>
          </a:p>
        </p:txBody>
      </p:sp>
      <p:sp>
        <p:nvSpPr>
          <p:cNvPr id="11" name="Rectangle 10">
            <a:extLst>
              <a:ext uri="{FF2B5EF4-FFF2-40B4-BE49-F238E27FC236}">
                <a16:creationId xmlns:a16="http://schemas.microsoft.com/office/drawing/2014/main" id="{E232C57D-4027-2E75-D9BC-59A0953EFCC1}"/>
              </a:ext>
            </a:extLst>
          </p:cNvPr>
          <p:cNvSpPr/>
          <p:nvPr/>
        </p:nvSpPr>
        <p:spPr>
          <a:xfrm rot="360810">
            <a:off x="6078236" y="3466505"/>
            <a:ext cx="1931555" cy="1284671"/>
          </a:xfrm>
          <a:prstGeom prst="rect">
            <a:avLst/>
          </a:prstGeom>
          <a:solidFill>
            <a:srgbClr val="FF89DA"/>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Paid social campaign</a:t>
            </a:r>
          </a:p>
        </p:txBody>
      </p:sp>
      <p:sp>
        <p:nvSpPr>
          <p:cNvPr id="12" name="Rectangle 11">
            <a:extLst>
              <a:ext uri="{FF2B5EF4-FFF2-40B4-BE49-F238E27FC236}">
                <a16:creationId xmlns:a16="http://schemas.microsoft.com/office/drawing/2014/main" id="{0B3A928E-7670-9DB0-18F9-2036EE0A84D1}"/>
              </a:ext>
            </a:extLst>
          </p:cNvPr>
          <p:cNvSpPr/>
          <p:nvPr/>
        </p:nvSpPr>
        <p:spPr>
          <a:xfrm rot="21322770">
            <a:off x="4658884" y="5234968"/>
            <a:ext cx="1794331" cy="1284671"/>
          </a:xfrm>
          <a:prstGeom prst="rect">
            <a:avLst/>
          </a:prstGeom>
          <a:solidFill>
            <a:srgbClr val="04D1FF"/>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Hire new fundraising officer</a:t>
            </a:r>
          </a:p>
        </p:txBody>
      </p:sp>
      <p:sp>
        <p:nvSpPr>
          <p:cNvPr id="13" name="TextBox 1">
            <a:extLst>
              <a:ext uri="{FF2B5EF4-FFF2-40B4-BE49-F238E27FC236}">
                <a16:creationId xmlns:a16="http://schemas.microsoft.com/office/drawing/2014/main" id="{98935FAD-FB4B-14A3-9020-F34BEE176916}"/>
              </a:ext>
            </a:extLst>
          </p:cNvPr>
          <p:cNvSpPr txBox="1"/>
          <p:nvPr/>
        </p:nvSpPr>
        <p:spPr>
          <a:xfrm>
            <a:off x="8266429" y="-159306"/>
            <a:ext cx="3925571" cy="2862322"/>
          </a:xfrm>
          <a:prstGeom prst="rect">
            <a:avLst/>
          </a:prstGeom>
          <a:solidFill>
            <a:srgbClr val="EBFC35"/>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Use the post-it notes to jot down any known projects, ideas you’ve had or steps you know you need to take to make progress with digital.  </a:t>
            </a:r>
          </a:p>
          <a:p>
            <a:endParaRPr lang="en-US">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0D90E0E7-0D6D-8023-931C-B321601838C7}"/>
              </a:ext>
            </a:extLst>
          </p:cNvPr>
          <p:cNvSpPr/>
          <p:nvPr/>
        </p:nvSpPr>
        <p:spPr>
          <a:xfrm rot="21428546">
            <a:off x="9803230" y="4602098"/>
            <a:ext cx="2429835" cy="1215393"/>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Graphic 2" descr="Stopwatch with solid fill">
            <a:extLst>
              <a:ext uri="{FF2B5EF4-FFF2-40B4-BE49-F238E27FC236}">
                <a16:creationId xmlns:a16="http://schemas.microsoft.com/office/drawing/2014/main" id="{143C428B-C57A-5B5B-F54C-90D660D9A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9253" y="4814903"/>
            <a:ext cx="659922" cy="659922"/>
          </a:xfrm>
          <a:prstGeom prst="rect">
            <a:avLst/>
          </a:prstGeom>
        </p:spPr>
      </p:pic>
      <p:sp>
        <p:nvSpPr>
          <p:cNvPr id="16" name="Subtitle 1">
            <a:extLst>
              <a:ext uri="{FF2B5EF4-FFF2-40B4-BE49-F238E27FC236}">
                <a16:creationId xmlns:a16="http://schemas.microsoft.com/office/drawing/2014/main" id="{82E9FF62-4912-D3B7-77F3-799BA718EA40}"/>
              </a:ext>
            </a:extLst>
          </p:cNvPr>
          <p:cNvSpPr txBox="1">
            <a:spLocks/>
          </p:cNvSpPr>
          <p:nvPr/>
        </p:nvSpPr>
        <p:spPr>
          <a:xfrm>
            <a:off x="10070176" y="4970205"/>
            <a:ext cx="2250421" cy="565360"/>
          </a:xfrm>
          <a:prstGeom prst="rect">
            <a:avLst/>
          </a:prstGeom>
        </p:spPr>
        <p:txBody>
          <a:bodyPr vert="horz" lIns="0" tIns="4572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Poppins Medium"/>
                <a:cs typeface="Poppins Medium"/>
              </a:rPr>
              <a:t>10</a:t>
            </a:r>
            <a:r>
              <a:rPr lang="en-US" sz="1800">
                <a:latin typeface="Poppins Medium"/>
                <a:cs typeface="Poppins Medium"/>
              </a:rPr>
              <a:t> mins</a:t>
            </a:r>
          </a:p>
        </p:txBody>
      </p:sp>
      <p:pic>
        <p:nvPicPr>
          <p:cNvPr id="17" name="Graphic 2" descr="Information with solid fill">
            <a:extLst>
              <a:ext uri="{FF2B5EF4-FFF2-40B4-BE49-F238E27FC236}">
                <a16:creationId xmlns:a16="http://schemas.microsoft.com/office/drawing/2014/main" id="{C475605F-9571-634C-1149-80020373A0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4900" y="51338"/>
            <a:ext cx="565360" cy="565360"/>
          </a:xfrm>
          <a:prstGeom prst="rect">
            <a:avLst/>
          </a:prstGeom>
        </p:spPr>
      </p:pic>
      <p:sp>
        <p:nvSpPr>
          <p:cNvPr id="3" name="Rectangle 2">
            <a:extLst>
              <a:ext uri="{FF2B5EF4-FFF2-40B4-BE49-F238E27FC236}">
                <a16:creationId xmlns:a16="http://schemas.microsoft.com/office/drawing/2014/main" id="{8F0743FB-999A-191D-5221-5CBC263B14DE}"/>
              </a:ext>
            </a:extLst>
          </p:cNvPr>
          <p:cNvSpPr/>
          <p:nvPr/>
        </p:nvSpPr>
        <p:spPr>
          <a:xfrm rot="20789115">
            <a:off x="7565286" y="5009813"/>
            <a:ext cx="1820289" cy="1284671"/>
          </a:xfrm>
          <a:prstGeom prst="rect">
            <a:avLst/>
          </a:prstGeom>
          <a:solidFill>
            <a:srgbClr val="01EB74"/>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latin typeface="Poppins" panose="00000500000000000000" pitchFamily="2" charset="0"/>
                <a:cs typeface="Poppins" panose="00000500000000000000" pitchFamily="2" charset="0"/>
              </a:rPr>
              <a:t>Create social media strategy</a:t>
            </a:r>
            <a:endParaRPr lang="en-GB">
              <a:solidFill>
                <a:sysClr val="windowText" lastClr="00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364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A97B0F7-F43F-3CE0-4DDF-ED3E4ACAAF0A}"/>
              </a:ext>
            </a:extLst>
          </p:cNvPr>
          <p:cNvSpPr>
            <a:spLocks noGrp="1"/>
          </p:cNvSpPr>
          <p:nvPr>
            <p:ph type="subTitle" idx="1"/>
          </p:nvPr>
        </p:nvSpPr>
        <p:spPr>
          <a:xfrm>
            <a:off x="769373" y="2005448"/>
            <a:ext cx="5326627" cy="1655762"/>
          </a:xfrm>
        </p:spPr>
        <p:txBody>
          <a:bodyPr/>
          <a:lstStyle/>
          <a:p>
            <a:r>
              <a:rPr lang="en-US"/>
              <a:t>Off to breakout rooms!</a:t>
            </a:r>
            <a:endParaRPr lang="en-GB"/>
          </a:p>
        </p:txBody>
      </p:sp>
      <p:sp>
        <p:nvSpPr>
          <p:cNvPr id="5" name="Text Placeholder 4">
            <a:extLst>
              <a:ext uri="{FF2B5EF4-FFF2-40B4-BE49-F238E27FC236}">
                <a16:creationId xmlns:a16="http://schemas.microsoft.com/office/drawing/2014/main" id="{844D2DB7-B64B-FE9A-FB9B-18CD047D79C4}"/>
              </a:ext>
            </a:extLst>
          </p:cNvPr>
          <p:cNvSpPr>
            <a:spLocks noGrp="1"/>
          </p:cNvSpPr>
          <p:nvPr>
            <p:ph type="body" sz="quarter" idx="13"/>
          </p:nvPr>
        </p:nvSpPr>
        <p:spPr/>
        <p:txBody>
          <a:bodyPr/>
          <a:lstStyle/>
          <a:p>
            <a:endParaRPr lang="en-GB"/>
          </a:p>
        </p:txBody>
      </p:sp>
      <p:pic>
        <p:nvPicPr>
          <p:cNvPr id="7" name="Picture 6" descr="A black and white image of people&#10;&#10;Description automatically generated">
            <a:extLst>
              <a:ext uri="{FF2B5EF4-FFF2-40B4-BE49-F238E27FC236}">
                <a16:creationId xmlns:a16="http://schemas.microsoft.com/office/drawing/2014/main" id="{803507C4-8AFA-FC87-6F1E-37F7DD374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683" y="749146"/>
            <a:ext cx="6697977" cy="5558010"/>
          </a:xfrm>
          <a:prstGeom prst="rect">
            <a:avLst/>
          </a:prstGeom>
        </p:spPr>
      </p:pic>
    </p:spTree>
    <p:extLst>
      <p:ext uri="{BB962C8B-B14F-4D97-AF65-F5344CB8AC3E}">
        <p14:creationId xmlns:p14="http://schemas.microsoft.com/office/powerpoint/2010/main" val="903166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5EBB40-F249-6979-A9C5-72EC6B7FFB7B}"/>
              </a:ext>
            </a:extLst>
          </p:cNvPr>
          <p:cNvSpPr>
            <a:spLocks noGrp="1"/>
          </p:cNvSpPr>
          <p:nvPr>
            <p:ph type="subTitle" idx="1"/>
          </p:nvPr>
        </p:nvSpPr>
        <p:spPr>
          <a:xfrm>
            <a:off x="769373" y="1371600"/>
            <a:ext cx="4788147" cy="2289610"/>
          </a:xfrm>
        </p:spPr>
        <p:txBody>
          <a:bodyPr/>
          <a:lstStyle/>
          <a:p>
            <a:r>
              <a:rPr lang="en-US"/>
              <a:t>Quick break!</a:t>
            </a:r>
          </a:p>
        </p:txBody>
      </p:sp>
      <p:pic>
        <p:nvPicPr>
          <p:cNvPr id="6" name="Picture Placeholder 5" descr="A screen shot of a video game&#10;&#10;Description automatically generated">
            <a:extLst>
              <a:ext uri="{FF2B5EF4-FFF2-40B4-BE49-F238E27FC236}">
                <a16:creationId xmlns:a16="http://schemas.microsoft.com/office/drawing/2014/main" id="{FB271663-DC1A-6306-E599-FC20819BB4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147" r="5147"/>
          <a:stretch>
            <a:fillRect/>
          </a:stretch>
        </p:blipFill>
        <p:spPr>
          <a:xfrm>
            <a:off x="5201926" y="232210"/>
            <a:ext cx="6373129" cy="6858000"/>
          </a:xfrm>
        </p:spPr>
      </p:pic>
    </p:spTree>
    <p:extLst>
      <p:ext uri="{BB962C8B-B14F-4D97-AF65-F5344CB8AC3E}">
        <p14:creationId xmlns:p14="http://schemas.microsoft.com/office/powerpoint/2010/main" val="347585282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5EBB40-F249-6979-A9C5-72EC6B7FFB7B}"/>
              </a:ext>
            </a:extLst>
          </p:cNvPr>
          <p:cNvSpPr>
            <a:spLocks noGrp="1"/>
          </p:cNvSpPr>
          <p:nvPr>
            <p:ph type="subTitle" idx="1"/>
          </p:nvPr>
        </p:nvSpPr>
        <p:spPr>
          <a:xfrm>
            <a:off x="769373" y="1371600"/>
            <a:ext cx="4788147" cy="2289610"/>
          </a:xfrm>
        </p:spPr>
        <p:txBody>
          <a:bodyPr/>
          <a:lstStyle/>
          <a:p>
            <a:r>
              <a:rPr lang="en-GB"/>
              <a:t>Prioritising your workload</a:t>
            </a:r>
          </a:p>
        </p:txBody>
      </p:sp>
      <p:pic>
        <p:nvPicPr>
          <p:cNvPr id="10" name="Picture Placeholder 9">
            <a:extLst>
              <a:ext uri="{FF2B5EF4-FFF2-40B4-BE49-F238E27FC236}">
                <a16:creationId xmlns:a16="http://schemas.microsoft.com/office/drawing/2014/main" id="{B3B79827-419F-94CA-7689-6F522EF9DF40}"/>
              </a:ext>
            </a:extLst>
          </p:cNvPr>
          <p:cNvPicPr>
            <a:picLocks noGrp="1" noChangeAspect="1"/>
          </p:cNvPicPr>
          <p:nvPr>
            <p:ph type="pic" sz="quarter" idx="13"/>
          </p:nvPr>
        </p:nvPicPr>
        <p:blipFill>
          <a:blip r:embed="rId4"/>
          <a:srcRect l="12" r="12"/>
          <a:stretch>
            <a:fillRect/>
          </a:stretch>
        </p:blipFill>
        <p:spPr>
          <a:xfrm>
            <a:off x="5557520" y="0"/>
            <a:ext cx="6373129" cy="6858000"/>
          </a:xfrm>
          <a:prstGeom prst="rect">
            <a:avLst/>
          </a:prstGeom>
        </p:spPr>
      </p:pic>
    </p:spTree>
    <p:extLst>
      <p:ext uri="{BB962C8B-B14F-4D97-AF65-F5344CB8AC3E}">
        <p14:creationId xmlns:p14="http://schemas.microsoft.com/office/powerpoint/2010/main" val="417157379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Prioritising work can be really hard</a:t>
            </a:r>
          </a:p>
        </p:txBody>
      </p:sp>
      <p:sp>
        <p:nvSpPr>
          <p:cNvPr id="4" name="Content Placeholder 7">
            <a:extLst>
              <a:ext uri="{FF2B5EF4-FFF2-40B4-BE49-F238E27FC236}">
                <a16:creationId xmlns:a16="http://schemas.microsoft.com/office/drawing/2014/main" id="{458C7F13-19F9-49E7-477A-5548C62068C6}"/>
              </a:ext>
            </a:extLst>
          </p:cNvPr>
          <p:cNvSpPr txBox="1">
            <a:spLocks/>
          </p:cNvSpPr>
          <p:nvPr/>
        </p:nvSpPr>
        <p:spPr>
          <a:xfrm>
            <a:off x="471488" y="1295400"/>
            <a:ext cx="6699333" cy="4618290"/>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Poppins" panose="00000500000000000000" pitchFamily="2" charset="0"/>
                <a:cs typeface="Poppins" panose="00000500000000000000" pitchFamily="2" charset="0"/>
              </a:rPr>
              <a:t>Since digital is so cross-cutting, there are often multiple priorities to juggle and lots to work on which all feels important – but you can’t do it all at once.</a:t>
            </a:r>
          </a:p>
          <a:p>
            <a:endParaRPr lang="en-GB" sz="2000">
              <a:latin typeface="Poppins" panose="00000500000000000000" pitchFamily="2" charset="0"/>
              <a:cs typeface="Poppins" panose="00000500000000000000" pitchFamily="2" charset="0"/>
            </a:endParaRPr>
          </a:p>
          <a:p>
            <a:r>
              <a:rPr lang="en-GB" sz="2000">
                <a:latin typeface="Poppins" panose="00000500000000000000" pitchFamily="2" charset="0"/>
                <a:cs typeface="Poppins" panose="00000500000000000000" pitchFamily="2" charset="0"/>
              </a:rPr>
              <a:t>This is where having clear goals and priorities is important. </a:t>
            </a:r>
            <a:r>
              <a:rPr lang="en-GB" sz="2000">
                <a:highlight>
                  <a:srgbClr val="EEFF57"/>
                </a:highlight>
                <a:latin typeface="Poppins" panose="00000500000000000000" pitchFamily="2" charset="0"/>
                <a:cs typeface="Poppins" panose="00000500000000000000" pitchFamily="2" charset="0"/>
              </a:rPr>
              <a:t>It keeps you focused</a:t>
            </a:r>
            <a:r>
              <a:rPr lang="en-GB" sz="2000">
                <a:latin typeface="Poppins" panose="00000500000000000000" pitchFamily="2" charset="0"/>
                <a:cs typeface="Poppins" panose="00000500000000000000" pitchFamily="2" charset="0"/>
              </a:rPr>
              <a:t>.</a:t>
            </a:r>
          </a:p>
          <a:p>
            <a:endParaRPr lang="en-GB" sz="2000">
              <a:latin typeface="Poppins" panose="00000500000000000000" pitchFamily="2" charset="0"/>
              <a:cs typeface="Poppins" panose="00000500000000000000" pitchFamily="2" charset="0"/>
            </a:endParaRPr>
          </a:p>
          <a:p>
            <a:r>
              <a:rPr lang="en-GB" sz="2000">
                <a:latin typeface="Poppins" panose="00000500000000000000" pitchFamily="2" charset="0"/>
                <a:cs typeface="Poppins" panose="00000500000000000000" pitchFamily="2" charset="0"/>
              </a:rPr>
              <a:t>Have these handy to refer to during this next section.</a:t>
            </a:r>
          </a:p>
          <a:p>
            <a:endParaRPr lang="en-GB" sz="2000" b="1">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pic>
        <p:nvPicPr>
          <p:cNvPr id="5" name="Picture 4" descr="A person pointing at something&#10;&#10;Description automatically generated">
            <a:extLst>
              <a:ext uri="{FF2B5EF4-FFF2-40B4-BE49-F238E27FC236}">
                <a16:creationId xmlns:a16="http://schemas.microsoft.com/office/drawing/2014/main" id="{4A2FF1E5-2EA6-D05F-D340-90630B166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843" y="558800"/>
            <a:ext cx="3720123" cy="6299200"/>
          </a:xfrm>
          <a:prstGeom prst="rect">
            <a:avLst/>
          </a:prstGeom>
        </p:spPr>
      </p:pic>
    </p:spTree>
    <p:extLst>
      <p:ext uri="{BB962C8B-B14F-4D97-AF65-F5344CB8AC3E}">
        <p14:creationId xmlns:p14="http://schemas.microsoft.com/office/powerpoint/2010/main" val="61480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11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What are the non-negotiables?</a:t>
            </a:r>
          </a:p>
        </p:txBody>
      </p:sp>
      <p:sp>
        <p:nvSpPr>
          <p:cNvPr id="6" name="TextBox 1">
            <a:extLst>
              <a:ext uri="{FF2B5EF4-FFF2-40B4-BE49-F238E27FC236}">
                <a16:creationId xmlns:a16="http://schemas.microsoft.com/office/drawing/2014/main" id="{92D38F04-16E3-8369-EA9E-8543B13BC99D}"/>
              </a:ext>
            </a:extLst>
          </p:cNvPr>
          <p:cNvSpPr txBox="1"/>
          <p:nvPr/>
        </p:nvSpPr>
        <p:spPr>
          <a:xfrm>
            <a:off x="8266429" y="-159306"/>
            <a:ext cx="3925571" cy="4524315"/>
          </a:xfrm>
          <a:prstGeom prst="rect">
            <a:avLst/>
          </a:prstGeom>
          <a:solidFill>
            <a:srgbClr val="EBFF34"/>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highlight>
                <a:srgbClr val="EEFF57"/>
              </a:highlight>
              <a:latin typeface="Poppins" panose="00000500000000000000" pitchFamily="2" charset="0"/>
              <a:cs typeface="Poppins" panose="00000500000000000000" pitchFamily="2" charset="0"/>
            </a:endParaRPr>
          </a:p>
          <a:p>
            <a:endParaRPr lang="en-US">
              <a:highlight>
                <a:srgbClr val="EEFF57"/>
              </a:highlight>
              <a:latin typeface="Poppins" panose="00000500000000000000" pitchFamily="2" charset="0"/>
              <a:cs typeface="Poppins" panose="00000500000000000000" pitchFamily="2" charset="0"/>
            </a:endParaRPr>
          </a:p>
          <a:p>
            <a:endParaRPr lang="en-US">
              <a:highlight>
                <a:srgbClr val="EEFF57"/>
              </a:highlight>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Take a look at your projects. </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Do any of them absolutely </a:t>
            </a:r>
            <a:r>
              <a:rPr lang="en-US" b="1">
                <a:latin typeface="Poppins" panose="00000500000000000000" pitchFamily="2" charset="0"/>
                <a:cs typeface="Poppins" panose="00000500000000000000" pitchFamily="2" charset="0"/>
              </a:rPr>
              <a:t>HAVE TO </a:t>
            </a:r>
            <a:r>
              <a:rPr lang="en-US">
                <a:latin typeface="Poppins" panose="00000500000000000000" pitchFamily="2" charset="0"/>
                <a:cs typeface="Poppins" panose="00000500000000000000" pitchFamily="2" charset="0"/>
              </a:rPr>
              <a:t>happen by a certain date?</a:t>
            </a:r>
          </a:p>
          <a:p>
            <a:endParaRPr lang="en-US" b="1">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Maybe regulation is changing, or the project is tied to funding or a critical internal project?</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Mark these with a star. </a:t>
            </a:r>
          </a:p>
          <a:p>
            <a:endParaRPr lang="en-US">
              <a:highlight>
                <a:srgbClr val="EEFF57"/>
              </a:highlight>
              <a:latin typeface="Poppins" panose="00000500000000000000" pitchFamily="2" charset="0"/>
              <a:cs typeface="Poppins" panose="00000500000000000000" pitchFamily="2" charset="0"/>
            </a:endParaRPr>
          </a:p>
        </p:txBody>
      </p:sp>
      <p:pic>
        <p:nvPicPr>
          <p:cNvPr id="10" name="Graphic 2" descr="Information with solid fill">
            <a:extLst>
              <a:ext uri="{FF2B5EF4-FFF2-40B4-BE49-F238E27FC236}">
                <a16:creationId xmlns:a16="http://schemas.microsoft.com/office/drawing/2014/main" id="{7B475DCD-E37E-23A6-6C41-B748969C70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4900" y="51338"/>
            <a:ext cx="565360" cy="565360"/>
          </a:xfrm>
          <a:prstGeom prst="rect">
            <a:avLst/>
          </a:prstGeom>
        </p:spPr>
      </p:pic>
      <p:sp>
        <p:nvSpPr>
          <p:cNvPr id="4" name="Content Placeholder 3">
            <a:extLst>
              <a:ext uri="{FF2B5EF4-FFF2-40B4-BE49-F238E27FC236}">
                <a16:creationId xmlns:a16="http://schemas.microsoft.com/office/drawing/2014/main" id="{E9A202FA-743B-8D33-813B-6DEA90D722DE}"/>
              </a:ext>
            </a:extLst>
          </p:cNvPr>
          <p:cNvSpPr>
            <a:spLocks noGrp="1"/>
          </p:cNvSpPr>
          <p:nvPr>
            <p:ph sz="quarter" idx="17"/>
          </p:nvPr>
        </p:nvSpPr>
        <p:spPr/>
        <p:txBody>
          <a:bodyPr/>
          <a:lstStyle/>
          <a:p>
            <a:r>
              <a:rPr lang="en-US" sz="1800">
                <a:latin typeface="Poppins" panose="00000500000000000000" pitchFamily="2" charset="0"/>
                <a:cs typeface="Poppins" panose="00000500000000000000" pitchFamily="2" charset="0"/>
              </a:rPr>
              <a:t>There are always some things that just have to be done, so that’s a good place to start.</a:t>
            </a:r>
          </a:p>
        </p:txBody>
      </p:sp>
      <p:pic>
        <p:nvPicPr>
          <p:cNvPr id="11" name="Picture 10">
            <a:extLst>
              <a:ext uri="{FF2B5EF4-FFF2-40B4-BE49-F238E27FC236}">
                <a16:creationId xmlns:a16="http://schemas.microsoft.com/office/drawing/2014/main" id="{46572A22-6A87-9B50-3104-9197D24468EF}"/>
              </a:ext>
            </a:extLst>
          </p:cNvPr>
          <p:cNvPicPr>
            <a:picLocks noChangeAspect="1"/>
          </p:cNvPicPr>
          <p:nvPr/>
        </p:nvPicPr>
        <p:blipFill>
          <a:blip r:embed="rId5"/>
          <a:stretch>
            <a:fillRect/>
          </a:stretch>
        </p:blipFill>
        <p:spPr>
          <a:xfrm>
            <a:off x="2610998" y="2804535"/>
            <a:ext cx="3137897" cy="2670290"/>
          </a:xfrm>
          <a:prstGeom prst="rect">
            <a:avLst/>
          </a:prstGeom>
        </p:spPr>
      </p:pic>
    </p:spTree>
    <p:extLst>
      <p:ext uri="{BB962C8B-B14F-4D97-AF65-F5344CB8AC3E}">
        <p14:creationId xmlns:p14="http://schemas.microsoft.com/office/powerpoint/2010/main" val="2663999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Impact vs Effort matrix</a:t>
            </a:r>
          </a:p>
        </p:txBody>
      </p:sp>
      <p:sp>
        <p:nvSpPr>
          <p:cNvPr id="14" name="Content Placeholder 7">
            <a:extLst>
              <a:ext uri="{FF2B5EF4-FFF2-40B4-BE49-F238E27FC236}">
                <a16:creationId xmlns:a16="http://schemas.microsoft.com/office/drawing/2014/main" id="{DB4CD390-2D71-1BD6-AEA1-C6BFAAEB001F}"/>
              </a:ext>
            </a:extLst>
          </p:cNvPr>
          <p:cNvSpPr txBox="1">
            <a:spLocks/>
          </p:cNvSpPr>
          <p:nvPr/>
        </p:nvSpPr>
        <p:spPr>
          <a:xfrm>
            <a:off x="471488" y="1295400"/>
            <a:ext cx="11121798" cy="4618290"/>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Poppins" panose="00000500000000000000" pitchFamily="2" charset="0"/>
                <a:cs typeface="Poppins" panose="00000500000000000000" pitchFamily="2" charset="0"/>
              </a:rPr>
              <a:t>There are many different prioritisation methods you could use but one of our favourites is the Impact vs Effort matrix (also called Ease vs Impact).</a:t>
            </a:r>
          </a:p>
          <a:p>
            <a:r>
              <a:rPr lang="en-GB" sz="2000">
                <a:latin typeface="Poppins" panose="00000500000000000000" pitchFamily="2" charset="0"/>
                <a:cs typeface="Poppins" panose="00000500000000000000" pitchFamily="2" charset="0"/>
              </a:rPr>
              <a:t>We think it’s super simple and effective and can be flexed to reflect your own interpretation.</a:t>
            </a:r>
          </a:p>
          <a:p>
            <a:endParaRPr lang="en-GB" sz="2000">
              <a:latin typeface="Poppins" panose="00000500000000000000" pitchFamily="2" charset="0"/>
              <a:cs typeface="Poppins" panose="00000500000000000000" pitchFamily="2" charset="0"/>
            </a:endParaRPr>
          </a:p>
          <a:p>
            <a:r>
              <a:rPr lang="en-GB" sz="2000" b="1">
                <a:highlight>
                  <a:srgbClr val="EEFF57"/>
                </a:highlight>
                <a:latin typeface="Poppins" panose="00000500000000000000" pitchFamily="2" charset="0"/>
                <a:cs typeface="Poppins" panose="00000500000000000000" pitchFamily="2" charset="0"/>
              </a:rPr>
              <a:t>Impact = </a:t>
            </a:r>
            <a:r>
              <a:rPr lang="en-GB" sz="2000">
                <a:highlight>
                  <a:srgbClr val="EEFF57"/>
                </a:highlight>
                <a:latin typeface="Poppins" panose="00000500000000000000" pitchFamily="2" charset="0"/>
                <a:cs typeface="Poppins" panose="00000500000000000000" pitchFamily="2" charset="0"/>
              </a:rPr>
              <a:t>You can consider breadth and </a:t>
            </a:r>
            <a:r>
              <a:rPr lang="en-GB" sz="2000" b="1">
                <a:highlight>
                  <a:srgbClr val="EEFF57"/>
                </a:highlight>
                <a:latin typeface="Poppins" panose="00000500000000000000" pitchFamily="2" charset="0"/>
                <a:cs typeface="Poppins" panose="00000500000000000000" pitchFamily="2" charset="0"/>
              </a:rPr>
              <a:t>depth</a:t>
            </a:r>
            <a:r>
              <a:rPr lang="en-GB" sz="2000">
                <a:highlight>
                  <a:srgbClr val="EEFF57"/>
                </a:highlight>
                <a:latin typeface="Poppins" panose="00000500000000000000" pitchFamily="2" charset="0"/>
                <a:cs typeface="Poppins" panose="00000500000000000000" pitchFamily="2" charset="0"/>
              </a:rPr>
              <a:t> of impact on your </a:t>
            </a:r>
            <a:r>
              <a:rPr lang="en-GB" sz="2000" b="1">
                <a:highlight>
                  <a:srgbClr val="EEFF57"/>
                </a:highlight>
                <a:latin typeface="Poppins" panose="00000500000000000000" pitchFamily="2" charset="0"/>
                <a:cs typeface="Poppins" panose="00000500000000000000" pitchFamily="2" charset="0"/>
              </a:rPr>
              <a:t>organisational or team goals</a:t>
            </a:r>
            <a:r>
              <a:rPr lang="en-GB" sz="2000">
                <a:highlight>
                  <a:srgbClr val="EEFF57"/>
                </a:highlight>
                <a:latin typeface="Poppins" panose="00000500000000000000" pitchFamily="2" charset="0"/>
                <a:cs typeface="Poppins" panose="00000500000000000000" pitchFamily="2" charset="0"/>
              </a:rPr>
              <a:t>.</a:t>
            </a:r>
          </a:p>
          <a:p>
            <a:endParaRPr lang="en-GB" sz="2000" b="1">
              <a:highlight>
                <a:srgbClr val="EEFF57"/>
              </a:highlight>
              <a:latin typeface="Poppins" panose="00000500000000000000" pitchFamily="2" charset="0"/>
              <a:cs typeface="Poppins" panose="00000500000000000000" pitchFamily="2" charset="0"/>
            </a:endParaRPr>
          </a:p>
          <a:p>
            <a:r>
              <a:rPr lang="en-GB" sz="2000" b="1">
                <a:highlight>
                  <a:srgbClr val="EEFF57"/>
                </a:highlight>
                <a:latin typeface="Poppins" panose="00000500000000000000" pitchFamily="2" charset="0"/>
                <a:cs typeface="Poppins" panose="00000500000000000000" pitchFamily="2" charset="0"/>
              </a:rPr>
              <a:t>Effort</a:t>
            </a:r>
            <a:r>
              <a:rPr lang="en-GB" sz="2000">
                <a:highlight>
                  <a:srgbClr val="EEFF57"/>
                </a:highlight>
                <a:latin typeface="Poppins" panose="00000500000000000000" pitchFamily="2" charset="0"/>
                <a:cs typeface="Poppins" panose="00000500000000000000" pitchFamily="2" charset="0"/>
              </a:rPr>
              <a:t> </a:t>
            </a:r>
            <a:r>
              <a:rPr lang="en-GB" sz="2000" b="1">
                <a:highlight>
                  <a:srgbClr val="EEFF57"/>
                </a:highlight>
                <a:latin typeface="Poppins" panose="00000500000000000000" pitchFamily="2" charset="0"/>
                <a:cs typeface="Poppins" panose="00000500000000000000" pitchFamily="2" charset="0"/>
              </a:rPr>
              <a:t>=</a:t>
            </a:r>
            <a:r>
              <a:rPr lang="en-GB" sz="2000">
                <a:highlight>
                  <a:srgbClr val="EEFF57"/>
                </a:highlight>
                <a:latin typeface="Poppins" panose="00000500000000000000" pitchFamily="2" charset="0"/>
                <a:cs typeface="Poppins" panose="00000500000000000000" pitchFamily="2" charset="0"/>
              </a:rPr>
              <a:t> You might want to think of this as a combination of </a:t>
            </a:r>
            <a:r>
              <a:rPr lang="en-GB" sz="2000" b="1">
                <a:highlight>
                  <a:srgbClr val="EEFF57"/>
                </a:highlight>
                <a:latin typeface="Poppins" panose="00000500000000000000" pitchFamily="2" charset="0"/>
                <a:cs typeface="Poppins" panose="00000500000000000000" pitchFamily="2" charset="0"/>
              </a:rPr>
              <a:t>resource</a:t>
            </a:r>
            <a:r>
              <a:rPr lang="en-GB" sz="2000">
                <a:highlight>
                  <a:srgbClr val="EEFF57"/>
                </a:highlight>
                <a:latin typeface="Poppins" panose="00000500000000000000" pitchFamily="2" charset="0"/>
                <a:cs typeface="Poppins" panose="00000500000000000000" pitchFamily="2" charset="0"/>
              </a:rPr>
              <a:t>, </a:t>
            </a:r>
            <a:r>
              <a:rPr lang="en-GB" sz="2000" b="1">
                <a:highlight>
                  <a:srgbClr val="EEFF57"/>
                </a:highlight>
                <a:latin typeface="Poppins" panose="00000500000000000000" pitchFamily="2" charset="0"/>
                <a:cs typeface="Poppins" panose="00000500000000000000" pitchFamily="2" charset="0"/>
              </a:rPr>
              <a:t>budget</a:t>
            </a:r>
            <a:r>
              <a:rPr lang="en-GB" sz="2000">
                <a:highlight>
                  <a:srgbClr val="EEFF57"/>
                </a:highlight>
                <a:latin typeface="Poppins" panose="00000500000000000000" pitchFamily="2" charset="0"/>
                <a:cs typeface="Poppins" panose="00000500000000000000" pitchFamily="2" charset="0"/>
              </a:rPr>
              <a:t> and </a:t>
            </a:r>
            <a:r>
              <a:rPr lang="en-GB" sz="2000" b="1">
                <a:highlight>
                  <a:srgbClr val="EEFF57"/>
                </a:highlight>
                <a:latin typeface="Poppins" panose="00000500000000000000" pitchFamily="2" charset="0"/>
                <a:cs typeface="Poppins" panose="00000500000000000000" pitchFamily="2" charset="0"/>
              </a:rPr>
              <a:t>complexity</a:t>
            </a:r>
            <a:r>
              <a:rPr lang="en-GB" sz="2000">
                <a:highlight>
                  <a:srgbClr val="EEFF57"/>
                </a:highlight>
                <a:latin typeface="Poppins" panose="00000500000000000000" pitchFamily="2" charset="0"/>
                <a:cs typeface="Poppins" panose="00000500000000000000" pitchFamily="2" charset="0"/>
              </a:rPr>
              <a:t>.</a:t>
            </a:r>
            <a:endParaRPr lang="en-GB" sz="2000" b="1">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39893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Impact vs Effort matrix</a:t>
            </a:r>
          </a:p>
        </p:txBody>
      </p:sp>
      <p:sp>
        <p:nvSpPr>
          <p:cNvPr id="6" name="TextBox 1">
            <a:extLst>
              <a:ext uri="{FF2B5EF4-FFF2-40B4-BE49-F238E27FC236}">
                <a16:creationId xmlns:a16="http://schemas.microsoft.com/office/drawing/2014/main" id="{92D38F04-16E3-8369-EA9E-8543B13BC99D}"/>
              </a:ext>
            </a:extLst>
          </p:cNvPr>
          <p:cNvSpPr txBox="1"/>
          <p:nvPr/>
        </p:nvSpPr>
        <p:spPr>
          <a:xfrm>
            <a:off x="8266429" y="-159306"/>
            <a:ext cx="3925571" cy="4801314"/>
          </a:xfrm>
          <a:prstGeom prst="rect">
            <a:avLst/>
          </a:prstGeom>
          <a:solidFill>
            <a:srgbClr val="EBFF34"/>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Plot all of your projects on the matrix.</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Use your vision and goals to guide you.</a:t>
            </a:r>
          </a:p>
          <a:p>
            <a:endParaRPr lang="en-US">
              <a:latin typeface="Poppins" panose="00000500000000000000" pitchFamily="2" charset="0"/>
              <a:cs typeface="Poppins" panose="00000500000000000000" pitchFamily="2" charset="0"/>
            </a:endParaRPr>
          </a:p>
          <a:p>
            <a:r>
              <a:rPr lang="en-US" b="1">
                <a:latin typeface="Poppins" panose="00000500000000000000" pitchFamily="2" charset="0"/>
                <a:cs typeface="Poppins" panose="00000500000000000000" pitchFamily="2" charset="0"/>
              </a:rPr>
              <a:t>Tip</a:t>
            </a:r>
            <a:r>
              <a:rPr lang="en-US">
                <a:latin typeface="Poppins" panose="00000500000000000000" pitchFamily="2" charset="0"/>
                <a:cs typeface="Poppins" panose="00000500000000000000" pitchFamily="2" charset="0"/>
              </a:rPr>
              <a:t>: It can be helpful to compare projects to each other to help to find the right spot. </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Once you’ve plotted one you can move it if it</a:t>
            </a:r>
          </a:p>
          <a:p>
            <a:endParaRPr lang="en-US">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7EFBFCFF-7CAC-DB88-9FD0-94F73ECCBED8}"/>
              </a:ext>
            </a:extLst>
          </p:cNvPr>
          <p:cNvSpPr/>
          <p:nvPr/>
        </p:nvSpPr>
        <p:spPr>
          <a:xfrm rot="21428546">
            <a:off x="9861977" y="4572858"/>
            <a:ext cx="2429835" cy="1215393"/>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Graphic 2" descr="Stopwatch with solid fill">
            <a:extLst>
              <a:ext uri="{FF2B5EF4-FFF2-40B4-BE49-F238E27FC236}">
                <a16:creationId xmlns:a16="http://schemas.microsoft.com/office/drawing/2014/main" id="{CFD10376-A3EC-32B8-D34C-2C86D80F6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9253" y="4785663"/>
            <a:ext cx="659922" cy="659922"/>
          </a:xfrm>
          <a:prstGeom prst="rect">
            <a:avLst/>
          </a:prstGeom>
        </p:spPr>
      </p:pic>
      <p:sp>
        <p:nvSpPr>
          <p:cNvPr id="9" name="Subtitle 1">
            <a:extLst>
              <a:ext uri="{FF2B5EF4-FFF2-40B4-BE49-F238E27FC236}">
                <a16:creationId xmlns:a16="http://schemas.microsoft.com/office/drawing/2014/main" id="{71AACB6D-6AC3-1556-FD85-FC5BCD00127A}"/>
              </a:ext>
            </a:extLst>
          </p:cNvPr>
          <p:cNvSpPr txBox="1">
            <a:spLocks/>
          </p:cNvSpPr>
          <p:nvPr/>
        </p:nvSpPr>
        <p:spPr>
          <a:xfrm>
            <a:off x="10070176" y="4940965"/>
            <a:ext cx="2250421" cy="565360"/>
          </a:xfrm>
          <a:prstGeom prst="rect">
            <a:avLst/>
          </a:prstGeom>
        </p:spPr>
        <p:txBody>
          <a:bodyPr vert="horz" lIns="0" tIns="4572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Poppins Medium"/>
                <a:cs typeface="Poppins Medium"/>
              </a:rPr>
              <a:t>10</a:t>
            </a:r>
            <a:r>
              <a:rPr lang="en-US" sz="1800">
                <a:latin typeface="Poppins Medium"/>
                <a:cs typeface="Poppins Medium"/>
              </a:rPr>
              <a:t> mins</a:t>
            </a:r>
          </a:p>
        </p:txBody>
      </p:sp>
      <p:pic>
        <p:nvPicPr>
          <p:cNvPr id="10" name="Graphic 2" descr="Information with solid fill">
            <a:extLst>
              <a:ext uri="{FF2B5EF4-FFF2-40B4-BE49-F238E27FC236}">
                <a16:creationId xmlns:a16="http://schemas.microsoft.com/office/drawing/2014/main" id="{7B475DCD-E37E-23A6-6C41-B748969C70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4900" y="51338"/>
            <a:ext cx="565360" cy="565360"/>
          </a:xfrm>
          <a:prstGeom prst="rect">
            <a:avLst/>
          </a:prstGeom>
        </p:spPr>
      </p:pic>
      <p:pic>
        <p:nvPicPr>
          <p:cNvPr id="13" name="Picture 12">
            <a:extLst>
              <a:ext uri="{FF2B5EF4-FFF2-40B4-BE49-F238E27FC236}">
                <a16:creationId xmlns:a16="http://schemas.microsoft.com/office/drawing/2014/main" id="{645B9FCB-1F83-3A36-D51A-FC565245D50E}"/>
              </a:ext>
            </a:extLst>
          </p:cNvPr>
          <p:cNvPicPr>
            <a:picLocks noChangeAspect="1"/>
          </p:cNvPicPr>
          <p:nvPr/>
        </p:nvPicPr>
        <p:blipFill rotWithShape="1">
          <a:blip r:embed="rId7"/>
          <a:srcRect r="2031"/>
          <a:stretch/>
        </p:blipFill>
        <p:spPr>
          <a:xfrm>
            <a:off x="360478" y="1206827"/>
            <a:ext cx="7777353" cy="5577917"/>
          </a:xfrm>
          <a:prstGeom prst="rect">
            <a:avLst/>
          </a:prstGeom>
        </p:spPr>
      </p:pic>
    </p:spTree>
    <p:extLst>
      <p:ext uri="{BB962C8B-B14F-4D97-AF65-F5344CB8AC3E}">
        <p14:creationId xmlns:p14="http://schemas.microsoft.com/office/powerpoint/2010/main" val="128486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A97B0F7-F43F-3CE0-4DDF-ED3E4ACAAF0A}"/>
              </a:ext>
            </a:extLst>
          </p:cNvPr>
          <p:cNvSpPr>
            <a:spLocks noGrp="1"/>
          </p:cNvSpPr>
          <p:nvPr>
            <p:ph type="subTitle" idx="1"/>
          </p:nvPr>
        </p:nvSpPr>
        <p:spPr>
          <a:xfrm>
            <a:off x="769373" y="2005448"/>
            <a:ext cx="5326627" cy="1655762"/>
          </a:xfrm>
        </p:spPr>
        <p:txBody>
          <a:bodyPr/>
          <a:lstStyle/>
          <a:p>
            <a:r>
              <a:rPr lang="en-US"/>
              <a:t>Off to breakout rooms!</a:t>
            </a:r>
            <a:endParaRPr lang="en-GB"/>
          </a:p>
        </p:txBody>
      </p:sp>
      <p:sp>
        <p:nvSpPr>
          <p:cNvPr id="5" name="Text Placeholder 4">
            <a:extLst>
              <a:ext uri="{FF2B5EF4-FFF2-40B4-BE49-F238E27FC236}">
                <a16:creationId xmlns:a16="http://schemas.microsoft.com/office/drawing/2014/main" id="{844D2DB7-B64B-FE9A-FB9B-18CD047D79C4}"/>
              </a:ext>
            </a:extLst>
          </p:cNvPr>
          <p:cNvSpPr>
            <a:spLocks noGrp="1"/>
          </p:cNvSpPr>
          <p:nvPr>
            <p:ph type="body" sz="quarter" idx="13"/>
          </p:nvPr>
        </p:nvSpPr>
        <p:spPr/>
        <p:txBody>
          <a:bodyPr/>
          <a:lstStyle/>
          <a:p>
            <a:endParaRPr lang="en-GB"/>
          </a:p>
        </p:txBody>
      </p:sp>
      <p:pic>
        <p:nvPicPr>
          <p:cNvPr id="7" name="Picture 6" descr="A black and white image of people&#10;&#10;Description automatically generated">
            <a:extLst>
              <a:ext uri="{FF2B5EF4-FFF2-40B4-BE49-F238E27FC236}">
                <a16:creationId xmlns:a16="http://schemas.microsoft.com/office/drawing/2014/main" id="{803507C4-8AFA-FC87-6F1E-37F7DD374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683" y="749146"/>
            <a:ext cx="6697977" cy="5558010"/>
          </a:xfrm>
          <a:prstGeom prst="rect">
            <a:avLst/>
          </a:prstGeom>
        </p:spPr>
      </p:pic>
    </p:spTree>
    <p:extLst>
      <p:ext uri="{BB962C8B-B14F-4D97-AF65-F5344CB8AC3E}">
        <p14:creationId xmlns:p14="http://schemas.microsoft.com/office/powerpoint/2010/main" val="2880463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Impact vs Effort matrix</a:t>
            </a:r>
          </a:p>
        </p:txBody>
      </p:sp>
      <p:sp>
        <p:nvSpPr>
          <p:cNvPr id="6" name="TextBox 1">
            <a:extLst>
              <a:ext uri="{FF2B5EF4-FFF2-40B4-BE49-F238E27FC236}">
                <a16:creationId xmlns:a16="http://schemas.microsoft.com/office/drawing/2014/main" id="{92D38F04-16E3-8369-EA9E-8543B13BC99D}"/>
              </a:ext>
            </a:extLst>
          </p:cNvPr>
          <p:cNvSpPr txBox="1"/>
          <p:nvPr/>
        </p:nvSpPr>
        <p:spPr>
          <a:xfrm>
            <a:off x="8266429" y="-159306"/>
            <a:ext cx="3925571" cy="3139321"/>
          </a:xfrm>
          <a:prstGeom prst="rect">
            <a:avLst/>
          </a:prstGeom>
          <a:solidFill>
            <a:srgbClr val="EBFF34"/>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Where your projects are plotted on this matrix shows what type of project they are and whether it makes sense to deliver them.</a:t>
            </a: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p:txBody>
      </p:sp>
      <p:pic>
        <p:nvPicPr>
          <p:cNvPr id="10" name="Graphic 2" descr="Information with solid fill">
            <a:extLst>
              <a:ext uri="{FF2B5EF4-FFF2-40B4-BE49-F238E27FC236}">
                <a16:creationId xmlns:a16="http://schemas.microsoft.com/office/drawing/2014/main" id="{7B475DCD-E37E-23A6-6C41-B748969C70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4900" y="51338"/>
            <a:ext cx="565360" cy="565360"/>
          </a:xfrm>
          <a:prstGeom prst="rect">
            <a:avLst/>
          </a:prstGeom>
        </p:spPr>
      </p:pic>
      <p:sp>
        <p:nvSpPr>
          <p:cNvPr id="4" name="Content Placeholder 3">
            <a:extLst>
              <a:ext uri="{FF2B5EF4-FFF2-40B4-BE49-F238E27FC236}">
                <a16:creationId xmlns:a16="http://schemas.microsoft.com/office/drawing/2014/main" id="{5104908D-435D-161E-8294-A52D60F0AB68}"/>
              </a:ext>
            </a:extLst>
          </p:cNvPr>
          <p:cNvSpPr>
            <a:spLocks noGrp="1"/>
          </p:cNvSpPr>
          <p:nvPr>
            <p:ph sz="quarter" idx="17"/>
          </p:nvPr>
        </p:nvSpPr>
        <p:spPr/>
        <p:txBody>
          <a:bodyPr/>
          <a:lstStyle/>
          <a:p>
            <a:endParaRPr lang="en-GB"/>
          </a:p>
        </p:txBody>
      </p:sp>
      <p:pic>
        <p:nvPicPr>
          <p:cNvPr id="14" name="Picture 13">
            <a:extLst>
              <a:ext uri="{FF2B5EF4-FFF2-40B4-BE49-F238E27FC236}">
                <a16:creationId xmlns:a16="http://schemas.microsoft.com/office/drawing/2014/main" id="{3058B53D-6E16-EE14-85D0-B8F7883D72BD}"/>
              </a:ext>
            </a:extLst>
          </p:cNvPr>
          <p:cNvPicPr>
            <a:picLocks noChangeAspect="1"/>
          </p:cNvPicPr>
          <p:nvPr/>
        </p:nvPicPr>
        <p:blipFill>
          <a:blip r:embed="rId5"/>
          <a:stretch>
            <a:fillRect/>
          </a:stretch>
        </p:blipFill>
        <p:spPr>
          <a:xfrm>
            <a:off x="195943" y="1175644"/>
            <a:ext cx="7985024" cy="5627464"/>
          </a:xfrm>
          <a:prstGeom prst="rect">
            <a:avLst/>
          </a:prstGeom>
        </p:spPr>
      </p:pic>
    </p:spTree>
    <p:extLst>
      <p:ext uri="{BB962C8B-B14F-4D97-AF65-F5344CB8AC3E}">
        <p14:creationId xmlns:p14="http://schemas.microsoft.com/office/powerpoint/2010/main" val="2223449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5EBB40-F249-6979-A9C5-72EC6B7FFB7B}"/>
              </a:ext>
            </a:extLst>
          </p:cNvPr>
          <p:cNvSpPr>
            <a:spLocks noGrp="1"/>
          </p:cNvSpPr>
          <p:nvPr>
            <p:ph type="subTitle" idx="1"/>
          </p:nvPr>
        </p:nvSpPr>
        <p:spPr>
          <a:xfrm>
            <a:off x="769373" y="1371600"/>
            <a:ext cx="4788147" cy="2289610"/>
          </a:xfrm>
        </p:spPr>
        <p:txBody>
          <a:bodyPr/>
          <a:lstStyle/>
          <a:p>
            <a:r>
              <a:rPr lang="en-GB"/>
              <a:t>Sequencing into a roadmap</a:t>
            </a:r>
          </a:p>
        </p:txBody>
      </p:sp>
      <p:pic>
        <p:nvPicPr>
          <p:cNvPr id="9" name="Picture 8">
            <a:extLst>
              <a:ext uri="{FF2B5EF4-FFF2-40B4-BE49-F238E27FC236}">
                <a16:creationId xmlns:a16="http://schemas.microsoft.com/office/drawing/2014/main" id="{78EE46F4-43A9-EC75-2C03-C0D37A87727F}"/>
              </a:ext>
            </a:extLst>
          </p:cNvPr>
          <p:cNvPicPr>
            <a:picLocks noChangeAspect="1"/>
          </p:cNvPicPr>
          <p:nvPr/>
        </p:nvPicPr>
        <p:blipFill>
          <a:blip r:embed="rId3"/>
          <a:stretch>
            <a:fillRect/>
          </a:stretch>
        </p:blipFill>
        <p:spPr>
          <a:xfrm>
            <a:off x="5737589" y="783772"/>
            <a:ext cx="6454411" cy="5006068"/>
          </a:xfrm>
          <a:prstGeom prst="rect">
            <a:avLst/>
          </a:prstGeom>
        </p:spPr>
      </p:pic>
    </p:spTree>
    <p:extLst>
      <p:ext uri="{BB962C8B-B14F-4D97-AF65-F5344CB8AC3E}">
        <p14:creationId xmlns:p14="http://schemas.microsoft.com/office/powerpoint/2010/main" val="568742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What is a roadmap?</a:t>
            </a:r>
          </a:p>
        </p:txBody>
      </p:sp>
      <p:pic>
        <p:nvPicPr>
          <p:cNvPr id="7" name="Picture 6">
            <a:extLst>
              <a:ext uri="{FF2B5EF4-FFF2-40B4-BE49-F238E27FC236}">
                <a16:creationId xmlns:a16="http://schemas.microsoft.com/office/drawing/2014/main" id="{0F0ECE04-1D12-0B88-D23D-F2ACF660A2FD}"/>
              </a:ext>
            </a:extLst>
          </p:cNvPr>
          <p:cNvPicPr>
            <a:picLocks noChangeAspect="1"/>
          </p:cNvPicPr>
          <p:nvPr/>
        </p:nvPicPr>
        <p:blipFill>
          <a:blip r:embed="rId2"/>
          <a:stretch>
            <a:fillRect/>
          </a:stretch>
        </p:blipFill>
        <p:spPr>
          <a:xfrm>
            <a:off x="0" y="3690232"/>
            <a:ext cx="12192000" cy="2313499"/>
          </a:xfrm>
          <a:prstGeom prst="rect">
            <a:avLst/>
          </a:prstGeom>
        </p:spPr>
      </p:pic>
      <p:sp>
        <p:nvSpPr>
          <p:cNvPr id="8" name="Content Placeholder 7">
            <a:extLst>
              <a:ext uri="{FF2B5EF4-FFF2-40B4-BE49-F238E27FC236}">
                <a16:creationId xmlns:a16="http://schemas.microsoft.com/office/drawing/2014/main" id="{1F65F4E2-3FDF-63D9-274E-BD5F56550808}"/>
              </a:ext>
            </a:extLst>
          </p:cNvPr>
          <p:cNvSpPr txBox="1">
            <a:spLocks/>
          </p:cNvSpPr>
          <p:nvPr/>
        </p:nvSpPr>
        <p:spPr>
          <a:xfrm>
            <a:off x="471487" y="1752600"/>
            <a:ext cx="11322947" cy="4161090"/>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Poppins" panose="00000500000000000000" pitchFamily="2" charset="0"/>
                <a:cs typeface="Poppins" panose="00000500000000000000" pitchFamily="2" charset="0"/>
              </a:rPr>
              <a:t>A visual representation of your strategic plans, demonstrating what you will do when to meet your goals.</a:t>
            </a:r>
          </a:p>
          <a:p>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a:p>
            <a:endParaRPr lang="en-GB" sz="2000" b="1">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5020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42E1E2-46DA-167B-518F-70872B36D523}"/>
              </a:ext>
            </a:extLst>
          </p:cNvPr>
          <p:cNvSpPr>
            <a:spLocks noGrp="1"/>
          </p:cNvSpPr>
          <p:nvPr>
            <p:ph type="subTitle" idx="1"/>
          </p:nvPr>
        </p:nvSpPr>
        <p:spPr>
          <a:xfrm>
            <a:off x="769373" y="2005448"/>
            <a:ext cx="8201372" cy="1655762"/>
          </a:xfrm>
        </p:spPr>
        <p:txBody>
          <a:bodyPr/>
          <a:lstStyle/>
          <a:p>
            <a:r>
              <a:rPr lang="en-US"/>
              <a:t>Has anyone used roadmaps before?</a:t>
            </a:r>
            <a:endParaRPr lang="en-GB"/>
          </a:p>
        </p:txBody>
      </p:sp>
      <p:sp>
        <p:nvSpPr>
          <p:cNvPr id="3" name="Text Placeholder 2">
            <a:extLst>
              <a:ext uri="{FF2B5EF4-FFF2-40B4-BE49-F238E27FC236}">
                <a16:creationId xmlns:a16="http://schemas.microsoft.com/office/drawing/2014/main" id="{4ADF5D3E-AE4D-E179-5686-61E5CEDCFB5E}"/>
              </a:ext>
            </a:extLst>
          </p:cNvPr>
          <p:cNvSpPr>
            <a:spLocks noGrp="1"/>
          </p:cNvSpPr>
          <p:nvPr>
            <p:ph type="body" sz="quarter" idx="13"/>
          </p:nvPr>
        </p:nvSpPr>
        <p:spPr/>
        <p:txBody>
          <a:bodyPr>
            <a:normAutofit/>
          </a:bodyPr>
          <a:lstStyle/>
          <a:p>
            <a:r>
              <a:rPr lang="en-US" sz="2400"/>
              <a:t>Open discussion</a:t>
            </a:r>
            <a:endParaRPr lang="en-GB" sz="2400"/>
          </a:p>
        </p:txBody>
      </p:sp>
      <p:pic>
        <p:nvPicPr>
          <p:cNvPr id="4" name="Graphic 3" descr="Help with solid fill">
            <a:extLst>
              <a:ext uri="{FF2B5EF4-FFF2-40B4-BE49-F238E27FC236}">
                <a16:creationId xmlns:a16="http://schemas.microsoft.com/office/drawing/2014/main" id="{F9890713-FFF2-F70A-A041-390B271AEA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8914" y="89824"/>
            <a:ext cx="1395990" cy="1395990"/>
          </a:xfrm>
          <a:prstGeom prst="rect">
            <a:avLst/>
          </a:prstGeom>
        </p:spPr>
      </p:pic>
    </p:spTree>
    <p:extLst>
      <p:ext uri="{BB962C8B-B14F-4D97-AF65-F5344CB8AC3E}">
        <p14:creationId xmlns:p14="http://schemas.microsoft.com/office/powerpoint/2010/main" val="2987557653"/>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0F72923A-0C4F-FE0B-2B7E-6BA3A347CEC8}"/>
              </a:ext>
            </a:extLst>
          </p:cNvPr>
          <p:cNvSpPr txBox="1">
            <a:spLocks/>
          </p:cNvSpPr>
          <p:nvPr/>
        </p:nvSpPr>
        <p:spPr>
          <a:xfrm>
            <a:off x="471488" y="1752600"/>
            <a:ext cx="6092598" cy="4161090"/>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Poppins" panose="00000500000000000000" pitchFamily="2" charset="0"/>
                <a:cs typeface="Poppins" panose="00000500000000000000" pitchFamily="2" charset="0"/>
              </a:rPr>
              <a:t>Common reasons in our experience:</a:t>
            </a:r>
          </a:p>
          <a:p>
            <a:pPr marL="457200" indent="-457200">
              <a:buAutoNum type="arabicPeriod"/>
            </a:pPr>
            <a:r>
              <a:rPr lang="en-GB" sz="2000">
                <a:latin typeface="Poppins" panose="00000500000000000000" pitchFamily="2" charset="0"/>
                <a:cs typeface="Poppins" panose="00000500000000000000" pitchFamily="2" charset="0"/>
              </a:rPr>
              <a:t>Too detailed so it becomes onerous</a:t>
            </a:r>
          </a:p>
          <a:p>
            <a:pPr marL="457200" indent="-457200">
              <a:buAutoNum type="arabicPeriod"/>
            </a:pPr>
            <a:r>
              <a:rPr lang="en-GB" sz="2000">
                <a:latin typeface="Poppins" panose="00000500000000000000" pitchFamily="2" charset="0"/>
                <a:cs typeface="Poppins" panose="00000500000000000000" pitchFamily="2" charset="0"/>
              </a:rPr>
              <a:t>Fixed to specific dates which often change</a:t>
            </a:r>
          </a:p>
          <a:p>
            <a:pPr marL="457200" indent="-457200">
              <a:buAutoNum type="arabicPeriod"/>
            </a:pPr>
            <a:r>
              <a:rPr lang="en-GB" sz="2000">
                <a:latin typeface="Poppins" panose="00000500000000000000" pitchFamily="2" charset="0"/>
                <a:cs typeface="Poppins" panose="00000500000000000000" pitchFamily="2" charset="0"/>
              </a:rPr>
              <a:t>Hard to understand </a:t>
            </a:r>
          </a:p>
          <a:p>
            <a:pPr marL="457200" indent="-457200">
              <a:buAutoNum type="arabicPeriod"/>
            </a:pPr>
            <a:r>
              <a:rPr lang="en-GB" sz="2000">
                <a:latin typeface="Poppins" panose="00000500000000000000" pitchFamily="2" charset="0"/>
                <a:cs typeface="Poppins" panose="00000500000000000000" pitchFamily="2" charset="0"/>
              </a:rPr>
              <a:t>Out of sight or hidden away in a document</a:t>
            </a:r>
          </a:p>
          <a:p>
            <a:pPr marL="457200" indent="-457200">
              <a:buFontTx/>
              <a:buAutoNum type="arabicPeriod"/>
            </a:pPr>
            <a:r>
              <a:rPr lang="en-GB" sz="2000">
                <a:latin typeface="Poppins" panose="00000500000000000000" pitchFamily="2" charset="0"/>
                <a:cs typeface="Poppins" panose="00000500000000000000" pitchFamily="2" charset="0"/>
              </a:rPr>
              <a:t>Not kept updated  </a:t>
            </a:r>
          </a:p>
          <a:p>
            <a:pPr marL="457200" indent="-457200">
              <a:buAutoNum type="arabicPeriod"/>
            </a:pPr>
            <a:r>
              <a:rPr lang="en-GB" sz="2000">
                <a:latin typeface="Poppins" panose="00000500000000000000" pitchFamily="2" charset="0"/>
                <a:cs typeface="Poppins" panose="00000500000000000000" pitchFamily="2" charset="0"/>
              </a:rPr>
              <a:t>Don’t allow enough flexibility</a:t>
            </a:r>
          </a:p>
          <a:p>
            <a:pPr marL="457200" indent="-457200">
              <a:buAutoNum type="arabicPeriod"/>
            </a:pPr>
            <a:r>
              <a:rPr lang="en-GB" sz="2000">
                <a:latin typeface="Poppins" panose="00000500000000000000" pitchFamily="2" charset="0"/>
                <a:cs typeface="Poppins" panose="00000500000000000000" pitchFamily="2" charset="0"/>
              </a:rPr>
              <a:t>They’re too ambitious</a:t>
            </a:r>
          </a:p>
          <a:p>
            <a:pPr marL="457200" indent="-457200">
              <a:buAutoNum type="arabicPeriod"/>
            </a:pPr>
            <a:endParaRPr lang="en-GB" sz="2000">
              <a:latin typeface="Poppins" panose="00000500000000000000" pitchFamily="2" charset="0"/>
              <a:cs typeface="Poppins" panose="00000500000000000000" pitchFamily="2" charset="0"/>
            </a:endParaRPr>
          </a:p>
          <a:p>
            <a:pPr marL="457200" indent="-457200">
              <a:buAutoNum type="arabicPeriod"/>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a:p>
            <a:endParaRPr lang="en-GB" sz="2000" b="1">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Why do roadmaps often fail?</a:t>
            </a:r>
          </a:p>
        </p:txBody>
      </p:sp>
      <p:sp>
        <p:nvSpPr>
          <p:cNvPr id="7" name="Rectangle 6">
            <a:extLst>
              <a:ext uri="{FF2B5EF4-FFF2-40B4-BE49-F238E27FC236}">
                <a16:creationId xmlns:a16="http://schemas.microsoft.com/office/drawing/2014/main" id="{4A5A33B1-F392-E14D-5487-E149EE6B5743}"/>
              </a:ext>
            </a:extLst>
          </p:cNvPr>
          <p:cNvSpPr/>
          <p:nvPr/>
        </p:nvSpPr>
        <p:spPr>
          <a:xfrm>
            <a:off x="7681912" y="2649943"/>
            <a:ext cx="4038600" cy="2107114"/>
          </a:xfrm>
          <a:prstGeom prst="rect">
            <a:avLst/>
          </a:prstGeom>
          <a:solidFill>
            <a:srgbClr val="6B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7">
            <a:extLst>
              <a:ext uri="{FF2B5EF4-FFF2-40B4-BE49-F238E27FC236}">
                <a16:creationId xmlns:a16="http://schemas.microsoft.com/office/drawing/2014/main" id="{458C7F13-19F9-49E7-477A-5548C62068C6}"/>
              </a:ext>
            </a:extLst>
          </p:cNvPr>
          <p:cNvSpPr txBox="1">
            <a:spLocks/>
          </p:cNvSpPr>
          <p:nvPr/>
        </p:nvSpPr>
        <p:spPr>
          <a:xfrm>
            <a:off x="7899627" y="2905029"/>
            <a:ext cx="3603171" cy="1764942"/>
          </a:xfrm>
          <a:prstGeom prst="rect">
            <a:avLst/>
          </a:prstGeom>
          <a:solidFill>
            <a:srgbClr val="6BCDFF"/>
          </a:solidFill>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2400"/>
              </a:spcAft>
              <a:buFont typeface="Arial" panose="020B0604020202020204" pitchFamily="34" charset="0"/>
              <a:buChar char="•"/>
            </a:pPr>
            <a:r>
              <a:rPr lang="en-GB" sz="2000">
                <a:solidFill>
                  <a:schemeClr val="tx1"/>
                </a:solidFill>
                <a:latin typeface="Poppins" panose="00000500000000000000" pitchFamily="2" charset="0"/>
                <a:cs typeface="Poppins" panose="00000500000000000000" pitchFamily="2" charset="0"/>
              </a:rPr>
              <a:t>People don’t use them</a:t>
            </a:r>
          </a:p>
          <a:p>
            <a:pPr marL="457200" indent="-457200">
              <a:spcAft>
                <a:spcPts val="2400"/>
              </a:spcAft>
              <a:buFont typeface="Arial" panose="020B0604020202020204" pitchFamily="34" charset="0"/>
              <a:buChar char="•"/>
            </a:pPr>
            <a:r>
              <a:rPr lang="en-GB" sz="2000">
                <a:solidFill>
                  <a:schemeClr val="tx1"/>
                </a:solidFill>
                <a:latin typeface="Poppins" panose="00000500000000000000" pitchFamily="2" charset="0"/>
                <a:cs typeface="Poppins" panose="00000500000000000000" pitchFamily="2" charset="0"/>
              </a:rPr>
              <a:t>They quickly become out of date</a:t>
            </a:r>
          </a:p>
          <a:p>
            <a:pPr marL="457200" indent="-457200">
              <a:spcAft>
                <a:spcPts val="2400"/>
              </a:spcAft>
              <a:buAutoNum type="arabicPeriod"/>
            </a:pPr>
            <a:endParaRPr lang="en-GB" sz="2000">
              <a:latin typeface="Poppins" panose="00000500000000000000" pitchFamily="2" charset="0"/>
              <a:cs typeface="Poppins" panose="00000500000000000000" pitchFamily="2" charset="0"/>
            </a:endParaRPr>
          </a:p>
          <a:p>
            <a:pPr>
              <a:spcAft>
                <a:spcPts val="2400"/>
              </a:spcAft>
            </a:pPr>
            <a:endParaRPr lang="en-GB" sz="2000">
              <a:latin typeface="Poppins" panose="00000500000000000000" pitchFamily="2" charset="0"/>
              <a:cs typeface="Poppins" panose="00000500000000000000" pitchFamily="2" charset="0"/>
            </a:endParaRPr>
          </a:p>
          <a:p>
            <a:pPr>
              <a:spcAft>
                <a:spcPts val="2400"/>
              </a:spcAft>
            </a:pPr>
            <a:endParaRPr lang="en-GB" sz="2000" b="1">
              <a:highlight>
                <a:srgbClr val="EEFF57"/>
              </a:highlight>
              <a:latin typeface="Poppins" panose="00000500000000000000" pitchFamily="2" charset="0"/>
              <a:cs typeface="Poppins" panose="00000500000000000000" pitchFamily="2" charset="0"/>
            </a:endParaRPr>
          </a:p>
          <a:p>
            <a:pPr marL="342900" indent="-342900">
              <a:spcAft>
                <a:spcPts val="2400"/>
              </a:spcAft>
              <a:buFontTx/>
              <a:buChar char="-"/>
            </a:pPr>
            <a:endParaRPr lang="en-GB" sz="2000">
              <a:latin typeface="Poppins" panose="00000500000000000000" pitchFamily="2" charset="0"/>
              <a:cs typeface="Poppins" panose="00000500000000000000" pitchFamily="2" charset="0"/>
            </a:endParaRPr>
          </a:p>
          <a:p>
            <a:pPr>
              <a:spcAft>
                <a:spcPts val="2400"/>
              </a:spcAft>
            </a:pPr>
            <a:endParaRPr lang="en-GB" sz="2000">
              <a:latin typeface="Poppins" panose="00000500000000000000" pitchFamily="2" charset="0"/>
              <a:cs typeface="Poppins" panose="00000500000000000000" pitchFamily="2" charset="0"/>
            </a:endParaRPr>
          </a:p>
        </p:txBody>
      </p:sp>
      <p:sp>
        <p:nvSpPr>
          <p:cNvPr id="3" name="Arrow: Right 2">
            <a:extLst>
              <a:ext uri="{FF2B5EF4-FFF2-40B4-BE49-F238E27FC236}">
                <a16:creationId xmlns:a16="http://schemas.microsoft.com/office/drawing/2014/main" id="{1D96C0B4-2F4D-2E7D-0431-E078ABE79F4C}"/>
              </a:ext>
            </a:extLst>
          </p:cNvPr>
          <p:cNvSpPr/>
          <p:nvPr/>
        </p:nvSpPr>
        <p:spPr>
          <a:xfrm>
            <a:off x="6703504" y="3259798"/>
            <a:ext cx="978408" cy="887403"/>
          </a:xfrm>
          <a:prstGeom prst="rightArrow">
            <a:avLst>
              <a:gd name="adj1" fmla="val 62267"/>
              <a:gd name="adj2" fmla="val 50000"/>
            </a:avLst>
          </a:prstGeom>
          <a:solidFill>
            <a:srgbClr val="6BC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1">
            <a:extLst>
              <a:ext uri="{FF2B5EF4-FFF2-40B4-BE49-F238E27FC236}">
                <a16:creationId xmlns:a16="http://schemas.microsoft.com/office/drawing/2014/main" id="{64D9DFB1-1805-172D-1779-079A01CF580B}"/>
              </a:ext>
            </a:extLst>
          </p:cNvPr>
          <p:cNvSpPr txBox="1"/>
          <p:nvPr/>
        </p:nvSpPr>
        <p:spPr>
          <a:xfrm>
            <a:off x="7576457" y="-159306"/>
            <a:ext cx="4615543" cy="2308324"/>
          </a:xfrm>
          <a:prstGeom prst="rect">
            <a:avLst/>
          </a:prstGeom>
          <a:solidFill>
            <a:srgbClr val="EBFF34"/>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If you’ve done this in the past, what have you found to be the reasons?</a:t>
            </a: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p:txBody>
      </p:sp>
      <p:pic>
        <p:nvPicPr>
          <p:cNvPr id="8" name="Graphic 7" descr="Help with solid fill">
            <a:extLst>
              <a:ext uri="{FF2B5EF4-FFF2-40B4-BE49-F238E27FC236}">
                <a16:creationId xmlns:a16="http://schemas.microsoft.com/office/drawing/2014/main" id="{5F3C6857-84C0-3351-ACFE-E80DE9B0F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9896" y="89824"/>
            <a:ext cx="745008" cy="745008"/>
          </a:xfrm>
          <a:prstGeom prst="rect">
            <a:avLst/>
          </a:prstGeom>
        </p:spPr>
      </p:pic>
    </p:spTree>
    <p:extLst>
      <p:ext uri="{BB962C8B-B14F-4D97-AF65-F5344CB8AC3E}">
        <p14:creationId xmlns:p14="http://schemas.microsoft.com/office/powerpoint/2010/main" val="23878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What’s the dream?</a:t>
            </a:r>
          </a:p>
        </p:txBody>
      </p:sp>
      <p:sp>
        <p:nvSpPr>
          <p:cNvPr id="5" name="Content Placeholder 7">
            <a:extLst>
              <a:ext uri="{FF2B5EF4-FFF2-40B4-BE49-F238E27FC236}">
                <a16:creationId xmlns:a16="http://schemas.microsoft.com/office/drawing/2014/main" id="{CC8B32A7-60D5-0A57-898C-BE97C1D1BBC0}"/>
              </a:ext>
            </a:extLst>
          </p:cNvPr>
          <p:cNvSpPr txBox="1">
            <a:spLocks/>
          </p:cNvSpPr>
          <p:nvPr/>
        </p:nvSpPr>
        <p:spPr>
          <a:xfrm>
            <a:off x="623888" y="1447800"/>
            <a:ext cx="5297941" cy="4618290"/>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GB" sz="2000">
                <a:latin typeface="Poppins" panose="00000500000000000000" pitchFamily="2" charset="0"/>
                <a:cs typeface="Poppins" panose="00000500000000000000" pitchFamily="2" charset="0"/>
              </a:rPr>
              <a:t>A simple and clear roadmap</a:t>
            </a:r>
          </a:p>
          <a:p>
            <a:pPr marL="342900" indent="-342900">
              <a:buFontTx/>
              <a:buChar char="-"/>
            </a:pPr>
            <a:r>
              <a:rPr lang="en-GB" sz="2000">
                <a:latin typeface="Poppins" panose="00000500000000000000" pitchFamily="2" charset="0"/>
                <a:cs typeface="Poppins" panose="00000500000000000000" pitchFamily="2" charset="0"/>
              </a:rPr>
              <a:t>Regularly updated </a:t>
            </a:r>
          </a:p>
          <a:p>
            <a:pPr marL="342900" indent="-342900">
              <a:buFontTx/>
              <a:buChar char="-"/>
            </a:pPr>
            <a:r>
              <a:rPr lang="en-GB" sz="2000">
                <a:latin typeface="Poppins" panose="00000500000000000000" pitchFamily="2" charset="0"/>
                <a:cs typeface="Poppins" panose="00000500000000000000" pitchFamily="2" charset="0"/>
              </a:rPr>
              <a:t>Accessed and viewed by everyone who needs it</a:t>
            </a:r>
          </a:p>
          <a:p>
            <a:pPr marL="342900" indent="-342900">
              <a:buFontTx/>
              <a:buChar char="-"/>
            </a:pPr>
            <a:r>
              <a:rPr lang="en-GB" sz="2000">
                <a:latin typeface="Poppins" panose="00000500000000000000" pitchFamily="2" charset="0"/>
                <a:cs typeface="Poppins" panose="00000500000000000000" pitchFamily="2" charset="0"/>
              </a:rPr>
              <a:t>Acting as a shared, single source of truth for your digital priorities</a:t>
            </a: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a:p>
            <a:endParaRPr lang="en-GB" sz="2000" b="1">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8EC31A70-9B22-C8C8-3AF5-20A9D8AE4957}"/>
              </a:ext>
            </a:extLst>
          </p:cNvPr>
          <p:cNvPicPr>
            <a:picLocks noChangeAspect="1"/>
          </p:cNvPicPr>
          <p:nvPr/>
        </p:nvPicPr>
        <p:blipFill>
          <a:blip r:embed="rId2"/>
          <a:stretch>
            <a:fillRect/>
          </a:stretch>
        </p:blipFill>
        <p:spPr>
          <a:xfrm>
            <a:off x="5183375" y="1027688"/>
            <a:ext cx="7380037" cy="5533458"/>
          </a:xfrm>
          <a:prstGeom prst="rect">
            <a:avLst/>
          </a:prstGeom>
        </p:spPr>
      </p:pic>
    </p:spTree>
    <p:extLst>
      <p:ext uri="{BB962C8B-B14F-4D97-AF65-F5344CB8AC3E}">
        <p14:creationId xmlns:p14="http://schemas.microsoft.com/office/powerpoint/2010/main" val="60563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9B83856-3DA5-1C41-AADF-1DF8433D51C6}"/>
              </a:ext>
            </a:extLst>
          </p:cNvPr>
          <p:cNvSpPr>
            <a:spLocks noGrp="1"/>
          </p:cNvSpPr>
          <p:nvPr>
            <p:ph type="body" sz="quarter" idx="22"/>
          </p:nvPr>
        </p:nvSpPr>
        <p:spPr>
          <a:xfrm>
            <a:off x="365518" y="4885335"/>
            <a:ext cx="2283869" cy="499294"/>
          </a:xfrm>
        </p:spPr>
        <p:txBody>
          <a:bodyPr>
            <a:noAutofit/>
          </a:bodyPr>
          <a:lstStyle/>
          <a:p>
            <a:r>
              <a:rPr lang="en-US" sz="1600">
                <a:latin typeface="Poppins"/>
                <a:cs typeface="Poppins"/>
              </a:rPr>
              <a:t>Head of Strategy and Transformation</a:t>
            </a:r>
            <a:endParaRPr lang="en-US" sz="1600"/>
          </a:p>
        </p:txBody>
      </p:sp>
      <p:sp>
        <p:nvSpPr>
          <p:cNvPr id="4" name="Subtitle 3">
            <a:extLst>
              <a:ext uri="{FF2B5EF4-FFF2-40B4-BE49-F238E27FC236}">
                <a16:creationId xmlns:a16="http://schemas.microsoft.com/office/drawing/2014/main" id="{51ADA6C9-08DA-074E-9E04-B37EFCD8B520}"/>
              </a:ext>
            </a:extLst>
          </p:cNvPr>
          <p:cNvSpPr>
            <a:spLocks noGrp="1"/>
          </p:cNvSpPr>
          <p:nvPr>
            <p:ph type="body" sz="quarter" idx="25"/>
          </p:nvPr>
        </p:nvSpPr>
        <p:spPr>
          <a:xfrm>
            <a:off x="2698165" y="4827151"/>
            <a:ext cx="2106331" cy="283045"/>
          </a:xfrm>
        </p:spPr>
        <p:txBody>
          <a:bodyPr>
            <a:noAutofit/>
          </a:bodyPr>
          <a:lstStyle/>
          <a:p>
            <a:r>
              <a:rPr lang="en-US" sz="1600">
                <a:latin typeface="Poppins"/>
                <a:cs typeface="Poppins"/>
              </a:rPr>
              <a:t>Head of Marketing</a:t>
            </a:r>
            <a:endParaRPr lang="en-US"/>
          </a:p>
        </p:txBody>
      </p:sp>
      <p:sp>
        <p:nvSpPr>
          <p:cNvPr id="32" name="Text Placeholder 31">
            <a:extLst>
              <a:ext uri="{FF2B5EF4-FFF2-40B4-BE49-F238E27FC236}">
                <a16:creationId xmlns:a16="http://schemas.microsoft.com/office/drawing/2014/main" id="{83B30401-C4BF-6E4E-BB2E-2CE5A54F8C0C}"/>
              </a:ext>
            </a:extLst>
          </p:cNvPr>
          <p:cNvSpPr>
            <a:spLocks noGrp="1"/>
          </p:cNvSpPr>
          <p:nvPr>
            <p:ph type="body" sz="quarter" idx="34"/>
          </p:nvPr>
        </p:nvSpPr>
        <p:spPr>
          <a:xfrm>
            <a:off x="2654728" y="4335750"/>
            <a:ext cx="1857251" cy="489769"/>
          </a:xfrm>
        </p:spPr>
        <p:txBody>
          <a:bodyPr vert="horz" lIns="0" tIns="45720" rIns="91440" bIns="45720" rtlCol="0" anchor="t">
            <a:normAutofit/>
          </a:bodyPr>
          <a:lstStyle/>
          <a:p>
            <a:r>
              <a:rPr lang="en-US">
                <a:latin typeface="Poppins Medium"/>
                <a:cs typeface="Poppins Medium"/>
              </a:rPr>
              <a:t>Fanni </a:t>
            </a:r>
            <a:r>
              <a:rPr lang="en-US" err="1">
                <a:latin typeface="Poppins Medium"/>
                <a:cs typeface="Poppins Medium"/>
              </a:rPr>
              <a:t>Breczku</a:t>
            </a:r>
            <a:endParaRPr lang="en-US" err="1"/>
          </a:p>
        </p:txBody>
      </p:sp>
      <p:sp>
        <p:nvSpPr>
          <p:cNvPr id="33" name="Text Placeholder 32">
            <a:extLst>
              <a:ext uri="{FF2B5EF4-FFF2-40B4-BE49-F238E27FC236}">
                <a16:creationId xmlns:a16="http://schemas.microsoft.com/office/drawing/2014/main" id="{FD99EFAA-503F-984D-8848-8F1BC795062C}"/>
              </a:ext>
            </a:extLst>
          </p:cNvPr>
          <p:cNvSpPr>
            <a:spLocks noGrp="1"/>
          </p:cNvSpPr>
          <p:nvPr>
            <p:ph type="body" sz="quarter" idx="35"/>
          </p:nvPr>
        </p:nvSpPr>
        <p:spPr>
          <a:xfrm>
            <a:off x="365518" y="4339147"/>
            <a:ext cx="1857175" cy="495997"/>
          </a:xfrm>
        </p:spPr>
        <p:txBody>
          <a:bodyPr vert="horz" lIns="0" tIns="45720" rIns="91440" bIns="45720" rtlCol="0" anchor="t">
            <a:normAutofit/>
          </a:bodyPr>
          <a:lstStyle/>
          <a:p>
            <a:r>
              <a:rPr lang="en-US">
                <a:latin typeface="Poppins Medium"/>
                <a:cs typeface="Poppins Medium"/>
              </a:rPr>
              <a:t>Lucy Bushby</a:t>
            </a:r>
            <a:endParaRPr lang="en-US"/>
          </a:p>
        </p:txBody>
      </p:sp>
      <p:sp>
        <p:nvSpPr>
          <p:cNvPr id="34" name="Text Placeholder 33">
            <a:extLst>
              <a:ext uri="{FF2B5EF4-FFF2-40B4-BE49-F238E27FC236}">
                <a16:creationId xmlns:a16="http://schemas.microsoft.com/office/drawing/2014/main" id="{F581A7C4-FDB8-9F42-86EB-23A6D6C7D23F}"/>
              </a:ext>
            </a:extLst>
          </p:cNvPr>
          <p:cNvSpPr>
            <a:spLocks noGrp="1"/>
          </p:cNvSpPr>
          <p:nvPr>
            <p:ph type="body" sz="quarter" idx="36"/>
          </p:nvPr>
        </p:nvSpPr>
        <p:spPr>
          <a:xfrm>
            <a:off x="5512826" y="4335750"/>
            <a:ext cx="1171553" cy="633588"/>
          </a:xfrm>
        </p:spPr>
        <p:txBody>
          <a:bodyPr vert="horz" lIns="0" tIns="45720" rIns="91440" bIns="45720" rtlCol="0" anchor="t">
            <a:normAutofit/>
          </a:bodyPr>
          <a:lstStyle/>
          <a:p>
            <a:r>
              <a:rPr lang="en-US">
                <a:latin typeface="Poppins Medium"/>
                <a:cs typeface="Poppins Medium"/>
              </a:rPr>
              <a:t>Sam Fox</a:t>
            </a:r>
            <a:endParaRPr lang="en-US"/>
          </a:p>
        </p:txBody>
      </p:sp>
      <p:pic>
        <p:nvPicPr>
          <p:cNvPr id="10" name="Picture 11">
            <a:extLst>
              <a:ext uri="{FF2B5EF4-FFF2-40B4-BE49-F238E27FC236}">
                <a16:creationId xmlns:a16="http://schemas.microsoft.com/office/drawing/2014/main" id="{8E89C224-6B9D-70CB-02D2-450F1DEFC1FB}"/>
              </a:ext>
            </a:extLst>
          </p:cNvPr>
          <p:cNvPicPr>
            <a:picLocks noGrp="1" noChangeAspect="1"/>
          </p:cNvPicPr>
          <p:nvPr>
            <p:ph type="pic" sz="quarter" idx="31"/>
          </p:nvPr>
        </p:nvPicPr>
        <p:blipFill rotWithShape="1">
          <a:blip r:embed="rId2"/>
          <a:srcRect l="53" r="53"/>
          <a:stretch/>
        </p:blipFill>
        <p:spPr>
          <a:xfrm>
            <a:off x="446900" y="2508219"/>
            <a:ext cx="1476002" cy="1477292"/>
          </a:xfrm>
        </p:spPr>
      </p:pic>
      <p:sp>
        <p:nvSpPr>
          <p:cNvPr id="35" name="Subtitle 5">
            <a:extLst>
              <a:ext uri="{FF2B5EF4-FFF2-40B4-BE49-F238E27FC236}">
                <a16:creationId xmlns:a16="http://schemas.microsoft.com/office/drawing/2014/main" id="{A49282F8-A9CC-9D48-C7DE-C495473A3656}"/>
              </a:ext>
            </a:extLst>
          </p:cNvPr>
          <p:cNvSpPr txBox="1">
            <a:spLocks/>
          </p:cNvSpPr>
          <p:nvPr/>
        </p:nvSpPr>
        <p:spPr>
          <a:xfrm>
            <a:off x="412850" y="351357"/>
            <a:ext cx="6335165" cy="565360"/>
          </a:xfrm>
          <a:prstGeom prst="rect">
            <a:avLst/>
          </a:prstGeom>
        </p:spPr>
        <p:txBody>
          <a:bodyPr lIns="91440" tIns="45720" rIns="91440" bIns="45720" anchor="t"/>
          <a:lstStyle>
            <a:lvl1pPr marL="0" indent="0" algn="l" defTabSz="914400" rtl="0" eaLnBrk="1" latinLnBrk="0" hangingPunct="1">
              <a:lnSpc>
                <a:spcPct val="130000"/>
              </a:lnSpc>
              <a:spcBef>
                <a:spcPts val="1000"/>
              </a:spcBef>
              <a:buFont typeface="Arial" panose="020B0604020202020204" pitchFamily="34" charset="0"/>
              <a:buNone/>
              <a:defRPr sz="1200" kern="1200" baseline="0">
                <a:solidFill>
                  <a:schemeClr val="tx1"/>
                </a:solidFill>
                <a:latin typeface="Poppins" pitchFamily="2" charset="77"/>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a:highlight>
                  <a:srgbClr val="FFFF00"/>
                </a:highlight>
                <a:latin typeface="Poppins Medium"/>
                <a:cs typeface="Poppins"/>
              </a:rPr>
              <a:t>Hello! Nice to meet you</a:t>
            </a:r>
          </a:p>
        </p:txBody>
      </p:sp>
      <p:sp>
        <p:nvSpPr>
          <p:cNvPr id="2" name="Subtitle 3">
            <a:extLst>
              <a:ext uri="{FF2B5EF4-FFF2-40B4-BE49-F238E27FC236}">
                <a16:creationId xmlns:a16="http://schemas.microsoft.com/office/drawing/2014/main" id="{B120228A-94BD-1169-8092-8842E64474B8}"/>
              </a:ext>
            </a:extLst>
          </p:cNvPr>
          <p:cNvSpPr txBox="1">
            <a:spLocks/>
          </p:cNvSpPr>
          <p:nvPr/>
        </p:nvSpPr>
        <p:spPr>
          <a:xfrm>
            <a:off x="5512826" y="4854396"/>
            <a:ext cx="3114082" cy="238744"/>
          </a:xfrm>
          <a:prstGeom prst="rect">
            <a:avLst/>
          </a:prstGeom>
        </p:spPr>
        <p:txBody>
          <a:bodyPr vert="horz" lIns="0" tIns="45720" rIns="91440" bIns="45720" rtlCol="0" anchor="ctr" anchorCtr="0">
            <a:noAutofit/>
          </a:bodyPr>
          <a:lstStyle>
            <a:lvl1pPr marL="0" indent="0" algn="l" defTabSz="914400" rtl="0" eaLnBrk="1" latinLnBrk="0" hangingPunct="1">
              <a:lnSpc>
                <a:spcPct val="130000"/>
              </a:lnSpc>
              <a:spcBef>
                <a:spcPts val="1000"/>
              </a:spcBef>
              <a:buFont typeface="Arial" panose="020B0604020202020204" pitchFamily="34" charset="0"/>
              <a:buNone/>
              <a:defRPr sz="1200" b="1" i="0" kern="1200" baseline="0">
                <a:solidFill>
                  <a:schemeClr val="tx1">
                    <a:lumMod val="75000"/>
                    <a:lumOff val="25000"/>
                  </a:schemeClr>
                </a:solidFill>
                <a:latin typeface="Poppins" pitchFamily="2" charset="77"/>
                <a:ea typeface="+mn-ea"/>
                <a:cs typeface="Poppins" pitchFamily="2" charset="77"/>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Poppins"/>
                <a:cs typeface="Poppins"/>
              </a:rPr>
              <a:t>Strategist</a:t>
            </a:r>
            <a:endParaRPr lang="en-US" sz="1600"/>
          </a:p>
        </p:txBody>
      </p:sp>
      <p:sp>
        <p:nvSpPr>
          <p:cNvPr id="5" name="Subtitle 3">
            <a:extLst>
              <a:ext uri="{FF2B5EF4-FFF2-40B4-BE49-F238E27FC236}">
                <a16:creationId xmlns:a16="http://schemas.microsoft.com/office/drawing/2014/main" id="{E85253BE-778F-D16D-B3A3-195002B8BD83}"/>
              </a:ext>
            </a:extLst>
          </p:cNvPr>
          <p:cNvSpPr txBox="1">
            <a:spLocks/>
          </p:cNvSpPr>
          <p:nvPr/>
        </p:nvSpPr>
        <p:spPr>
          <a:xfrm>
            <a:off x="7730628" y="4863964"/>
            <a:ext cx="2283869" cy="181508"/>
          </a:xfrm>
          <a:prstGeom prst="rect">
            <a:avLst/>
          </a:prstGeom>
        </p:spPr>
        <p:txBody>
          <a:bodyPr vert="horz" lIns="0" tIns="45720" rIns="91440" bIns="45720" rtlCol="0" anchor="ctr" anchorCtr="0">
            <a:noAutofit/>
          </a:bodyPr>
          <a:lstStyle>
            <a:lvl1pPr marL="0" indent="0" algn="l" defTabSz="914400" rtl="0" eaLnBrk="1" latinLnBrk="0" hangingPunct="1">
              <a:lnSpc>
                <a:spcPct val="130000"/>
              </a:lnSpc>
              <a:spcBef>
                <a:spcPts val="1000"/>
              </a:spcBef>
              <a:buFont typeface="Arial" panose="020B0604020202020204" pitchFamily="34" charset="0"/>
              <a:buNone/>
              <a:defRPr sz="1200" b="1" i="0" kern="1200" baseline="0">
                <a:solidFill>
                  <a:schemeClr val="tx1">
                    <a:lumMod val="75000"/>
                    <a:lumOff val="25000"/>
                  </a:schemeClr>
                </a:solidFill>
                <a:latin typeface="Poppins" pitchFamily="2" charset="77"/>
                <a:ea typeface="+mn-ea"/>
                <a:cs typeface="Poppins" pitchFamily="2" charset="77"/>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Poppins"/>
                <a:cs typeface="Poppins"/>
              </a:rPr>
              <a:t>Strategist</a:t>
            </a:r>
            <a:endParaRPr lang="en-US"/>
          </a:p>
        </p:txBody>
      </p:sp>
      <p:sp>
        <p:nvSpPr>
          <p:cNvPr id="6" name="Text Placeholder 31">
            <a:extLst>
              <a:ext uri="{FF2B5EF4-FFF2-40B4-BE49-F238E27FC236}">
                <a16:creationId xmlns:a16="http://schemas.microsoft.com/office/drawing/2014/main" id="{1885F901-3DA4-6170-2C83-E980A94F2F3C}"/>
              </a:ext>
            </a:extLst>
          </p:cNvPr>
          <p:cNvSpPr txBox="1">
            <a:spLocks/>
          </p:cNvSpPr>
          <p:nvPr/>
        </p:nvSpPr>
        <p:spPr>
          <a:xfrm>
            <a:off x="7730628" y="4347522"/>
            <a:ext cx="1476251" cy="480244"/>
          </a:xfrm>
          <a:prstGeom prst="rect">
            <a:avLst/>
          </a:prstGeom>
        </p:spPr>
        <p:txBody>
          <a:bodyPr vert="horz" lIns="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2000" b="0" i="0" kern="1200" baseline="0">
                <a:solidFill>
                  <a:schemeClr val="tx1"/>
                </a:solidFill>
                <a:highlight>
                  <a:srgbClr val="FFFF00"/>
                </a:highlight>
                <a:latin typeface="Poppins Medium" pitchFamily="2" charset="77"/>
                <a:ea typeface="+mn-ea"/>
                <a:cs typeface="Poppins Medium" pitchFamily="2" charset="77"/>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Poppins Medium"/>
                <a:cs typeface="Poppins Medium"/>
              </a:rPr>
              <a:t>Mo Spargo</a:t>
            </a:r>
            <a:endParaRPr lang="en-US"/>
          </a:p>
        </p:txBody>
      </p:sp>
      <p:sp>
        <p:nvSpPr>
          <p:cNvPr id="11" name="Subtitle 3">
            <a:extLst>
              <a:ext uri="{FF2B5EF4-FFF2-40B4-BE49-F238E27FC236}">
                <a16:creationId xmlns:a16="http://schemas.microsoft.com/office/drawing/2014/main" id="{21EE7643-BE93-C512-656C-4D00B3A4D301}"/>
              </a:ext>
            </a:extLst>
          </p:cNvPr>
          <p:cNvSpPr txBox="1">
            <a:spLocks/>
          </p:cNvSpPr>
          <p:nvPr/>
        </p:nvSpPr>
        <p:spPr>
          <a:xfrm>
            <a:off x="9869321" y="4883014"/>
            <a:ext cx="2283869" cy="181508"/>
          </a:xfrm>
          <a:prstGeom prst="rect">
            <a:avLst/>
          </a:prstGeom>
        </p:spPr>
        <p:txBody>
          <a:bodyPr vert="horz" lIns="0" tIns="45720" rIns="91440" bIns="45720" rtlCol="0" anchor="ctr" anchorCtr="0">
            <a:noAutofit/>
          </a:bodyPr>
          <a:lstStyle>
            <a:lvl1pPr marL="0" indent="0" algn="l" defTabSz="914400" rtl="0" eaLnBrk="1" latinLnBrk="0" hangingPunct="1">
              <a:lnSpc>
                <a:spcPct val="130000"/>
              </a:lnSpc>
              <a:spcBef>
                <a:spcPts val="1000"/>
              </a:spcBef>
              <a:buFont typeface="Arial" panose="020B0604020202020204" pitchFamily="34" charset="0"/>
              <a:buNone/>
              <a:defRPr sz="1200" b="1" i="0" kern="1200" baseline="0">
                <a:solidFill>
                  <a:schemeClr val="tx1">
                    <a:lumMod val="75000"/>
                    <a:lumOff val="25000"/>
                  </a:schemeClr>
                </a:solidFill>
                <a:latin typeface="Poppins" pitchFamily="2" charset="77"/>
                <a:ea typeface="+mn-ea"/>
                <a:cs typeface="Poppins" pitchFamily="2" charset="77"/>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lumMod val="75000"/>
                    <a:lumOff val="25000"/>
                  </a:schemeClr>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Poppins"/>
                <a:cs typeface="Poppins"/>
              </a:rPr>
              <a:t>Strategist</a:t>
            </a:r>
            <a:endParaRPr lang="en-US"/>
          </a:p>
        </p:txBody>
      </p:sp>
      <p:pic>
        <p:nvPicPr>
          <p:cNvPr id="13" name="Picture 14" descr="A person wearing glasses and smiling&#10;&#10;Description automatically generated">
            <a:extLst>
              <a:ext uri="{FF2B5EF4-FFF2-40B4-BE49-F238E27FC236}">
                <a16:creationId xmlns:a16="http://schemas.microsoft.com/office/drawing/2014/main" id="{08860D10-F4EA-0B3F-483E-9829BBFB94BC}"/>
              </a:ext>
            </a:extLst>
          </p:cNvPr>
          <p:cNvPicPr>
            <a:picLocks noChangeAspect="1"/>
          </p:cNvPicPr>
          <p:nvPr/>
        </p:nvPicPr>
        <p:blipFill>
          <a:blip r:embed="rId3">
            <a:extLst>
              <a:ext uri="{28A0092B-C50C-407E-A947-70E740481C1C}">
                <a14:useLocalDpi xmlns:a14="http://schemas.microsoft.com/office/drawing/2010/main" val="0"/>
              </a:ext>
            </a:extLst>
          </a:blip>
          <a:srcRect t="16804" b="16804"/>
          <a:stretch/>
        </p:blipFill>
        <p:spPr>
          <a:xfrm>
            <a:off x="2851198" y="2508219"/>
            <a:ext cx="1476002" cy="1477292"/>
          </a:xfrm>
          <a:prstGeom prst="ellipse">
            <a:avLst/>
          </a:prstGeom>
          <a:effectLst>
            <a:outerShdw dist="61256" dir="8100000" algn="tr" rotWithShape="0">
              <a:srgbClr val="EEFF57"/>
            </a:outerShdw>
          </a:effectLst>
        </p:spPr>
      </p:pic>
      <p:sp>
        <p:nvSpPr>
          <p:cNvPr id="12" name="Text Placeholder 31">
            <a:extLst>
              <a:ext uri="{FF2B5EF4-FFF2-40B4-BE49-F238E27FC236}">
                <a16:creationId xmlns:a16="http://schemas.microsoft.com/office/drawing/2014/main" id="{11FBDBA6-C4C1-BDBF-3A28-C1C9F85E368C}"/>
              </a:ext>
            </a:extLst>
          </p:cNvPr>
          <p:cNvSpPr txBox="1">
            <a:spLocks/>
          </p:cNvSpPr>
          <p:nvPr/>
        </p:nvSpPr>
        <p:spPr>
          <a:xfrm>
            <a:off x="9869321" y="4337997"/>
            <a:ext cx="2238251" cy="499294"/>
          </a:xfrm>
          <a:prstGeom prst="rect">
            <a:avLst/>
          </a:prstGeom>
        </p:spPr>
        <p:txBody>
          <a:bodyPr vert="horz" lIns="0" tIns="45720" rIns="91440" bIns="45720" rtlCol="0" anchor="t">
            <a:noAutofit/>
          </a:bodyPr>
          <a:lstStyle>
            <a:lvl1pPr marL="0" indent="0" algn="l" defTabSz="914400" rtl="0" eaLnBrk="1" latinLnBrk="0" hangingPunct="1">
              <a:lnSpc>
                <a:spcPct val="130000"/>
              </a:lnSpc>
              <a:spcBef>
                <a:spcPts val="1000"/>
              </a:spcBef>
              <a:buFont typeface="Arial" panose="020B0604020202020204" pitchFamily="34" charset="0"/>
              <a:buNone/>
              <a:defRPr sz="2000" b="0" i="0" kern="1200" baseline="0">
                <a:solidFill>
                  <a:schemeClr val="tx1"/>
                </a:solidFill>
                <a:highlight>
                  <a:srgbClr val="FFFF00"/>
                </a:highlight>
                <a:latin typeface="Poppins Medium" pitchFamily="2" charset="77"/>
                <a:ea typeface="+mn-ea"/>
                <a:cs typeface="Poppins Medium" pitchFamily="2" charset="77"/>
              </a:defRPr>
            </a:lvl1pPr>
            <a:lvl2pPr marL="4572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baseline="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Poppins Medium"/>
                <a:cs typeface="Poppins Medium"/>
              </a:rPr>
              <a:t>Jasmine Vickers</a:t>
            </a:r>
            <a:endParaRPr lang="en-US"/>
          </a:p>
        </p:txBody>
      </p:sp>
      <p:pic>
        <p:nvPicPr>
          <p:cNvPr id="25" name="Picture Placeholder 24" descr="A person smiling in front of a brick wall&#10;&#10;Description automatically generated">
            <a:extLst>
              <a:ext uri="{FF2B5EF4-FFF2-40B4-BE49-F238E27FC236}">
                <a16:creationId xmlns:a16="http://schemas.microsoft.com/office/drawing/2014/main" id="{F1660159-CB56-7603-7C46-049FCBC15814}"/>
              </a:ext>
            </a:extLst>
          </p:cNvPr>
          <p:cNvPicPr>
            <a:picLocks noGrp="1" noChangeAspect="1"/>
          </p:cNvPicPr>
          <p:nvPr>
            <p:ph type="pic" sz="quarter" idx="32"/>
          </p:nvPr>
        </p:nvPicPr>
        <p:blipFill>
          <a:blip r:embed="rId4"/>
          <a:srcRect t="12479" b="12479"/>
          <a:stretch/>
        </p:blipFill>
        <p:spPr>
          <a:xfrm>
            <a:off x="5255496" y="2493932"/>
            <a:ext cx="1504950" cy="1506538"/>
          </a:xfrm>
        </p:spPr>
      </p:pic>
      <p:pic>
        <p:nvPicPr>
          <p:cNvPr id="31" name="Picture Placeholder 30" descr="A person smiling at camera&#10;&#10;Description automatically generated">
            <a:extLst>
              <a:ext uri="{FF2B5EF4-FFF2-40B4-BE49-F238E27FC236}">
                <a16:creationId xmlns:a16="http://schemas.microsoft.com/office/drawing/2014/main" id="{3A24F2FA-19E9-AA54-D7B4-4CD1A4D04145}"/>
              </a:ext>
            </a:extLst>
          </p:cNvPr>
          <p:cNvPicPr>
            <a:picLocks noGrp="1" noChangeAspect="1"/>
          </p:cNvPicPr>
          <p:nvPr>
            <p:ph type="pic" sz="quarter" idx="33"/>
          </p:nvPr>
        </p:nvPicPr>
        <p:blipFill>
          <a:blip r:embed="rId5"/>
          <a:srcRect l="53" r="53"/>
          <a:stretch/>
        </p:blipFill>
        <p:spPr>
          <a:xfrm>
            <a:off x="10159763" y="2482559"/>
            <a:ext cx="1504950" cy="1506537"/>
          </a:xfrm>
        </p:spPr>
      </p:pic>
      <p:grpSp>
        <p:nvGrpSpPr>
          <p:cNvPr id="15" name="Group 14">
            <a:extLst>
              <a:ext uri="{FF2B5EF4-FFF2-40B4-BE49-F238E27FC236}">
                <a16:creationId xmlns:a16="http://schemas.microsoft.com/office/drawing/2014/main" id="{FFBF7D36-D38C-750F-B95E-77E7570CB17D}"/>
              </a:ext>
            </a:extLst>
          </p:cNvPr>
          <p:cNvGrpSpPr/>
          <p:nvPr/>
        </p:nvGrpSpPr>
        <p:grpSpPr>
          <a:xfrm>
            <a:off x="7658296" y="2475735"/>
            <a:ext cx="1513935" cy="1506839"/>
            <a:chOff x="7658296" y="2475735"/>
            <a:chExt cx="1513935" cy="1506839"/>
          </a:xfrm>
        </p:grpSpPr>
        <p:pic>
          <p:nvPicPr>
            <p:cNvPr id="9" name="Picture Placeholder 30" descr="A person smiling at camera&#10;&#10;Description automatically generated">
              <a:extLst>
                <a:ext uri="{FF2B5EF4-FFF2-40B4-BE49-F238E27FC236}">
                  <a16:creationId xmlns:a16="http://schemas.microsoft.com/office/drawing/2014/main" id="{FFD79439-5F52-CB45-9B9A-D94CCA0428DD}"/>
                </a:ext>
              </a:extLst>
            </p:cNvPr>
            <p:cNvPicPr>
              <a:picLocks noChangeAspect="1"/>
            </p:cNvPicPr>
            <p:nvPr/>
          </p:nvPicPr>
          <p:blipFill>
            <a:blip r:embed="rId5"/>
            <a:srcRect l="53" r="53"/>
            <a:stretch/>
          </p:blipFill>
          <p:spPr>
            <a:xfrm>
              <a:off x="7662223" y="2475735"/>
              <a:ext cx="1504950" cy="1506537"/>
            </a:xfrm>
            <a:prstGeom prst="ellipse">
              <a:avLst/>
            </a:prstGeom>
            <a:effectLst>
              <a:outerShdw dist="61256" dir="8100000" algn="tr" rotWithShape="0">
                <a:srgbClr val="EEFF57"/>
              </a:outerShdw>
            </a:effectLst>
          </p:spPr>
        </p:pic>
        <p:pic>
          <p:nvPicPr>
            <p:cNvPr id="14" name="Picture 13" descr="A person smiling in front of a wood fence&#10;&#10;Description automatically generated">
              <a:extLst>
                <a:ext uri="{FF2B5EF4-FFF2-40B4-BE49-F238E27FC236}">
                  <a16:creationId xmlns:a16="http://schemas.microsoft.com/office/drawing/2014/main" id="{63E19A2F-7B72-63B0-D0F2-77655545DD90}"/>
                </a:ext>
              </a:extLst>
            </p:cNvPr>
            <p:cNvPicPr>
              <a:picLocks noChangeAspect="1"/>
            </p:cNvPicPr>
            <p:nvPr/>
          </p:nvPicPr>
          <p:blipFill rotWithShape="1">
            <a:blip r:embed="rId6"/>
            <a:srcRect l="21014" t="10526" r="25016" b="26525"/>
            <a:stretch/>
          </p:blipFill>
          <p:spPr>
            <a:xfrm>
              <a:off x="7658296" y="2484176"/>
              <a:ext cx="1513935" cy="1498398"/>
            </a:xfrm>
            <a:prstGeom prst="flowChartConnector">
              <a:avLst/>
            </a:prstGeom>
          </p:spPr>
        </p:pic>
      </p:grpSp>
    </p:spTree>
    <p:extLst>
      <p:ext uri="{BB962C8B-B14F-4D97-AF65-F5344CB8AC3E}">
        <p14:creationId xmlns:p14="http://schemas.microsoft.com/office/powerpoint/2010/main" val="3117707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How do we make that a reality?</a:t>
            </a:r>
          </a:p>
        </p:txBody>
      </p:sp>
      <p:sp>
        <p:nvSpPr>
          <p:cNvPr id="5" name="Content Placeholder 7">
            <a:extLst>
              <a:ext uri="{FF2B5EF4-FFF2-40B4-BE49-F238E27FC236}">
                <a16:creationId xmlns:a16="http://schemas.microsoft.com/office/drawing/2014/main" id="{CC8B32A7-60D5-0A57-898C-BE97C1D1BBC0}"/>
              </a:ext>
            </a:extLst>
          </p:cNvPr>
          <p:cNvSpPr txBox="1">
            <a:spLocks/>
          </p:cNvSpPr>
          <p:nvPr/>
        </p:nvSpPr>
        <p:spPr>
          <a:xfrm>
            <a:off x="623888" y="1447800"/>
            <a:ext cx="6745741" cy="4618290"/>
          </a:xfrm>
          <a:prstGeom prst="rect">
            <a:avLst/>
          </a:prstGeom>
        </p:spPr>
        <p:txBody>
          <a:bodyPr vert="horz" lIns="0" tIns="0" rIns="91440" bIns="45720" rtlCol="0" anchor="t">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Poppins"/>
                <a:cs typeface="Poppins"/>
              </a:rPr>
              <a:t>It’s not easy, but we recommend the following:</a:t>
            </a:r>
          </a:p>
          <a:p>
            <a:pPr marL="342900" indent="-342900">
              <a:buFontTx/>
              <a:buChar char="-"/>
            </a:pPr>
            <a:r>
              <a:rPr lang="en-GB" sz="2000">
                <a:latin typeface="Poppins"/>
                <a:cs typeface="Poppins"/>
              </a:rPr>
              <a:t>Rather than using a traditional Gantt chart which is tied to dates, use a simple </a:t>
            </a:r>
            <a:r>
              <a:rPr lang="en-GB" sz="2000" b="1">
                <a:latin typeface="Poppins"/>
                <a:cs typeface="Poppins"/>
              </a:rPr>
              <a:t>“Now, next, later” </a:t>
            </a:r>
            <a:r>
              <a:rPr lang="en-GB" sz="2000">
                <a:latin typeface="Poppins"/>
                <a:cs typeface="Poppins"/>
              </a:rPr>
              <a:t>Kanban style roadmap</a:t>
            </a:r>
          </a:p>
          <a:p>
            <a:pPr marL="342900" indent="-342900">
              <a:buFontTx/>
              <a:buChar char="-"/>
            </a:pPr>
            <a:r>
              <a:rPr lang="en-GB" sz="2000">
                <a:latin typeface="Poppins"/>
                <a:cs typeface="Poppins"/>
              </a:rPr>
              <a:t>Make it visible by embedding it into a tool which you already use so it’s where your team already work. These work in Trello, Microsoft Planner, Asana etc.</a:t>
            </a:r>
          </a:p>
          <a:p>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a:p>
            <a:endParaRPr lang="en-GB" sz="2000" b="1">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pic>
        <p:nvPicPr>
          <p:cNvPr id="4" name="Picture 3">
            <a:extLst>
              <a:ext uri="{FF2B5EF4-FFF2-40B4-BE49-F238E27FC236}">
                <a16:creationId xmlns:a16="http://schemas.microsoft.com/office/drawing/2014/main" id="{A5F274D7-0710-8AB1-7077-BCE4C9361542}"/>
              </a:ext>
            </a:extLst>
          </p:cNvPr>
          <p:cNvPicPr>
            <a:picLocks noChangeAspect="1"/>
          </p:cNvPicPr>
          <p:nvPr/>
        </p:nvPicPr>
        <p:blipFill>
          <a:blip r:embed="rId2"/>
          <a:stretch>
            <a:fillRect/>
          </a:stretch>
        </p:blipFill>
        <p:spPr>
          <a:xfrm>
            <a:off x="5976257" y="836020"/>
            <a:ext cx="7396898" cy="5230070"/>
          </a:xfrm>
          <a:prstGeom prst="rect">
            <a:avLst/>
          </a:prstGeom>
        </p:spPr>
      </p:pic>
    </p:spTree>
    <p:extLst>
      <p:ext uri="{BB962C8B-B14F-4D97-AF65-F5344CB8AC3E}">
        <p14:creationId xmlns:p14="http://schemas.microsoft.com/office/powerpoint/2010/main" val="513703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Pulling all of this together into a roadmap</a:t>
            </a:r>
          </a:p>
        </p:txBody>
      </p:sp>
      <p:sp>
        <p:nvSpPr>
          <p:cNvPr id="4" name="Content Placeholder 7">
            <a:extLst>
              <a:ext uri="{FF2B5EF4-FFF2-40B4-BE49-F238E27FC236}">
                <a16:creationId xmlns:a16="http://schemas.microsoft.com/office/drawing/2014/main" id="{458C7F13-19F9-49E7-477A-5548C62068C6}"/>
              </a:ext>
            </a:extLst>
          </p:cNvPr>
          <p:cNvSpPr txBox="1">
            <a:spLocks/>
          </p:cNvSpPr>
          <p:nvPr/>
        </p:nvSpPr>
        <p:spPr>
          <a:xfrm>
            <a:off x="471488" y="1295400"/>
            <a:ext cx="11110912" cy="4618290"/>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Poppins" panose="00000500000000000000" pitchFamily="2" charset="0"/>
                <a:cs typeface="Poppins" panose="00000500000000000000" pitchFamily="2" charset="0"/>
              </a:rPr>
              <a:t>Now we have all the information you need to be able to make an informed decision about the sequence of what you should do. </a:t>
            </a:r>
          </a:p>
          <a:p>
            <a:r>
              <a:rPr lang="en-GB" sz="2000">
                <a:highlight>
                  <a:srgbClr val="EEFF57"/>
                </a:highlight>
                <a:latin typeface="Poppins" panose="00000500000000000000" pitchFamily="2" charset="0"/>
                <a:cs typeface="Poppins" panose="00000500000000000000" pitchFamily="2" charset="0"/>
              </a:rPr>
              <a:t>We’re going to plot these into a Now, Next, Later roadmap:</a:t>
            </a:r>
          </a:p>
          <a:p>
            <a:endParaRPr lang="en-GB" sz="2000">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pic>
        <p:nvPicPr>
          <p:cNvPr id="8" name="Picture 7">
            <a:extLst>
              <a:ext uri="{FF2B5EF4-FFF2-40B4-BE49-F238E27FC236}">
                <a16:creationId xmlns:a16="http://schemas.microsoft.com/office/drawing/2014/main" id="{628116F2-1DAA-497F-5387-5CE890C61E5D}"/>
              </a:ext>
            </a:extLst>
          </p:cNvPr>
          <p:cNvPicPr>
            <a:picLocks noChangeAspect="1"/>
          </p:cNvPicPr>
          <p:nvPr/>
        </p:nvPicPr>
        <p:blipFill rotWithShape="1">
          <a:blip r:embed="rId2"/>
          <a:srcRect t="4807"/>
          <a:stretch/>
        </p:blipFill>
        <p:spPr>
          <a:xfrm>
            <a:off x="1690731" y="2754086"/>
            <a:ext cx="8810537" cy="4103914"/>
          </a:xfrm>
          <a:prstGeom prst="rect">
            <a:avLst/>
          </a:prstGeom>
        </p:spPr>
      </p:pic>
    </p:spTree>
    <p:extLst>
      <p:ext uri="{BB962C8B-B14F-4D97-AF65-F5344CB8AC3E}">
        <p14:creationId xmlns:p14="http://schemas.microsoft.com/office/powerpoint/2010/main" val="1707642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FBFCFF-7CAC-DB88-9FD0-94F73ECCBED8}"/>
              </a:ext>
            </a:extLst>
          </p:cNvPr>
          <p:cNvSpPr/>
          <p:nvPr/>
        </p:nvSpPr>
        <p:spPr>
          <a:xfrm rot="21428546">
            <a:off x="9822497" y="4752786"/>
            <a:ext cx="2429835" cy="1215393"/>
          </a:xfrm>
          <a:prstGeom prst="rect">
            <a:avLst/>
          </a:prstGeom>
          <a:solidFill>
            <a:srgbClr val="EBF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Subtitle 1">
            <a:extLst>
              <a:ext uri="{FF2B5EF4-FFF2-40B4-BE49-F238E27FC236}">
                <a16:creationId xmlns:a16="http://schemas.microsoft.com/office/drawing/2014/main" id="{B547AE20-D1BF-1C78-5D16-4E46C3A26872}"/>
              </a:ext>
            </a:extLst>
          </p:cNvPr>
          <p:cNvSpPr>
            <a:spLocks noGrp="1"/>
          </p:cNvSpPr>
          <p:nvPr>
            <p:ph type="subTitle" idx="1"/>
          </p:nvPr>
        </p:nvSpPr>
        <p:spPr/>
        <p:txBody>
          <a:bodyPr/>
          <a:lstStyle/>
          <a:p>
            <a:r>
              <a:rPr lang="en-GB"/>
              <a:t>High level roadmap</a:t>
            </a:r>
          </a:p>
        </p:txBody>
      </p:sp>
      <p:sp>
        <p:nvSpPr>
          <p:cNvPr id="6" name="TextBox 1">
            <a:extLst>
              <a:ext uri="{FF2B5EF4-FFF2-40B4-BE49-F238E27FC236}">
                <a16:creationId xmlns:a16="http://schemas.microsoft.com/office/drawing/2014/main" id="{92D38F04-16E3-8369-EA9E-8543B13BC99D}"/>
              </a:ext>
            </a:extLst>
          </p:cNvPr>
          <p:cNvSpPr txBox="1"/>
          <p:nvPr/>
        </p:nvSpPr>
        <p:spPr>
          <a:xfrm>
            <a:off x="8266429" y="-159306"/>
            <a:ext cx="3925571" cy="5355312"/>
          </a:xfrm>
          <a:prstGeom prst="rect">
            <a:avLst/>
          </a:prstGeom>
          <a:solidFill>
            <a:srgbClr val="EBFF34"/>
          </a:solidFill>
        </p:spPr>
        <p:txBody>
          <a:bodyPr wrap="square" lIns="360000" tIns="45720" rIns="270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Create a roadmap by laying out the Now, Next, Later, Idea cards in front of you.</a:t>
            </a:r>
          </a:p>
          <a:p>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Put your project cards under the headings:</a:t>
            </a:r>
          </a:p>
          <a:p>
            <a:pPr marL="342900" indent="-342900">
              <a:buAutoNum type="arabicPeriod"/>
            </a:pPr>
            <a:r>
              <a:rPr lang="en-US">
                <a:latin typeface="Poppins" panose="00000500000000000000" pitchFamily="2" charset="0"/>
                <a:cs typeface="Poppins" panose="00000500000000000000" pitchFamily="2" charset="0"/>
              </a:rPr>
              <a:t>Start with your non-negotiables.</a:t>
            </a:r>
          </a:p>
          <a:p>
            <a:pPr marL="342900" indent="-342900">
              <a:buAutoNum type="arabicPeriod"/>
            </a:pPr>
            <a:r>
              <a:rPr lang="en-US">
                <a:latin typeface="Poppins" panose="00000500000000000000" pitchFamily="2" charset="0"/>
                <a:cs typeface="Poppins" panose="00000500000000000000" pitchFamily="2" charset="0"/>
              </a:rPr>
              <a:t>Then your Quick Wins</a:t>
            </a:r>
          </a:p>
          <a:p>
            <a:pPr marL="342900" indent="-342900">
              <a:buAutoNum type="arabicPeriod"/>
            </a:pPr>
            <a:r>
              <a:rPr lang="en-US">
                <a:latin typeface="Poppins" panose="00000500000000000000" pitchFamily="2" charset="0"/>
                <a:cs typeface="Poppins" panose="00000500000000000000" pitchFamily="2" charset="0"/>
              </a:rPr>
              <a:t>Then the Big Projects and Consider ones.</a:t>
            </a:r>
          </a:p>
          <a:p>
            <a:pPr marL="342900" indent="-342900">
              <a:buAutoNum type="arabicPeriod"/>
            </a:pPr>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Check it makes sense! Some projects may need to be done in a specific order.</a:t>
            </a:r>
          </a:p>
          <a:p>
            <a:endParaRPr lang="en-US">
              <a:latin typeface="Poppins" panose="00000500000000000000" pitchFamily="2" charset="0"/>
              <a:cs typeface="Poppins" panose="00000500000000000000" pitchFamily="2" charset="0"/>
            </a:endParaRPr>
          </a:p>
        </p:txBody>
      </p:sp>
      <p:pic>
        <p:nvPicPr>
          <p:cNvPr id="10" name="Graphic 2" descr="Information with solid fill">
            <a:extLst>
              <a:ext uri="{FF2B5EF4-FFF2-40B4-BE49-F238E27FC236}">
                <a16:creationId xmlns:a16="http://schemas.microsoft.com/office/drawing/2014/main" id="{7B475DCD-E37E-23A6-6C41-B748969C70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4900" y="51338"/>
            <a:ext cx="565360" cy="565360"/>
          </a:xfrm>
          <a:prstGeom prst="rect">
            <a:avLst/>
          </a:prstGeom>
        </p:spPr>
      </p:pic>
      <p:pic>
        <p:nvPicPr>
          <p:cNvPr id="11" name="Picture 10">
            <a:extLst>
              <a:ext uri="{FF2B5EF4-FFF2-40B4-BE49-F238E27FC236}">
                <a16:creationId xmlns:a16="http://schemas.microsoft.com/office/drawing/2014/main" id="{A29C648F-9C4C-FDF9-BF04-946E79EC01B8}"/>
              </a:ext>
            </a:extLst>
          </p:cNvPr>
          <p:cNvPicPr>
            <a:picLocks noChangeAspect="1"/>
          </p:cNvPicPr>
          <p:nvPr/>
        </p:nvPicPr>
        <p:blipFill rotWithShape="1">
          <a:blip r:embed="rId5"/>
          <a:srcRect b="66635"/>
          <a:stretch/>
        </p:blipFill>
        <p:spPr>
          <a:xfrm>
            <a:off x="322738" y="2149018"/>
            <a:ext cx="7795826" cy="1149353"/>
          </a:xfrm>
          <a:prstGeom prst="rect">
            <a:avLst/>
          </a:prstGeom>
        </p:spPr>
      </p:pic>
      <p:sp>
        <p:nvSpPr>
          <p:cNvPr id="12" name="Content Placeholder 7">
            <a:extLst>
              <a:ext uri="{FF2B5EF4-FFF2-40B4-BE49-F238E27FC236}">
                <a16:creationId xmlns:a16="http://schemas.microsoft.com/office/drawing/2014/main" id="{7F18EB29-2A78-6494-2497-80C44B837B01}"/>
              </a:ext>
            </a:extLst>
          </p:cNvPr>
          <p:cNvSpPr txBox="1">
            <a:spLocks/>
          </p:cNvSpPr>
          <p:nvPr/>
        </p:nvSpPr>
        <p:spPr>
          <a:xfrm>
            <a:off x="471488" y="1295400"/>
            <a:ext cx="7647076" cy="860969"/>
          </a:xfrm>
          <a:prstGeom prst="rect">
            <a:avLst/>
          </a:prstGeom>
        </p:spPr>
        <p:txBody>
          <a:bodyPr vert="horz" lIns="0" tIns="0" rIns="91440" bIns="45720" rtlCol="0">
            <a:noAutofit/>
          </a:bodyPr>
          <a:lstStyle>
            <a:lvl1pPr marL="0" indent="0" algn="l" defTabSz="914400" rtl="0" eaLnBrk="1" latinLnBrk="0" hangingPunct="1">
              <a:lnSpc>
                <a:spcPct val="130000"/>
              </a:lnSpc>
              <a:spcBef>
                <a:spcPts val="0"/>
              </a:spcBef>
              <a:spcAft>
                <a:spcPts val="1200"/>
              </a:spcAft>
              <a:buFontTx/>
              <a:buNone/>
              <a:defRPr sz="1200" b="0" i="0" kern="1200"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9525" indent="0" algn="l" defTabSz="914400" rtl="0" eaLnBrk="1" latinLnBrk="0" hangingPunct="1">
              <a:lnSpc>
                <a:spcPct val="110000"/>
              </a:lnSpc>
              <a:spcBef>
                <a:spcPts val="300"/>
              </a:spcBef>
              <a:spcAft>
                <a:spcPts val="600"/>
              </a:spcAft>
              <a:buFont typeface="Arial" panose="020B0604020202020204" pitchFamily="34" charset="0"/>
              <a:buNone/>
              <a:tabLst/>
              <a:defRPr sz="1800" b="1" i="0" kern="1200" baseline="0">
                <a:solidFill>
                  <a:schemeClr val="tx1">
                    <a:lumMod val="95000"/>
                    <a:lumOff val="5000"/>
                  </a:schemeClr>
                </a:solidFill>
                <a:latin typeface="Poppins SemiBold" pitchFamily="2" charset="77"/>
                <a:ea typeface="+mn-ea"/>
                <a:cs typeface="Poppins SemiBold" pitchFamily="2" charset="77"/>
              </a:defRPr>
            </a:lvl2pPr>
            <a:lvl3pPr marL="0" indent="0" algn="l" defTabSz="914400" rtl="0" eaLnBrk="1" latinLnBrk="0" hangingPunct="1">
              <a:lnSpc>
                <a:spcPct val="110000"/>
              </a:lnSpc>
              <a:spcBef>
                <a:spcPts val="200"/>
              </a:spcBef>
              <a:spcAft>
                <a:spcPts val="1200"/>
              </a:spcAft>
              <a:buFont typeface="Arial" panose="020B0604020202020204" pitchFamily="34" charset="0"/>
              <a:buNone/>
              <a:defRPr sz="1500" b="1" i="0" kern="1200" baseline="0">
                <a:solidFill>
                  <a:srgbClr val="00476C"/>
                </a:solidFill>
                <a:latin typeface="Poppins SemiBold" pitchFamily="2" charset="77"/>
                <a:ea typeface="+mn-ea"/>
                <a:cs typeface="Poppins SemiBold" pitchFamily="2" charset="77"/>
              </a:defRPr>
            </a:lvl3pPr>
            <a:lvl4pPr marL="0" indent="-171450" algn="l" defTabSz="914400" rtl="0" eaLnBrk="1" latinLnBrk="0" hangingPunct="1">
              <a:lnSpc>
                <a:spcPct val="120000"/>
              </a:lnSpc>
              <a:spcBef>
                <a:spcPts val="500"/>
              </a:spcBef>
              <a:buFont typeface="Arial" panose="020B0604020202020204" pitchFamily="34" charset="0"/>
              <a:buChar char="•"/>
              <a:defRPr sz="1200" kern="1200" baseline="0">
                <a:solidFill>
                  <a:schemeClr val="tx1">
                    <a:lumMod val="95000"/>
                    <a:lumOff val="5000"/>
                  </a:schemeClr>
                </a:solidFill>
                <a:latin typeface="Helvetica" pitchFamily="2" charset="0"/>
                <a:ea typeface="+mn-ea"/>
                <a:cs typeface="+mn-cs"/>
              </a:defRPr>
            </a:lvl4pPr>
            <a:lvl5pPr marL="1828800" indent="0" algn="l" defTabSz="914400" rtl="0" eaLnBrk="1" latinLnBrk="0" hangingPunct="1">
              <a:lnSpc>
                <a:spcPct val="120000"/>
              </a:lnSpc>
              <a:spcBef>
                <a:spcPts val="500"/>
              </a:spcBef>
              <a:buFontTx/>
              <a:buNone/>
              <a:defRPr sz="1200" kern="1200" baseline="0">
                <a:solidFill>
                  <a:schemeClr val="tx1">
                    <a:lumMod val="95000"/>
                    <a:lumOff val="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Poppins" panose="00000500000000000000" pitchFamily="2" charset="0"/>
                <a:cs typeface="Poppins" panose="00000500000000000000" pitchFamily="2" charset="0"/>
              </a:rPr>
              <a:t>Tip! Make sure you’re considering your constraints so you don’t put too much into your “Now” bucket.</a:t>
            </a:r>
          </a:p>
          <a:p>
            <a:endParaRPr lang="en-GB" sz="2000">
              <a:highlight>
                <a:srgbClr val="EEFF57"/>
              </a:highlight>
              <a:latin typeface="Poppins" panose="00000500000000000000" pitchFamily="2" charset="0"/>
              <a:cs typeface="Poppins" panose="00000500000000000000" pitchFamily="2" charset="0"/>
            </a:endParaRPr>
          </a:p>
          <a:p>
            <a:pPr marL="342900" indent="-342900">
              <a:buFontTx/>
              <a:buChar char="-"/>
            </a:pPr>
            <a:endParaRPr lang="en-GB" sz="2000">
              <a:latin typeface="Poppins" panose="00000500000000000000" pitchFamily="2" charset="0"/>
              <a:cs typeface="Poppins" panose="00000500000000000000" pitchFamily="2" charset="0"/>
            </a:endParaRPr>
          </a:p>
          <a:p>
            <a:endParaRPr lang="en-GB" sz="2000">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FF018B65-C285-ECD0-8420-AA6962D7C297}"/>
              </a:ext>
            </a:extLst>
          </p:cNvPr>
          <p:cNvSpPr/>
          <p:nvPr/>
        </p:nvSpPr>
        <p:spPr>
          <a:xfrm>
            <a:off x="571784" y="3277699"/>
            <a:ext cx="1572702" cy="1000388"/>
          </a:xfrm>
          <a:prstGeom prst="rect">
            <a:avLst/>
          </a:prstGeom>
          <a:solidFill>
            <a:srgbClr val="FF89DA"/>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Implement GA4</a:t>
            </a:r>
          </a:p>
        </p:txBody>
      </p:sp>
      <p:sp>
        <p:nvSpPr>
          <p:cNvPr id="16" name="Rectangle 15">
            <a:extLst>
              <a:ext uri="{FF2B5EF4-FFF2-40B4-BE49-F238E27FC236}">
                <a16:creationId xmlns:a16="http://schemas.microsoft.com/office/drawing/2014/main" id="{C458389D-9708-DD05-54DA-C2DDD880EB33}"/>
              </a:ext>
            </a:extLst>
          </p:cNvPr>
          <p:cNvSpPr/>
          <p:nvPr/>
        </p:nvSpPr>
        <p:spPr>
          <a:xfrm>
            <a:off x="4368640" y="3277699"/>
            <a:ext cx="1550929" cy="1000388"/>
          </a:xfrm>
          <a:prstGeom prst="rect">
            <a:avLst/>
          </a:prstGeom>
          <a:solidFill>
            <a:srgbClr val="FF89DA"/>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New donation platform</a:t>
            </a:r>
          </a:p>
        </p:txBody>
      </p:sp>
      <p:sp>
        <p:nvSpPr>
          <p:cNvPr id="17" name="Rectangle 16">
            <a:extLst>
              <a:ext uri="{FF2B5EF4-FFF2-40B4-BE49-F238E27FC236}">
                <a16:creationId xmlns:a16="http://schemas.microsoft.com/office/drawing/2014/main" id="{93E1735B-0F9F-D859-A4A6-629AC30D35E6}"/>
              </a:ext>
            </a:extLst>
          </p:cNvPr>
          <p:cNvSpPr/>
          <p:nvPr/>
        </p:nvSpPr>
        <p:spPr>
          <a:xfrm>
            <a:off x="2519034" y="3298371"/>
            <a:ext cx="1572703" cy="979716"/>
          </a:xfrm>
          <a:prstGeom prst="rect">
            <a:avLst/>
          </a:prstGeom>
          <a:solidFill>
            <a:srgbClr val="EEFF57"/>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User research</a:t>
            </a:r>
          </a:p>
        </p:txBody>
      </p:sp>
      <p:sp>
        <p:nvSpPr>
          <p:cNvPr id="18" name="Rectangle 17">
            <a:extLst>
              <a:ext uri="{FF2B5EF4-FFF2-40B4-BE49-F238E27FC236}">
                <a16:creationId xmlns:a16="http://schemas.microsoft.com/office/drawing/2014/main" id="{A853BE56-DD11-9A1B-022E-45DC875F49F1}"/>
              </a:ext>
            </a:extLst>
          </p:cNvPr>
          <p:cNvSpPr/>
          <p:nvPr/>
        </p:nvSpPr>
        <p:spPr>
          <a:xfrm>
            <a:off x="571784" y="4399029"/>
            <a:ext cx="1572702" cy="1000388"/>
          </a:xfrm>
          <a:prstGeom prst="rect">
            <a:avLst/>
          </a:prstGeom>
          <a:solidFill>
            <a:srgbClr val="04D1FF"/>
          </a:solidFill>
          <a:ln>
            <a:noFill/>
          </a:ln>
          <a:effectLst>
            <a:outerShdw blurRad="50800" dist="63500" dir="66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Poppins" panose="00000500000000000000" pitchFamily="2" charset="0"/>
                <a:cs typeface="Poppins" panose="00000500000000000000" pitchFamily="2" charset="0"/>
              </a:rPr>
              <a:t>Hire new fundraising officer</a:t>
            </a:r>
          </a:p>
        </p:txBody>
      </p:sp>
      <p:sp>
        <p:nvSpPr>
          <p:cNvPr id="19" name="Oval 18">
            <a:extLst>
              <a:ext uri="{FF2B5EF4-FFF2-40B4-BE49-F238E27FC236}">
                <a16:creationId xmlns:a16="http://schemas.microsoft.com/office/drawing/2014/main" id="{E3682E90-015F-EA63-6F96-26C80D266851}"/>
              </a:ext>
            </a:extLst>
          </p:cNvPr>
          <p:cNvSpPr/>
          <p:nvPr/>
        </p:nvSpPr>
        <p:spPr>
          <a:xfrm>
            <a:off x="1796143" y="3968303"/>
            <a:ext cx="174171" cy="183686"/>
          </a:xfrm>
          <a:prstGeom prst="ellipse">
            <a:avLst/>
          </a:prstGeom>
          <a:solidFill>
            <a:srgbClr val="01EB74"/>
          </a:solidFill>
          <a:ln>
            <a:solidFill>
              <a:srgbClr val="01EB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2" descr="Stopwatch with solid fill">
            <a:extLst>
              <a:ext uri="{FF2B5EF4-FFF2-40B4-BE49-F238E27FC236}">
                <a16:creationId xmlns:a16="http://schemas.microsoft.com/office/drawing/2014/main" id="{CFD10376-A3EC-32B8-D34C-2C86D80F64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18520" y="4965591"/>
            <a:ext cx="659922" cy="659922"/>
          </a:xfrm>
          <a:prstGeom prst="rect">
            <a:avLst/>
          </a:prstGeom>
        </p:spPr>
      </p:pic>
      <p:sp>
        <p:nvSpPr>
          <p:cNvPr id="9" name="Subtitle 1">
            <a:extLst>
              <a:ext uri="{FF2B5EF4-FFF2-40B4-BE49-F238E27FC236}">
                <a16:creationId xmlns:a16="http://schemas.microsoft.com/office/drawing/2014/main" id="{71AACB6D-6AC3-1556-FD85-FC5BCD00127A}"/>
              </a:ext>
            </a:extLst>
          </p:cNvPr>
          <p:cNvSpPr txBox="1">
            <a:spLocks/>
          </p:cNvSpPr>
          <p:nvPr/>
        </p:nvSpPr>
        <p:spPr>
          <a:xfrm>
            <a:off x="10089443" y="5120893"/>
            <a:ext cx="2250421" cy="565360"/>
          </a:xfrm>
          <a:prstGeom prst="rect">
            <a:avLst/>
          </a:prstGeom>
        </p:spPr>
        <p:txBody>
          <a:bodyPr vert="horz" lIns="0" tIns="4572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atin typeface="Poppins Medium"/>
                <a:cs typeface="Poppins Medium"/>
              </a:rPr>
              <a:t>10</a:t>
            </a:r>
            <a:r>
              <a:rPr lang="en-US" sz="1800">
                <a:latin typeface="Poppins Medium"/>
                <a:cs typeface="Poppins Medium"/>
              </a:rPr>
              <a:t> mins</a:t>
            </a:r>
          </a:p>
        </p:txBody>
      </p:sp>
    </p:spTree>
    <p:extLst>
      <p:ext uri="{BB962C8B-B14F-4D97-AF65-F5344CB8AC3E}">
        <p14:creationId xmlns:p14="http://schemas.microsoft.com/office/powerpoint/2010/main" val="2570128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5EBB40-F249-6979-A9C5-72EC6B7FFB7B}"/>
              </a:ext>
            </a:extLst>
          </p:cNvPr>
          <p:cNvSpPr>
            <a:spLocks noGrp="1"/>
          </p:cNvSpPr>
          <p:nvPr>
            <p:ph type="subTitle" idx="1"/>
          </p:nvPr>
        </p:nvSpPr>
        <p:spPr>
          <a:xfrm>
            <a:off x="769373" y="1371600"/>
            <a:ext cx="4788147" cy="2289610"/>
          </a:xfrm>
        </p:spPr>
        <p:txBody>
          <a:bodyPr/>
          <a:lstStyle/>
          <a:p>
            <a:r>
              <a:rPr lang="en-GB"/>
              <a:t>That’s a wrap!</a:t>
            </a:r>
          </a:p>
        </p:txBody>
      </p:sp>
      <p:pic>
        <p:nvPicPr>
          <p:cNvPr id="2" name="Picture 1">
            <a:extLst>
              <a:ext uri="{FF2B5EF4-FFF2-40B4-BE49-F238E27FC236}">
                <a16:creationId xmlns:a16="http://schemas.microsoft.com/office/drawing/2014/main" id="{3D386DC8-AA17-570F-B7BF-A26FEC1D8111}"/>
              </a:ext>
            </a:extLst>
          </p:cNvPr>
          <p:cNvPicPr>
            <a:picLocks noChangeAspect="1"/>
          </p:cNvPicPr>
          <p:nvPr/>
        </p:nvPicPr>
        <p:blipFill>
          <a:blip r:embed="rId3"/>
          <a:stretch>
            <a:fillRect/>
          </a:stretch>
        </p:blipFill>
        <p:spPr>
          <a:xfrm>
            <a:off x="4980850" y="0"/>
            <a:ext cx="7107099" cy="6858000"/>
          </a:xfrm>
          <a:prstGeom prst="rect">
            <a:avLst/>
          </a:prstGeom>
        </p:spPr>
      </p:pic>
    </p:spTree>
    <p:extLst>
      <p:ext uri="{BB962C8B-B14F-4D97-AF65-F5344CB8AC3E}">
        <p14:creationId xmlns:p14="http://schemas.microsoft.com/office/powerpoint/2010/main" val="3566837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45EBB40-F249-6979-A9C5-72EC6B7FFB7B}"/>
              </a:ext>
            </a:extLst>
          </p:cNvPr>
          <p:cNvSpPr>
            <a:spLocks noGrp="1"/>
          </p:cNvSpPr>
          <p:nvPr>
            <p:ph type="subTitle" idx="1"/>
          </p:nvPr>
        </p:nvSpPr>
        <p:spPr>
          <a:xfrm>
            <a:off x="769373" y="1371600"/>
            <a:ext cx="5925341" cy="2289610"/>
          </a:xfrm>
        </p:spPr>
        <p:txBody>
          <a:bodyPr/>
          <a:lstStyle/>
          <a:p>
            <a:r>
              <a:rPr lang="en-US"/>
              <a:t>P</a:t>
            </a:r>
            <a:r>
              <a:rPr lang="en-GB"/>
              <a:t>lease write one key takeaway in the chat</a:t>
            </a:r>
          </a:p>
        </p:txBody>
      </p:sp>
      <p:pic>
        <p:nvPicPr>
          <p:cNvPr id="5" name="Picture 4" descr="A white paper with blue and pink dots&#10;&#10;Description automatically generated">
            <a:extLst>
              <a:ext uri="{FF2B5EF4-FFF2-40B4-BE49-F238E27FC236}">
                <a16:creationId xmlns:a16="http://schemas.microsoft.com/office/drawing/2014/main" id="{F0F7D9EE-FA2E-4453-F9F4-78E996176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932" y="660117"/>
            <a:ext cx="8487703" cy="6002186"/>
          </a:xfrm>
          <a:prstGeom prst="rect">
            <a:avLst/>
          </a:prstGeom>
        </p:spPr>
      </p:pic>
    </p:spTree>
    <p:extLst>
      <p:ext uri="{BB962C8B-B14F-4D97-AF65-F5344CB8AC3E}">
        <p14:creationId xmlns:p14="http://schemas.microsoft.com/office/powerpoint/2010/main" val="996390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697A2F-853C-FDCC-09F5-1EE9170C9A0D}"/>
              </a:ext>
            </a:extLst>
          </p:cNvPr>
          <p:cNvSpPr/>
          <p:nvPr/>
        </p:nvSpPr>
        <p:spPr>
          <a:xfrm rot="120000">
            <a:off x="110768" y="110571"/>
            <a:ext cx="6449291" cy="6460367"/>
          </a:xfrm>
          <a:prstGeom prst="rect">
            <a:avLst/>
          </a:prstGeom>
          <a:solidFill>
            <a:srgbClr val="04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pitchFamily="2" charset="77"/>
              <a:cs typeface="Poppins" pitchFamily="2" charset="77"/>
            </a:endParaRPr>
          </a:p>
        </p:txBody>
      </p:sp>
      <p:sp>
        <p:nvSpPr>
          <p:cNvPr id="2" name="Subtitle 1">
            <a:extLst>
              <a:ext uri="{FF2B5EF4-FFF2-40B4-BE49-F238E27FC236}">
                <a16:creationId xmlns:a16="http://schemas.microsoft.com/office/drawing/2014/main" id="{6FA403F2-58A7-F5C9-B5A5-F7D7A02A0BBB}"/>
              </a:ext>
            </a:extLst>
          </p:cNvPr>
          <p:cNvSpPr>
            <a:spLocks noGrp="1"/>
          </p:cNvSpPr>
          <p:nvPr>
            <p:ph type="subTitle" idx="1"/>
          </p:nvPr>
        </p:nvSpPr>
        <p:spPr/>
        <p:txBody>
          <a:bodyPr/>
          <a:lstStyle/>
          <a:p>
            <a:br>
              <a:rPr lang="en-GB"/>
            </a:br>
            <a:br>
              <a:rPr lang="en-GB"/>
            </a:br>
            <a:br>
              <a:rPr lang="en-GB"/>
            </a:br>
            <a:br>
              <a:rPr lang="en-GB"/>
            </a:br>
            <a:endParaRPr lang="en-GB"/>
          </a:p>
        </p:txBody>
      </p:sp>
      <p:sp>
        <p:nvSpPr>
          <p:cNvPr id="5" name="Subtitle 1">
            <a:extLst>
              <a:ext uri="{FF2B5EF4-FFF2-40B4-BE49-F238E27FC236}">
                <a16:creationId xmlns:a16="http://schemas.microsoft.com/office/drawing/2014/main" id="{8DDEED8D-BCC5-A39A-DC3A-39A312BAC68C}"/>
              </a:ext>
            </a:extLst>
          </p:cNvPr>
          <p:cNvSpPr txBox="1">
            <a:spLocks/>
          </p:cNvSpPr>
          <p:nvPr/>
        </p:nvSpPr>
        <p:spPr>
          <a:xfrm>
            <a:off x="472034" y="462328"/>
            <a:ext cx="7239406" cy="565360"/>
          </a:xfrm>
          <a:prstGeom prst="rect">
            <a:avLst/>
          </a:prstGeom>
        </p:spPr>
        <p:txBody>
          <a:bodyPr vert="horz" lIns="0" tIns="45720" rIns="91440" bIns="0" rtlCol="0" anchor="t" anchorCtr="0">
            <a:noAutofit/>
          </a:bodyPr>
          <a:lstStyle>
            <a:lvl1pPr marL="0" indent="0" algn="l" defTabSz="914400" rtl="0" eaLnBrk="1" latinLnBrk="0" hangingPunct="1">
              <a:lnSpc>
                <a:spcPct val="130000"/>
              </a:lnSpc>
              <a:spcBef>
                <a:spcPts val="1000"/>
              </a:spcBef>
              <a:buFont typeface="Arial" panose="020B0604020202020204" pitchFamily="34" charset="0"/>
              <a:buNone/>
              <a:defRPr sz="2600" b="0" i="0" kern="1200" spc="-80" baseline="0">
                <a:solidFill>
                  <a:schemeClr val="tx1"/>
                </a:solidFill>
                <a:highlight>
                  <a:srgbClr val="EBFF34"/>
                </a:highlight>
                <a:latin typeface="Poppins Medium" pitchFamily="2" charset="77"/>
                <a:ea typeface="+mn-ea"/>
                <a:cs typeface="Poppins Medium"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Thank you for your time!</a:t>
            </a:r>
          </a:p>
        </p:txBody>
      </p:sp>
      <p:sp>
        <p:nvSpPr>
          <p:cNvPr id="8" name="TextBox 7">
            <a:extLst>
              <a:ext uri="{FF2B5EF4-FFF2-40B4-BE49-F238E27FC236}">
                <a16:creationId xmlns:a16="http://schemas.microsoft.com/office/drawing/2014/main" id="{CEC4B4EA-B375-0AB0-4EE1-C51090F0D1CF}"/>
              </a:ext>
            </a:extLst>
          </p:cNvPr>
          <p:cNvSpPr txBox="1"/>
          <p:nvPr/>
        </p:nvSpPr>
        <p:spPr>
          <a:xfrm>
            <a:off x="472034" y="1805393"/>
            <a:ext cx="5613010" cy="2739211"/>
          </a:xfrm>
          <a:prstGeom prst="rect">
            <a:avLst/>
          </a:prstGeom>
          <a:noFill/>
        </p:spPr>
        <p:txBody>
          <a:bodyPr wrap="square" rtlCol="0">
            <a:spAutoFit/>
          </a:bodyPr>
          <a:lstStyle/>
          <a:p>
            <a:pPr>
              <a:spcAft>
                <a:spcPts val="1200"/>
              </a:spcAft>
            </a:pPr>
            <a:r>
              <a:rPr lang="en-US" sz="2200">
                <a:latin typeface="Poppins" pitchFamily="2" charset="77"/>
                <a:cs typeface="Poppins" pitchFamily="2" charset="77"/>
              </a:rPr>
              <a:t>Tel: </a:t>
            </a:r>
            <a:r>
              <a:rPr lang="en-GB" sz="2200">
                <a:latin typeface="Poppins" pitchFamily="2" charset="77"/>
                <a:cs typeface="Poppins" pitchFamily="2" charset="77"/>
              </a:rPr>
              <a:t>0161 660 7949</a:t>
            </a:r>
            <a:endParaRPr lang="en-US" sz="2200">
              <a:latin typeface="Poppins" pitchFamily="2" charset="77"/>
              <a:cs typeface="Poppins" pitchFamily="2" charset="77"/>
            </a:endParaRPr>
          </a:p>
          <a:p>
            <a:pPr>
              <a:spcAft>
                <a:spcPts val="1200"/>
              </a:spcAft>
            </a:pPr>
            <a:r>
              <a:rPr lang="en-US" sz="2200">
                <a:latin typeface="Poppins" pitchFamily="2" charset="77"/>
                <a:cs typeface="Poppins" pitchFamily="2" charset="77"/>
              </a:rPr>
              <a:t>Email: </a:t>
            </a:r>
            <a:r>
              <a:rPr lang="en-US" sz="2200" err="1">
                <a:latin typeface="Poppins" pitchFamily="2" charset="77"/>
                <a:cs typeface="Poppins" pitchFamily="2" charset="77"/>
              </a:rPr>
              <a:t>hello@reasondigital.com</a:t>
            </a:r>
            <a:endParaRPr lang="en-US" sz="2200">
              <a:latin typeface="Poppins" pitchFamily="2" charset="77"/>
              <a:cs typeface="Poppins" pitchFamily="2" charset="77"/>
            </a:endParaRPr>
          </a:p>
          <a:p>
            <a:pPr>
              <a:spcAft>
                <a:spcPts val="1200"/>
              </a:spcAft>
            </a:pPr>
            <a:r>
              <a:rPr lang="en-US" sz="2200">
                <a:latin typeface="Poppins" pitchFamily="2" charset="77"/>
                <a:cs typeface="Poppins" pitchFamily="2" charset="77"/>
              </a:rPr>
              <a:t>Twitter: @</a:t>
            </a:r>
            <a:r>
              <a:rPr lang="en-US" sz="2200" err="1">
                <a:latin typeface="Poppins" pitchFamily="2" charset="77"/>
                <a:cs typeface="Poppins" pitchFamily="2" charset="77"/>
              </a:rPr>
              <a:t>ReasonDigital</a:t>
            </a:r>
            <a:endParaRPr lang="en-US" sz="2200">
              <a:latin typeface="Poppins" pitchFamily="2" charset="77"/>
              <a:cs typeface="Poppins" pitchFamily="2" charset="77"/>
            </a:endParaRPr>
          </a:p>
          <a:p>
            <a:pPr>
              <a:spcAft>
                <a:spcPts val="1200"/>
              </a:spcAft>
            </a:pPr>
            <a:r>
              <a:rPr lang="en-US" sz="2200">
                <a:latin typeface="Poppins" pitchFamily="2" charset="77"/>
                <a:cs typeface="Poppins" pitchFamily="2" charset="77"/>
              </a:rPr>
              <a:t>Address: Ground Floor, 26 Lever Street Manchester, M1 1DW</a:t>
            </a:r>
          </a:p>
          <a:p>
            <a:pPr>
              <a:spcAft>
                <a:spcPts val="1200"/>
              </a:spcAft>
            </a:pPr>
            <a:r>
              <a:rPr lang="en-US" sz="2200">
                <a:latin typeface="Poppins" pitchFamily="2" charset="77"/>
                <a:cs typeface="Poppins" pitchFamily="2" charset="77"/>
              </a:rPr>
              <a:t>Website: </a:t>
            </a:r>
            <a:r>
              <a:rPr lang="en-US" sz="2200">
                <a:latin typeface="Poppins" pitchFamily="2" charset="77"/>
                <a:cs typeface="Poppins" pitchFamily="2" charset="77"/>
                <a:hlinkClick r:id="rId2">
                  <a:extLst>
                    <a:ext uri="{A12FA001-AC4F-418D-AE19-62706E023703}">
                      <ahyp:hlinkClr xmlns:ahyp="http://schemas.microsoft.com/office/drawing/2018/hyperlinkcolor" val="tx"/>
                    </a:ext>
                  </a:extLst>
                </a:hlinkClick>
              </a:rPr>
              <a:t>www.reasondigital.com</a:t>
            </a:r>
            <a:r>
              <a:rPr lang="en-US" sz="2200">
                <a:latin typeface="Poppins" pitchFamily="2" charset="77"/>
                <a:cs typeface="Poppins" pitchFamily="2" charset="77"/>
              </a:rPr>
              <a:t> </a:t>
            </a:r>
          </a:p>
        </p:txBody>
      </p:sp>
      <p:pic>
        <p:nvPicPr>
          <p:cNvPr id="3" name="Picture 2" descr="A cartoon of a person's legs and a cat&#10;&#10;Description automatically generated">
            <a:extLst>
              <a:ext uri="{FF2B5EF4-FFF2-40B4-BE49-F238E27FC236}">
                <a16:creationId xmlns:a16="http://schemas.microsoft.com/office/drawing/2014/main" id="{387FEFC9-49BE-8672-8556-94C7D282E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229" y="545850"/>
            <a:ext cx="5797771" cy="5589808"/>
          </a:xfrm>
          <a:prstGeom prst="rect">
            <a:avLst/>
          </a:prstGeom>
        </p:spPr>
      </p:pic>
    </p:spTree>
    <p:extLst>
      <p:ext uri="{BB962C8B-B14F-4D97-AF65-F5344CB8AC3E}">
        <p14:creationId xmlns:p14="http://schemas.microsoft.com/office/powerpoint/2010/main" val="212754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BECB653-ADB6-CCCA-CF15-602D9C24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355712"/>
            <a:ext cx="12083143" cy="679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3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16679-42C8-BF7C-A202-0C881A31A8F3}"/>
              </a:ext>
            </a:extLst>
          </p:cNvPr>
          <p:cNvSpPr>
            <a:spLocks noGrp="1"/>
          </p:cNvSpPr>
          <p:nvPr>
            <p:ph type="subTitle" idx="1"/>
          </p:nvPr>
        </p:nvSpPr>
        <p:spPr>
          <a:xfrm>
            <a:off x="769374" y="759187"/>
            <a:ext cx="5519460" cy="597793"/>
          </a:xfrm>
        </p:spPr>
        <p:txBody>
          <a:bodyPr/>
          <a:lstStyle/>
          <a:p>
            <a:r>
              <a:rPr lang="en-GB">
                <a:highlight>
                  <a:srgbClr val="EEFF57"/>
                </a:highlight>
              </a:rPr>
              <a:t>What are we doing here?</a:t>
            </a:r>
          </a:p>
        </p:txBody>
      </p:sp>
      <p:sp>
        <p:nvSpPr>
          <p:cNvPr id="3" name="Text Placeholder 2">
            <a:extLst>
              <a:ext uri="{FF2B5EF4-FFF2-40B4-BE49-F238E27FC236}">
                <a16:creationId xmlns:a16="http://schemas.microsoft.com/office/drawing/2014/main" id="{D8F0AFB7-0A53-41DF-504B-A91AF25BD7CA}"/>
              </a:ext>
            </a:extLst>
          </p:cNvPr>
          <p:cNvSpPr>
            <a:spLocks noGrp="1"/>
          </p:cNvSpPr>
          <p:nvPr>
            <p:ph type="body" sz="quarter" idx="13"/>
          </p:nvPr>
        </p:nvSpPr>
        <p:spPr>
          <a:xfrm>
            <a:off x="769373" y="1776415"/>
            <a:ext cx="5519461" cy="4587063"/>
          </a:xfrm>
        </p:spPr>
        <p:txBody>
          <a:bodyPr>
            <a:normAutofit/>
          </a:bodyPr>
          <a:lstStyle/>
          <a:p>
            <a:r>
              <a:rPr lang="en-GB" sz="2000"/>
              <a:t>Helping you create a clear </a:t>
            </a:r>
            <a:r>
              <a:rPr lang="en-GB" sz="2000" b="1">
                <a:highlight>
                  <a:srgbClr val="EEFF57"/>
                </a:highlight>
              </a:rPr>
              <a:t>plan of action </a:t>
            </a:r>
            <a:r>
              <a:rPr lang="en-GB" sz="2000"/>
              <a:t>for </a:t>
            </a:r>
            <a:r>
              <a:rPr lang="en-GB" sz="2000" b="1">
                <a:highlight>
                  <a:srgbClr val="FFFF00"/>
                </a:highlight>
              </a:rPr>
              <a:t>digital fundraising</a:t>
            </a:r>
          </a:p>
          <a:p>
            <a:r>
              <a:rPr lang="en-GB" sz="2000"/>
              <a:t>			</a:t>
            </a:r>
          </a:p>
          <a:p>
            <a:r>
              <a:rPr lang="en-GB" sz="2000"/>
              <a:t>…. which will </a:t>
            </a:r>
            <a:r>
              <a:rPr lang="en-GB" sz="2000" b="1">
                <a:highlight>
                  <a:srgbClr val="EEFF57"/>
                </a:highlight>
              </a:rPr>
              <a:t>actually</a:t>
            </a:r>
            <a:r>
              <a:rPr lang="en-GB" sz="2000"/>
              <a:t> be used. </a:t>
            </a:r>
          </a:p>
          <a:p>
            <a:endParaRPr lang="en-GB" sz="2000"/>
          </a:p>
          <a:p>
            <a:endParaRPr lang="en-GB" sz="2000"/>
          </a:p>
          <a:p>
            <a:pPr marL="342900" indent="-342900">
              <a:buFont typeface="Arial" panose="020B0604020202020204" pitchFamily="34" charset="0"/>
              <a:buChar char="•"/>
            </a:pPr>
            <a:endParaRPr lang="en-GB" sz="2000"/>
          </a:p>
        </p:txBody>
      </p:sp>
      <p:sp>
        <p:nvSpPr>
          <p:cNvPr id="5" name="Subtitle 1">
            <a:extLst>
              <a:ext uri="{FF2B5EF4-FFF2-40B4-BE49-F238E27FC236}">
                <a16:creationId xmlns:a16="http://schemas.microsoft.com/office/drawing/2014/main" id="{0DDD01EA-8C0C-304E-642F-743081B9CABA}"/>
              </a:ext>
            </a:extLst>
          </p:cNvPr>
          <p:cNvSpPr txBox="1">
            <a:spLocks/>
          </p:cNvSpPr>
          <p:nvPr/>
        </p:nvSpPr>
        <p:spPr>
          <a:xfrm>
            <a:off x="769374" y="4114800"/>
            <a:ext cx="5519460" cy="597793"/>
          </a:xfrm>
          <a:prstGeom prst="rect">
            <a:avLst/>
          </a:prstGeom>
        </p:spPr>
        <p:txBody>
          <a:bodyPr vert="horz" lIns="0" tIns="45720" rIns="91440" bIns="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3200" b="1" i="0" kern="1200" baseline="0">
                <a:solidFill>
                  <a:schemeClr val="tx1">
                    <a:lumMod val="85000"/>
                    <a:lumOff val="15000"/>
                  </a:schemeClr>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highlight>
                <a:srgbClr val="EEFF57"/>
              </a:highlight>
            </a:endParaRPr>
          </a:p>
        </p:txBody>
      </p:sp>
      <p:pic>
        <p:nvPicPr>
          <p:cNvPr id="9" name="Picture 8" descr="A picture containing graphical user interface&#10;&#10;Description automatically generated">
            <a:extLst>
              <a:ext uri="{FF2B5EF4-FFF2-40B4-BE49-F238E27FC236}">
                <a16:creationId xmlns:a16="http://schemas.microsoft.com/office/drawing/2014/main" id="{0ECA4511-2A25-8EB2-FC37-544B4CAAC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57999"/>
            <a:ext cx="6142627" cy="5405511"/>
          </a:xfrm>
          <a:prstGeom prst="rect">
            <a:avLst/>
          </a:prstGeom>
        </p:spPr>
      </p:pic>
    </p:spTree>
    <p:extLst>
      <p:ext uri="{BB962C8B-B14F-4D97-AF65-F5344CB8AC3E}">
        <p14:creationId xmlns:p14="http://schemas.microsoft.com/office/powerpoint/2010/main" val="78584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16679-42C8-BF7C-A202-0C881A31A8F3}"/>
              </a:ext>
            </a:extLst>
          </p:cNvPr>
          <p:cNvSpPr>
            <a:spLocks noGrp="1"/>
          </p:cNvSpPr>
          <p:nvPr>
            <p:ph type="subTitle" idx="1"/>
          </p:nvPr>
        </p:nvSpPr>
        <p:spPr>
          <a:xfrm>
            <a:off x="769374" y="759187"/>
            <a:ext cx="5519460" cy="597793"/>
          </a:xfrm>
        </p:spPr>
        <p:txBody>
          <a:bodyPr/>
          <a:lstStyle/>
          <a:p>
            <a:r>
              <a:rPr lang="en-GB">
                <a:highlight>
                  <a:srgbClr val="EEFF57"/>
                </a:highlight>
              </a:rPr>
              <a:t>Why is this so important?</a:t>
            </a:r>
          </a:p>
        </p:txBody>
      </p:sp>
      <p:sp>
        <p:nvSpPr>
          <p:cNvPr id="3" name="Text Placeholder 2">
            <a:extLst>
              <a:ext uri="{FF2B5EF4-FFF2-40B4-BE49-F238E27FC236}">
                <a16:creationId xmlns:a16="http://schemas.microsoft.com/office/drawing/2014/main" id="{D8F0AFB7-0A53-41DF-504B-A91AF25BD7CA}"/>
              </a:ext>
            </a:extLst>
          </p:cNvPr>
          <p:cNvSpPr>
            <a:spLocks noGrp="1"/>
          </p:cNvSpPr>
          <p:nvPr>
            <p:ph type="body" sz="quarter" idx="13"/>
          </p:nvPr>
        </p:nvSpPr>
        <p:spPr>
          <a:xfrm>
            <a:off x="769373" y="1776415"/>
            <a:ext cx="7634398" cy="4587063"/>
          </a:xfrm>
        </p:spPr>
        <p:txBody>
          <a:bodyPr vert="horz" lIns="0" tIns="45720" rIns="91440" bIns="45720" rtlCol="0" anchor="t">
            <a:normAutofit/>
          </a:bodyPr>
          <a:lstStyle/>
          <a:p>
            <a:pPr marL="457200" indent="-457200">
              <a:buAutoNum type="arabicPeriod"/>
            </a:pPr>
            <a:r>
              <a:rPr lang="en-GB" sz="2000">
                <a:latin typeface="Poppins"/>
                <a:cs typeface="Poppins"/>
              </a:rPr>
              <a:t>It helps you work more purposefully towards your goals</a:t>
            </a:r>
          </a:p>
          <a:p>
            <a:pPr marL="457200" indent="-457200">
              <a:buAutoNum type="arabicPeriod"/>
            </a:pPr>
            <a:r>
              <a:rPr lang="en-GB" sz="2000">
                <a:latin typeface="Poppins"/>
                <a:cs typeface="Poppins"/>
              </a:rPr>
              <a:t>It keeps everyone aligned</a:t>
            </a:r>
          </a:p>
          <a:p>
            <a:pPr marL="457200" indent="-457200">
              <a:buAutoNum type="arabicPeriod"/>
            </a:pPr>
            <a:r>
              <a:rPr lang="en-GB" sz="2000">
                <a:latin typeface="Poppins"/>
                <a:cs typeface="Poppins"/>
              </a:rPr>
              <a:t>It means you spend your time on the right things</a:t>
            </a:r>
          </a:p>
          <a:p>
            <a:pPr marL="457200" indent="-457200">
              <a:buAutoNum type="arabicPeriod"/>
            </a:pPr>
            <a:r>
              <a:rPr lang="en-GB" sz="2000">
                <a:latin typeface="Poppins"/>
                <a:cs typeface="Poppins"/>
              </a:rPr>
              <a:t>It helps you to do more with digital</a:t>
            </a:r>
          </a:p>
          <a:p>
            <a:pPr marL="457200" indent="-457200">
              <a:buAutoNum type="arabicPeriod"/>
            </a:pPr>
            <a:endParaRPr lang="en-GB" sz="2000">
              <a:cs typeface="Poppins" pitchFamily="2" charset="77"/>
            </a:endParaRPr>
          </a:p>
          <a:p>
            <a:pPr marL="457200" indent="-457200">
              <a:buAutoNum type="arabicPeriod"/>
            </a:pPr>
            <a:r>
              <a:rPr lang="en-GB" sz="2000" b="1">
                <a:highlight>
                  <a:srgbClr val="EEFF57"/>
                </a:highlight>
                <a:latin typeface="Poppins"/>
                <a:cs typeface="Poppins"/>
              </a:rPr>
              <a:t>But, it’s really hard to get right. </a:t>
            </a:r>
            <a:endParaRPr lang="en-GB" sz="2000" b="1">
              <a:highlight>
                <a:srgbClr val="EEFF57"/>
              </a:highlight>
              <a:cs typeface="Poppins"/>
            </a:endParaRPr>
          </a:p>
          <a:p>
            <a:r>
              <a:rPr lang="en-GB" sz="2000">
                <a:highlight>
                  <a:srgbClr val="EEFF57"/>
                </a:highlight>
                <a:latin typeface="Poppins"/>
                <a:cs typeface="Poppins"/>
              </a:rPr>
              <a:t>We work with a lot of charities, and they all struggle with it. </a:t>
            </a:r>
            <a:endParaRPr lang="en-GB" sz="2000">
              <a:highlight>
                <a:srgbClr val="EEFF57"/>
              </a:highlight>
              <a:cs typeface="Poppins"/>
            </a:endParaRPr>
          </a:p>
          <a:p>
            <a:endParaRPr lang="en-GB" sz="2000"/>
          </a:p>
          <a:p>
            <a:endParaRPr lang="en-GB" sz="2000"/>
          </a:p>
          <a:p>
            <a:pPr marL="342900" indent="-342900">
              <a:buFont typeface="Arial" panose="020B0604020202020204" pitchFamily="34" charset="0"/>
              <a:buChar char="•"/>
            </a:pPr>
            <a:endParaRPr lang="en-GB" sz="2000"/>
          </a:p>
        </p:txBody>
      </p:sp>
      <p:pic>
        <p:nvPicPr>
          <p:cNvPr id="4" name="Picture 3">
            <a:extLst>
              <a:ext uri="{FF2B5EF4-FFF2-40B4-BE49-F238E27FC236}">
                <a16:creationId xmlns:a16="http://schemas.microsoft.com/office/drawing/2014/main" id="{2FFA9EBC-3928-7B18-2CB9-98FEA6C2AF0B}"/>
              </a:ext>
            </a:extLst>
          </p:cNvPr>
          <p:cNvPicPr>
            <a:picLocks noChangeAspect="1"/>
          </p:cNvPicPr>
          <p:nvPr/>
        </p:nvPicPr>
        <p:blipFill>
          <a:blip r:embed="rId3"/>
          <a:stretch>
            <a:fillRect/>
          </a:stretch>
        </p:blipFill>
        <p:spPr>
          <a:xfrm>
            <a:off x="7046531" y="1776415"/>
            <a:ext cx="4750818" cy="3897086"/>
          </a:xfrm>
          <a:prstGeom prst="rect">
            <a:avLst/>
          </a:prstGeom>
        </p:spPr>
      </p:pic>
    </p:spTree>
    <p:extLst>
      <p:ext uri="{BB962C8B-B14F-4D97-AF65-F5344CB8AC3E}">
        <p14:creationId xmlns:p14="http://schemas.microsoft.com/office/powerpoint/2010/main" val="355944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16679-42C8-BF7C-A202-0C881A31A8F3}"/>
              </a:ext>
            </a:extLst>
          </p:cNvPr>
          <p:cNvSpPr>
            <a:spLocks noGrp="1"/>
          </p:cNvSpPr>
          <p:nvPr>
            <p:ph type="subTitle" idx="1"/>
          </p:nvPr>
        </p:nvSpPr>
        <p:spPr>
          <a:xfrm>
            <a:off x="769374" y="759187"/>
            <a:ext cx="5519460" cy="597793"/>
          </a:xfrm>
        </p:spPr>
        <p:txBody>
          <a:bodyPr/>
          <a:lstStyle/>
          <a:p>
            <a:r>
              <a:rPr lang="en-GB">
                <a:highlight>
                  <a:srgbClr val="EEFF57"/>
                </a:highlight>
              </a:rPr>
              <a:t>Today we’ll cover…</a:t>
            </a:r>
          </a:p>
        </p:txBody>
      </p:sp>
      <p:sp>
        <p:nvSpPr>
          <p:cNvPr id="3" name="Text Placeholder 2">
            <a:extLst>
              <a:ext uri="{FF2B5EF4-FFF2-40B4-BE49-F238E27FC236}">
                <a16:creationId xmlns:a16="http://schemas.microsoft.com/office/drawing/2014/main" id="{D8F0AFB7-0A53-41DF-504B-A91AF25BD7CA}"/>
              </a:ext>
            </a:extLst>
          </p:cNvPr>
          <p:cNvSpPr>
            <a:spLocks noGrp="1"/>
          </p:cNvSpPr>
          <p:nvPr>
            <p:ph type="body" sz="quarter" idx="13"/>
          </p:nvPr>
        </p:nvSpPr>
        <p:spPr>
          <a:xfrm>
            <a:off x="769373" y="1776415"/>
            <a:ext cx="6629803" cy="4587063"/>
          </a:xfrm>
        </p:spPr>
        <p:txBody>
          <a:bodyPr>
            <a:normAutofit/>
          </a:bodyPr>
          <a:lstStyle/>
          <a:p>
            <a:pPr marL="342900" indent="-342900">
              <a:buFontTx/>
              <a:buChar char="-"/>
            </a:pPr>
            <a:r>
              <a:rPr lang="en-GB" sz="2000"/>
              <a:t>Identifying challenges</a:t>
            </a:r>
          </a:p>
          <a:p>
            <a:pPr marL="342900" indent="-342900">
              <a:buFontTx/>
              <a:buChar char="-"/>
            </a:pPr>
            <a:r>
              <a:rPr lang="en-GB" sz="2000"/>
              <a:t>Solution ideation</a:t>
            </a:r>
          </a:p>
          <a:p>
            <a:pPr marL="342900" indent="-342900">
              <a:buFontTx/>
              <a:buChar char="-"/>
            </a:pPr>
            <a:r>
              <a:rPr lang="en-GB" sz="2000"/>
              <a:t>Prioritisation</a:t>
            </a:r>
          </a:p>
          <a:p>
            <a:pPr marL="342900" indent="-342900">
              <a:buFontTx/>
              <a:buChar char="-"/>
            </a:pPr>
            <a:r>
              <a:rPr lang="en-GB" sz="2000" err="1"/>
              <a:t>Roadmapping</a:t>
            </a:r>
            <a:endParaRPr lang="en-GB" sz="2000"/>
          </a:p>
          <a:p>
            <a:pPr marL="342900" indent="-342900">
              <a:buFontTx/>
              <a:buChar char="-"/>
            </a:pPr>
            <a:endParaRPr lang="en-GB" sz="2000"/>
          </a:p>
          <a:p>
            <a:pPr marL="342900" indent="-342900">
              <a:buFontTx/>
              <a:buChar char="-"/>
            </a:pPr>
            <a:endParaRPr lang="en-GB" sz="2000"/>
          </a:p>
          <a:p>
            <a:r>
              <a:rPr lang="en-GB" sz="2000"/>
              <a:t>You won’t have a digital fundraising roadmap in 90 minutes, but you’ll have a start, and be able to take what you learn back to your organisation.</a:t>
            </a:r>
          </a:p>
          <a:p>
            <a:pPr marL="342900" indent="-342900">
              <a:buFontTx/>
              <a:buChar char="-"/>
            </a:pPr>
            <a:endParaRPr lang="en-GB" sz="2000"/>
          </a:p>
        </p:txBody>
      </p:sp>
      <p:sp>
        <p:nvSpPr>
          <p:cNvPr id="5" name="Subtitle 1">
            <a:extLst>
              <a:ext uri="{FF2B5EF4-FFF2-40B4-BE49-F238E27FC236}">
                <a16:creationId xmlns:a16="http://schemas.microsoft.com/office/drawing/2014/main" id="{0DDD01EA-8C0C-304E-642F-743081B9CABA}"/>
              </a:ext>
            </a:extLst>
          </p:cNvPr>
          <p:cNvSpPr txBox="1">
            <a:spLocks/>
          </p:cNvSpPr>
          <p:nvPr/>
        </p:nvSpPr>
        <p:spPr>
          <a:xfrm>
            <a:off x="769374" y="4114800"/>
            <a:ext cx="5519460" cy="597793"/>
          </a:xfrm>
          <a:prstGeom prst="rect">
            <a:avLst/>
          </a:prstGeom>
        </p:spPr>
        <p:txBody>
          <a:bodyPr vert="horz" lIns="0" tIns="45720" rIns="91440" bIns="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3200" b="1" i="0" kern="1200" baseline="0">
                <a:solidFill>
                  <a:schemeClr val="tx1">
                    <a:lumMod val="85000"/>
                    <a:lumOff val="15000"/>
                  </a:schemeClr>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highlight>
                <a:srgbClr val="EEFF57"/>
              </a:highlight>
            </a:endParaRPr>
          </a:p>
        </p:txBody>
      </p:sp>
      <p:pic>
        <p:nvPicPr>
          <p:cNvPr id="7" name="Picture 6" descr="A picture containing diagram&#10;&#10;Description automatically generated">
            <a:extLst>
              <a:ext uri="{FF2B5EF4-FFF2-40B4-BE49-F238E27FC236}">
                <a16:creationId xmlns:a16="http://schemas.microsoft.com/office/drawing/2014/main" id="{3F35BAD8-38D4-A192-1EDD-B1C6C95D47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730" y="759187"/>
            <a:ext cx="5129270" cy="5007145"/>
          </a:xfrm>
          <a:prstGeom prst="rect">
            <a:avLst/>
          </a:prstGeom>
        </p:spPr>
      </p:pic>
    </p:spTree>
    <p:extLst>
      <p:ext uri="{BB962C8B-B14F-4D97-AF65-F5344CB8AC3E}">
        <p14:creationId xmlns:p14="http://schemas.microsoft.com/office/powerpoint/2010/main" val="306607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16679-42C8-BF7C-A202-0C881A31A8F3}"/>
              </a:ext>
            </a:extLst>
          </p:cNvPr>
          <p:cNvSpPr>
            <a:spLocks noGrp="1"/>
          </p:cNvSpPr>
          <p:nvPr>
            <p:ph type="subTitle" idx="1"/>
          </p:nvPr>
        </p:nvSpPr>
        <p:spPr>
          <a:xfrm>
            <a:off x="769374" y="759187"/>
            <a:ext cx="5519460" cy="597793"/>
          </a:xfrm>
        </p:spPr>
        <p:txBody>
          <a:bodyPr/>
          <a:lstStyle/>
          <a:p>
            <a:r>
              <a:rPr lang="en-GB">
                <a:highlight>
                  <a:srgbClr val="EEFF57"/>
                </a:highlight>
              </a:rPr>
              <a:t>What to expect?</a:t>
            </a:r>
          </a:p>
        </p:txBody>
      </p:sp>
      <p:sp>
        <p:nvSpPr>
          <p:cNvPr id="3" name="Text Placeholder 2">
            <a:extLst>
              <a:ext uri="{FF2B5EF4-FFF2-40B4-BE49-F238E27FC236}">
                <a16:creationId xmlns:a16="http://schemas.microsoft.com/office/drawing/2014/main" id="{D8F0AFB7-0A53-41DF-504B-A91AF25BD7CA}"/>
              </a:ext>
            </a:extLst>
          </p:cNvPr>
          <p:cNvSpPr>
            <a:spLocks noGrp="1"/>
          </p:cNvSpPr>
          <p:nvPr>
            <p:ph type="body" sz="quarter" idx="13"/>
          </p:nvPr>
        </p:nvSpPr>
        <p:spPr>
          <a:xfrm>
            <a:off x="769373" y="1776415"/>
            <a:ext cx="6629803" cy="4587063"/>
          </a:xfrm>
        </p:spPr>
        <p:txBody>
          <a:bodyPr>
            <a:normAutofit/>
          </a:bodyPr>
          <a:lstStyle/>
          <a:p>
            <a:pPr marL="342900" indent="-342900">
              <a:buFont typeface="Arial" panose="020B0604020202020204" pitchFamily="34" charset="0"/>
              <a:buChar char="•"/>
            </a:pPr>
            <a:r>
              <a:rPr lang="en-GB" sz="2000"/>
              <a:t>Lots of hands-on activities</a:t>
            </a:r>
          </a:p>
          <a:p>
            <a:pPr marL="342900" indent="-342900">
              <a:buFont typeface="Arial" panose="020B0604020202020204" pitchFamily="34" charset="0"/>
              <a:buChar char="•"/>
            </a:pPr>
            <a:r>
              <a:rPr lang="en-GB" sz="2000"/>
              <a:t>Working as individuals and discussing with peers</a:t>
            </a:r>
          </a:p>
          <a:p>
            <a:pPr marL="342900" indent="-342900">
              <a:buFont typeface="Arial" panose="020B0604020202020204" pitchFamily="34" charset="0"/>
              <a:buChar char="•"/>
            </a:pPr>
            <a:r>
              <a:rPr lang="en-GB" sz="2000"/>
              <a:t>Moving quite quickly</a:t>
            </a:r>
          </a:p>
          <a:p>
            <a:pPr marL="342900" indent="-342900">
              <a:buFont typeface="Arial" panose="020B0604020202020204" pitchFamily="34" charset="0"/>
              <a:buChar char="•"/>
            </a:pPr>
            <a:r>
              <a:rPr lang="en-GB" sz="2000"/>
              <a:t>Using Miro to collaborate online in break out rooms. </a:t>
            </a:r>
            <a:endParaRPr lang="en-GB" sz="2000">
              <a:highlight>
                <a:srgbClr val="00FF00"/>
              </a:highlight>
            </a:endParaRPr>
          </a:p>
          <a:p>
            <a:pPr marL="342900" indent="-342900">
              <a:buFont typeface="Arial" panose="020B0604020202020204" pitchFamily="34" charset="0"/>
              <a:buChar char="•"/>
            </a:pPr>
            <a:r>
              <a:rPr lang="en-GB" sz="2000"/>
              <a:t>RD team will be available for support</a:t>
            </a:r>
          </a:p>
          <a:p>
            <a:pPr marL="342900" indent="-342900">
              <a:buFont typeface="Arial" panose="020B0604020202020204" pitchFamily="34" charset="0"/>
              <a:buChar char="•"/>
            </a:pPr>
            <a:endParaRPr lang="en-GB" sz="2000"/>
          </a:p>
        </p:txBody>
      </p:sp>
      <p:sp>
        <p:nvSpPr>
          <p:cNvPr id="5" name="Subtitle 1">
            <a:extLst>
              <a:ext uri="{FF2B5EF4-FFF2-40B4-BE49-F238E27FC236}">
                <a16:creationId xmlns:a16="http://schemas.microsoft.com/office/drawing/2014/main" id="{0DDD01EA-8C0C-304E-642F-743081B9CABA}"/>
              </a:ext>
            </a:extLst>
          </p:cNvPr>
          <p:cNvSpPr txBox="1">
            <a:spLocks/>
          </p:cNvSpPr>
          <p:nvPr/>
        </p:nvSpPr>
        <p:spPr>
          <a:xfrm>
            <a:off x="769374" y="4114800"/>
            <a:ext cx="5519460" cy="597793"/>
          </a:xfrm>
          <a:prstGeom prst="rect">
            <a:avLst/>
          </a:prstGeom>
        </p:spPr>
        <p:txBody>
          <a:bodyPr vert="horz" lIns="0" tIns="45720" rIns="91440" bIns="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sz="3200" b="1" i="0" kern="1200" baseline="0">
                <a:solidFill>
                  <a:schemeClr val="tx1">
                    <a:lumMod val="85000"/>
                    <a:lumOff val="15000"/>
                  </a:schemeClr>
                </a:solidFill>
                <a:latin typeface="Poppins SemiBold" pitchFamily="2" charset="77"/>
                <a:ea typeface="+mn-ea"/>
                <a:cs typeface="Poppins SemiBold" pitchFamily="2" charset="77"/>
              </a:defRPr>
            </a:lvl1pPr>
            <a:lvl2pPr marL="457200" indent="0" algn="ctr" defTabSz="914400" rtl="0" eaLnBrk="1" latinLnBrk="0" hangingPunct="1">
              <a:lnSpc>
                <a:spcPct val="120000"/>
              </a:lnSpc>
              <a:spcBef>
                <a:spcPts val="500"/>
              </a:spcBef>
              <a:buFont typeface="Arial" panose="020B0604020202020204" pitchFamily="34" charset="0"/>
              <a:buNone/>
              <a:defRPr sz="2000" kern="1200" baseline="0">
                <a:solidFill>
                  <a:schemeClr val="tx1"/>
                </a:solidFill>
                <a:latin typeface="Poppins" pitchFamily="2" charset="77"/>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baseline="0">
                <a:solidFill>
                  <a:schemeClr val="tx1"/>
                </a:solidFill>
                <a:latin typeface="Poppins" pitchFamily="2" charset="77"/>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baseline="0">
                <a:solidFill>
                  <a:schemeClr val="tx1"/>
                </a:solidFill>
                <a:latin typeface="Poppi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highlight>
                <a:srgbClr val="EEFF57"/>
              </a:highlight>
            </a:endParaRPr>
          </a:p>
        </p:txBody>
      </p:sp>
      <p:pic>
        <p:nvPicPr>
          <p:cNvPr id="11" name="Picture 10" descr="A picture containing text&#10;&#10;Description automatically generated">
            <a:extLst>
              <a:ext uri="{FF2B5EF4-FFF2-40B4-BE49-F238E27FC236}">
                <a16:creationId xmlns:a16="http://schemas.microsoft.com/office/drawing/2014/main" id="{456F4AC1-315F-6D70-F4A9-27189C8D7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25" y="323557"/>
            <a:ext cx="5272175" cy="5676314"/>
          </a:xfrm>
          <a:prstGeom prst="rect">
            <a:avLst/>
          </a:prstGeom>
        </p:spPr>
      </p:pic>
    </p:spTree>
    <p:extLst>
      <p:ext uri="{BB962C8B-B14F-4D97-AF65-F5344CB8AC3E}">
        <p14:creationId xmlns:p14="http://schemas.microsoft.com/office/powerpoint/2010/main" val="1673111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 Template" id="{914CF123-840A-604D-B607-B059E9B38840}" vid="{ABC4F2A2-E5F9-C249-9FB7-991BB4D3CA1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al Template WITH CONTENT " id="{2E0930CB-DA30-654D-84CD-BCFBE80A1F17}" vid="{13AE5D92-8DAD-2B4C-AED5-C56BF9C84F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153f9ac-e59a-426b-a15b-e8bacf5d4f99">
      <Terms xmlns="http://schemas.microsoft.com/office/infopath/2007/PartnerControls"/>
    </lcf76f155ced4ddcb4097134ff3c332f>
    <TaxCatchAll xmlns="40e56490-e826-4ce1-8582-61b6aeb083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A3BD4337237141BE49743F30880AA8" ma:contentTypeVersion="14" ma:contentTypeDescription="Create a new document." ma:contentTypeScope="" ma:versionID="91604e73aad1cb21b2a29b304f86ea48">
  <xsd:schema xmlns:xsd="http://www.w3.org/2001/XMLSchema" xmlns:xs="http://www.w3.org/2001/XMLSchema" xmlns:p="http://schemas.microsoft.com/office/2006/metadata/properties" xmlns:ns2="8153f9ac-e59a-426b-a15b-e8bacf5d4f99" xmlns:ns3="40e56490-e826-4ce1-8582-61b6aeb083a6" targetNamespace="http://schemas.microsoft.com/office/2006/metadata/properties" ma:root="true" ma:fieldsID="924d2c8261519be736479477321560e0" ns2:_="" ns3:_="">
    <xsd:import namespace="8153f9ac-e59a-426b-a15b-e8bacf5d4f99"/>
    <xsd:import namespace="40e56490-e826-4ce1-8582-61b6aeb083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3f9ac-e59a-426b-a15b-e8bacf5d4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3427bf5-e7a3-42db-9c75-296961725ca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56490-e826-4ce1-8582-61b6aeb083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f9d55cc-7890-4f39-8469-bfe14274c829}" ma:internalName="TaxCatchAll" ma:showField="CatchAllData" ma:web="40e56490-e826-4ce1-8582-61b6aeb083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028C8A-21DC-4622-B5FD-63C41807FA07}">
  <ds:schemaRefs>
    <ds:schemaRef ds:uri="http://schemas.microsoft.com/sharepoint/v3/contenttype/forms"/>
  </ds:schemaRefs>
</ds:datastoreItem>
</file>

<file path=customXml/itemProps2.xml><?xml version="1.0" encoding="utf-8"?>
<ds:datastoreItem xmlns:ds="http://schemas.openxmlformats.org/officeDocument/2006/customXml" ds:itemID="{6930E8DD-DC8E-466C-9DA4-0FB0F4C6B7CA}">
  <ds:schemaRefs>
    <ds:schemaRef ds:uri="8c1388ae-4bae-42e8-9a3b-a6bf792ce36d"/>
    <ds:schemaRef ds:uri="9a594c9b-f64e-48d0-a9af-4a6c3974e2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811DEA6-CAB6-44AB-B2B2-60A296B4D235}"/>
</file>

<file path=docProps/app.xml><?xml version="1.0" encoding="utf-8"?>
<Properties xmlns="http://schemas.openxmlformats.org/officeDocument/2006/extended-properties" xmlns:vt="http://schemas.openxmlformats.org/officeDocument/2006/docPropsVTypes">
  <Template>Pitch Template</Template>
  <Application>Microsoft Office PowerPoint</Application>
  <PresentationFormat>Widescreen</PresentationFormat>
  <Slides>45</Slides>
  <Notes>25</Notes>
  <HiddenSlides>1</HiddenSlide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bushby</dc:creator>
  <cp:revision>3</cp:revision>
  <dcterms:created xsi:type="dcterms:W3CDTF">2023-02-28T14:21:29Z</dcterms:created>
  <dcterms:modified xsi:type="dcterms:W3CDTF">2023-10-23T13:59:06Z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0x01010079A3BD4337237141BE49743F30880AA8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