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7" r:id="rId6"/>
    <p:sldId id="980" r:id="rId7"/>
    <p:sldId id="981" r:id="rId8"/>
    <p:sldId id="983" r:id="rId9"/>
    <p:sldId id="984" r:id="rId10"/>
    <p:sldId id="586" r:id="rId11"/>
    <p:sldId id="260" r:id="rId12"/>
    <p:sldId id="3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69815-66F9-493C-A761-2469D00B5F20}" v="9" dt="2023-09-06T10:40:02.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14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anne J" userId="dfafec38-ac1e-4bf6-a07d-27e7aefd12a0" providerId="ADAL" clId="{E9769815-66F9-493C-A761-2469D00B5F20}"/>
    <pc:docChg chg="undo custSel addSld delSld modSld sldOrd">
      <pc:chgData name="Roseanne J" userId="dfafec38-ac1e-4bf6-a07d-27e7aefd12a0" providerId="ADAL" clId="{E9769815-66F9-493C-A761-2469D00B5F20}" dt="2023-09-06T10:42:04.271" v="785"/>
      <pc:docMkLst>
        <pc:docMk/>
      </pc:docMkLst>
      <pc:sldChg chg="del">
        <pc:chgData name="Roseanne J" userId="dfafec38-ac1e-4bf6-a07d-27e7aefd12a0" providerId="ADAL" clId="{E9769815-66F9-493C-A761-2469D00B5F20}" dt="2023-09-06T10:21:51.287" v="1" actId="47"/>
        <pc:sldMkLst>
          <pc:docMk/>
          <pc:sldMk cId="2092650748" sldId="258"/>
        </pc:sldMkLst>
      </pc:sldChg>
      <pc:sldChg chg="del">
        <pc:chgData name="Roseanne J" userId="dfafec38-ac1e-4bf6-a07d-27e7aefd12a0" providerId="ADAL" clId="{E9769815-66F9-493C-A761-2469D00B5F20}" dt="2023-09-06T10:21:51.810" v="2" actId="47"/>
        <pc:sldMkLst>
          <pc:docMk/>
          <pc:sldMk cId="3861237990" sldId="259"/>
        </pc:sldMkLst>
      </pc:sldChg>
      <pc:sldChg chg="ord">
        <pc:chgData name="Roseanne J" userId="dfafec38-ac1e-4bf6-a07d-27e7aefd12a0" providerId="ADAL" clId="{E9769815-66F9-493C-A761-2469D00B5F20}" dt="2023-09-06T10:41:01.753" v="658"/>
        <pc:sldMkLst>
          <pc:docMk/>
          <pc:sldMk cId="3171870783" sldId="260"/>
        </pc:sldMkLst>
      </pc:sldChg>
      <pc:sldChg chg="del">
        <pc:chgData name="Roseanne J" userId="dfafec38-ac1e-4bf6-a07d-27e7aefd12a0" providerId="ADAL" clId="{E9769815-66F9-493C-A761-2469D00B5F20}" dt="2023-09-06T10:21:49.744" v="0" actId="47"/>
        <pc:sldMkLst>
          <pc:docMk/>
          <pc:sldMk cId="2834659085" sldId="395"/>
        </pc:sldMkLst>
      </pc:sldChg>
      <pc:sldChg chg="add ord">
        <pc:chgData name="Roseanne J" userId="dfafec38-ac1e-4bf6-a07d-27e7aefd12a0" providerId="ADAL" clId="{E9769815-66F9-493C-A761-2469D00B5F20}" dt="2023-09-06T10:40:59.159" v="656"/>
        <pc:sldMkLst>
          <pc:docMk/>
          <pc:sldMk cId="105003519" sldId="586"/>
        </pc:sldMkLst>
      </pc:sldChg>
      <pc:sldChg chg="modSp add mod">
        <pc:chgData name="Roseanne J" userId="dfafec38-ac1e-4bf6-a07d-27e7aefd12a0" providerId="ADAL" clId="{E9769815-66F9-493C-A761-2469D00B5F20}" dt="2023-09-06T10:23:06.991" v="4" actId="27636"/>
        <pc:sldMkLst>
          <pc:docMk/>
          <pc:sldMk cId="76980714" sldId="980"/>
        </pc:sldMkLst>
        <pc:spChg chg="mod">
          <ac:chgData name="Roseanne J" userId="dfafec38-ac1e-4bf6-a07d-27e7aefd12a0" providerId="ADAL" clId="{E9769815-66F9-493C-A761-2469D00B5F20}" dt="2023-09-06T10:23:06.991" v="4" actId="27636"/>
          <ac:spMkLst>
            <pc:docMk/>
            <pc:sldMk cId="76980714" sldId="980"/>
            <ac:spMk id="3" creationId="{A3FFCB75-F72A-2067-0072-0626CA6771A9}"/>
          </ac:spMkLst>
        </pc:spChg>
      </pc:sldChg>
      <pc:sldChg chg="addSp delSp modSp add mod">
        <pc:chgData name="Roseanne J" userId="dfafec38-ac1e-4bf6-a07d-27e7aefd12a0" providerId="ADAL" clId="{E9769815-66F9-493C-A761-2469D00B5F20}" dt="2023-09-06T10:25:31.163" v="14" actId="478"/>
        <pc:sldMkLst>
          <pc:docMk/>
          <pc:sldMk cId="2203215714" sldId="981"/>
        </pc:sldMkLst>
        <pc:spChg chg="mod">
          <ac:chgData name="Roseanne J" userId="dfafec38-ac1e-4bf6-a07d-27e7aefd12a0" providerId="ADAL" clId="{E9769815-66F9-493C-A761-2469D00B5F20}" dt="2023-09-06T10:23:07.038" v="5" actId="27636"/>
          <ac:spMkLst>
            <pc:docMk/>
            <pc:sldMk cId="2203215714" sldId="981"/>
            <ac:spMk id="2" creationId="{D4EC93C1-AC66-F514-6833-10AB067BDA6C}"/>
          </ac:spMkLst>
        </pc:spChg>
        <pc:spChg chg="mod">
          <ac:chgData name="Roseanne J" userId="dfafec38-ac1e-4bf6-a07d-27e7aefd12a0" providerId="ADAL" clId="{E9769815-66F9-493C-A761-2469D00B5F20}" dt="2023-09-06T10:23:07.055" v="6" actId="27636"/>
          <ac:spMkLst>
            <pc:docMk/>
            <pc:sldMk cId="2203215714" sldId="981"/>
            <ac:spMk id="3" creationId="{8FEEAB18-976D-C557-A5BE-71788624EBB9}"/>
          </ac:spMkLst>
        </pc:spChg>
        <pc:picChg chg="add del">
          <ac:chgData name="Roseanne J" userId="dfafec38-ac1e-4bf6-a07d-27e7aefd12a0" providerId="ADAL" clId="{E9769815-66F9-493C-A761-2469D00B5F20}" dt="2023-09-06T10:25:31.163" v="14" actId="478"/>
          <ac:picMkLst>
            <pc:docMk/>
            <pc:sldMk cId="2203215714" sldId="981"/>
            <ac:picMk id="6" creationId="{B434A5BC-E2B2-FD66-213F-182230077CC5}"/>
          </ac:picMkLst>
        </pc:picChg>
      </pc:sldChg>
      <pc:sldChg chg="addSp delSp modSp new del mod setBg">
        <pc:chgData name="Roseanne J" userId="dfafec38-ac1e-4bf6-a07d-27e7aefd12a0" providerId="ADAL" clId="{E9769815-66F9-493C-A761-2469D00B5F20}" dt="2023-09-06T10:27:11.474" v="32" actId="47"/>
        <pc:sldMkLst>
          <pc:docMk/>
          <pc:sldMk cId="991991766" sldId="982"/>
        </pc:sldMkLst>
        <pc:spChg chg="add del mod">
          <ac:chgData name="Roseanne J" userId="dfafec38-ac1e-4bf6-a07d-27e7aefd12a0" providerId="ADAL" clId="{E9769815-66F9-493C-A761-2469D00B5F20}" dt="2023-09-06T10:26:23.791" v="22" actId="478"/>
          <ac:spMkLst>
            <pc:docMk/>
            <pc:sldMk cId="991991766" sldId="982"/>
            <ac:spMk id="2" creationId="{1593FCB5-585B-568E-1BB4-AB0E8F5DF428}"/>
          </ac:spMkLst>
        </pc:spChg>
        <pc:spChg chg="mod">
          <ac:chgData name="Roseanne J" userId="dfafec38-ac1e-4bf6-a07d-27e7aefd12a0" providerId="ADAL" clId="{E9769815-66F9-493C-A761-2469D00B5F20}" dt="2023-09-06T10:26:32.515" v="25" actId="1076"/>
          <ac:spMkLst>
            <pc:docMk/>
            <pc:sldMk cId="991991766" sldId="982"/>
            <ac:spMk id="3" creationId="{326F587B-F5E8-03FD-2A56-7A8B74346CDD}"/>
          </ac:spMkLst>
        </pc:spChg>
        <pc:spChg chg="add del">
          <ac:chgData name="Roseanne J" userId="dfafec38-ac1e-4bf6-a07d-27e7aefd12a0" providerId="ADAL" clId="{E9769815-66F9-493C-A761-2469D00B5F20}" dt="2023-09-06T10:26:01.220" v="20" actId="26606"/>
          <ac:spMkLst>
            <pc:docMk/>
            <pc:sldMk cId="991991766" sldId="982"/>
            <ac:spMk id="10" creationId="{2B97F24A-32CE-4C1C-A50D-3016B394DCFB}"/>
          </ac:spMkLst>
        </pc:spChg>
        <pc:spChg chg="add del">
          <ac:chgData name="Roseanne J" userId="dfafec38-ac1e-4bf6-a07d-27e7aefd12a0" providerId="ADAL" clId="{E9769815-66F9-493C-A761-2469D00B5F20}" dt="2023-09-06T10:26:01.220" v="20" actId="26606"/>
          <ac:spMkLst>
            <pc:docMk/>
            <pc:sldMk cId="991991766" sldId="982"/>
            <ac:spMk id="12" creationId="{CD8B4F24-440B-49E9-B85D-733523DC064B}"/>
          </ac:spMkLst>
        </pc:spChg>
        <pc:grpChg chg="add del">
          <ac:chgData name="Roseanne J" userId="dfafec38-ac1e-4bf6-a07d-27e7aefd12a0" providerId="ADAL" clId="{E9769815-66F9-493C-A761-2469D00B5F20}" dt="2023-09-06T10:26:50.180" v="26" actId="26606"/>
          <ac:grpSpMkLst>
            <pc:docMk/>
            <pc:sldMk cId="991991766" sldId="982"/>
            <ac:grpSpMk id="7" creationId="{6258F736-B256-8039-9DC6-F4E49A5C5AD5}"/>
          </ac:grpSpMkLst>
        </pc:grpChg>
        <pc:grpChg chg="add">
          <ac:chgData name="Roseanne J" userId="dfafec38-ac1e-4bf6-a07d-27e7aefd12a0" providerId="ADAL" clId="{E9769815-66F9-493C-A761-2469D00B5F20}" dt="2023-09-06T10:26:50.180" v="26" actId="26606"/>
          <ac:grpSpMkLst>
            <pc:docMk/>
            <pc:sldMk cId="991991766" sldId="982"/>
            <ac:grpSpMk id="16" creationId="{6258F736-B256-8039-9DC6-F4E49A5C5AD5}"/>
          </ac:grpSpMkLst>
        </pc:grpChg>
        <pc:picChg chg="add mod">
          <ac:chgData name="Roseanne J" userId="dfafec38-ac1e-4bf6-a07d-27e7aefd12a0" providerId="ADAL" clId="{E9769815-66F9-493C-A761-2469D00B5F20}" dt="2023-09-06T10:26:56.733" v="27" actId="27614"/>
          <ac:picMkLst>
            <pc:docMk/>
            <pc:sldMk cId="991991766" sldId="982"/>
            <ac:picMk id="5" creationId="{DE13A0C9-9DF6-E6FE-839E-F121CEF4FA06}"/>
          </ac:picMkLst>
        </pc:picChg>
      </pc:sldChg>
      <pc:sldChg chg="modSp add del mod">
        <pc:chgData name="Roseanne J" userId="dfafec38-ac1e-4bf6-a07d-27e7aefd12a0" providerId="ADAL" clId="{E9769815-66F9-493C-A761-2469D00B5F20}" dt="2023-09-06T10:24:04.062" v="11" actId="47"/>
        <pc:sldMkLst>
          <pc:docMk/>
          <pc:sldMk cId="3413611324" sldId="982"/>
        </pc:sldMkLst>
        <pc:spChg chg="mod">
          <ac:chgData name="Roseanne J" userId="dfafec38-ac1e-4bf6-a07d-27e7aefd12a0" providerId="ADAL" clId="{E9769815-66F9-493C-A761-2469D00B5F20}" dt="2023-09-06T10:24:02.034" v="8" actId="27636"/>
          <ac:spMkLst>
            <pc:docMk/>
            <pc:sldMk cId="3413611324" sldId="982"/>
            <ac:spMk id="3" creationId="{A3FFCB75-F72A-2067-0072-0626CA6771A9}"/>
          </ac:spMkLst>
        </pc:spChg>
      </pc:sldChg>
      <pc:sldChg chg="modSp add del mod">
        <pc:chgData name="Roseanne J" userId="dfafec38-ac1e-4bf6-a07d-27e7aefd12a0" providerId="ADAL" clId="{E9769815-66F9-493C-A761-2469D00B5F20}" dt="2023-09-06T10:24:04.062" v="11" actId="47"/>
        <pc:sldMkLst>
          <pc:docMk/>
          <pc:sldMk cId="1756997787" sldId="983"/>
        </pc:sldMkLst>
        <pc:spChg chg="mod">
          <ac:chgData name="Roseanne J" userId="dfafec38-ac1e-4bf6-a07d-27e7aefd12a0" providerId="ADAL" clId="{E9769815-66F9-493C-A761-2469D00B5F20}" dt="2023-09-06T10:24:02.145" v="10" actId="27636"/>
          <ac:spMkLst>
            <pc:docMk/>
            <pc:sldMk cId="1756997787" sldId="983"/>
            <ac:spMk id="2" creationId="{D4EC93C1-AC66-F514-6833-10AB067BDA6C}"/>
          </ac:spMkLst>
        </pc:spChg>
        <pc:spChg chg="mod">
          <ac:chgData name="Roseanne J" userId="dfafec38-ac1e-4bf6-a07d-27e7aefd12a0" providerId="ADAL" clId="{E9769815-66F9-493C-A761-2469D00B5F20}" dt="2023-09-06T10:24:02.145" v="9" actId="27636"/>
          <ac:spMkLst>
            <pc:docMk/>
            <pc:sldMk cId="1756997787" sldId="983"/>
            <ac:spMk id="3" creationId="{8FEEAB18-976D-C557-A5BE-71788624EBB9}"/>
          </ac:spMkLst>
        </pc:spChg>
      </pc:sldChg>
      <pc:sldChg chg="addSp delSp modSp add mod setBg delDesignElem">
        <pc:chgData name="Roseanne J" userId="dfafec38-ac1e-4bf6-a07d-27e7aefd12a0" providerId="ADAL" clId="{E9769815-66F9-493C-A761-2469D00B5F20}" dt="2023-09-06T10:30:13.492" v="55" actId="1076"/>
        <pc:sldMkLst>
          <pc:docMk/>
          <pc:sldMk cId="3866709152" sldId="983"/>
        </pc:sldMkLst>
        <pc:grpChg chg="del">
          <ac:chgData name="Roseanne J" userId="dfafec38-ac1e-4bf6-a07d-27e7aefd12a0" providerId="ADAL" clId="{E9769815-66F9-493C-A761-2469D00B5F20}" dt="2023-09-06T10:26:59.521" v="29"/>
          <ac:grpSpMkLst>
            <pc:docMk/>
            <pc:sldMk cId="3866709152" sldId="983"/>
            <ac:grpSpMk id="16" creationId="{6258F736-B256-8039-9DC6-F4E49A5C5AD5}"/>
          </ac:grpSpMkLst>
        </pc:grpChg>
        <pc:picChg chg="add mod">
          <ac:chgData name="Roseanne J" userId="dfafec38-ac1e-4bf6-a07d-27e7aefd12a0" providerId="ADAL" clId="{E9769815-66F9-493C-A761-2469D00B5F20}" dt="2023-09-06T10:30:13.492" v="55" actId="1076"/>
          <ac:picMkLst>
            <pc:docMk/>
            <pc:sldMk cId="3866709152" sldId="983"/>
            <ac:picMk id="4" creationId="{2894D80A-3488-89D8-8863-88318B96A0C7}"/>
          </ac:picMkLst>
        </pc:picChg>
        <pc:picChg chg="add del">
          <ac:chgData name="Roseanne J" userId="dfafec38-ac1e-4bf6-a07d-27e7aefd12a0" providerId="ADAL" clId="{E9769815-66F9-493C-A761-2469D00B5F20}" dt="2023-09-06T10:27:07.150" v="31" actId="478"/>
          <ac:picMkLst>
            <pc:docMk/>
            <pc:sldMk cId="3866709152" sldId="983"/>
            <ac:picMk id="5" creationId="{DE13A0C9-9DF6-E6FE-839E-F121CEF4FA06}"/>
          </ac:picMkLst>
        </pc:picChg>
      </pc:sldChg>
      <pc:sldChg chg="addSp delSp modSp add mod">
        <pc:chgData name="Roseanne J" userId="dfafec38-ac1e-4bf6-a07d-27e7aefd12a0" providerId="ADAL" clId="{E9769815-66F9-493C-A761-2469D00B5F20}" dt="2023-09-06T10:33:05.563" v="66" actId="1076"/>
        <pc:sldMkLst>
          <pc:docMk/>
          <pc:sldMk cId="797444430" sldId="984"/>
        </pc:sldMkLst>
        <pc:spChg chg="mod ord">
          <ac:chgData name="Roseanne J" userId="dfafec38-ac1e-4bf6-a07d-27e7aefd12a0" providerId="ADAL" clId="{E9769815-66F9-493C-A761-2469D00B5F20}" dt="2023-09-06T10:32:19.307" v="63" actId="1076"/>
          <ac:spMkLst>
            <pc:docMk/>
            <pc:sldMk cId="797444430" sldId="984"/>
            <ac:spMk id="3" creationId="{326F587B-F5E8-03FD-2A56-7A8B74346CDD}"/>
          </ac:spMkLst>
        </pc:spChg>
        <pc:picChg chg="add mod">
          <ac:chgData name="Roseanne J" userId="dfafec38-ac1e-4bf6-a07d-27e7aefd12a0" providerId="ADAL" clId="{E9769815-66F9-493C-A761-2469D00B5F20}" dt="2023-09-06T10:31:54.703" v="61" actId="1076"/>
          <ac:picMkLst>
            <pc:docMk/>
            <pc:sldMk cId="797444430" sldId="984"/>
            <ac:picMk id="4" creationId="{ADEAB664-B8F7-09E6-202B-0356ED2C6635}"/>
          </ac:picMkLst>
        </pc:picChg>
        <pc:picChg chg="del">
          <ac:chgData name="Roseanne J" userId="dfafec38-ac1e-4bf6-a07d-27e7aefd12a0" providerId="ADAL" clId="{E9769815-66F9-493C-A761-2469D00B5F20}" dt="2023-09-06T10:27:17.200" v="34" actId="478"/>
          <ac:picMkLst>
            <pc:docMk/>
            <pc:sldMk cId="797444430" sldId="984"/>
            <ac:picMk id="5" creationId="{DE13A0C9-9DF6-E6FE-839E-F121CEF4FA06}"/>
          </ac:picMkLst>
        </pc:picChg>
        <pc:picChg chg="add mod">
          <ac:chgData name="Roseanne J" userId="dfafec38-ac1e-4bf6-a07d-27e7aefd12a0" providerId="ADAL" clId="{E9769815-66F9-493C-A761-2469D00B5F20}" dt="2023-09-06T10:33:05.563" v="66" actId="1076"/>
          <ac:picMkLst>
            <pc:docMk/>
            <pc:sldMk cId="797444430" sldId="984"/>
            <ac:picMk id="7" creationId="{4726226E-FF11-F068-8F7F-22E3F43E4757}"/>
          </ac:picMkLst>
        </pc:picChg>
      </pc:sldChg>
      <pc:sldChg chg="addSp delSp modSp new mod setBg">
        <pc:chgData name="Roseanne J" userId="dfafec38-ac1e-4bf6-a07d-27e7aefd12a0" providerId="ADAL" clId="{E9769815-66F9-493C-A761-2469D00B5F20}" dt="2023-09-06T10:34:53.531" v="112" actId="26606"/>
        <pc:sldMkLst>
          <pc:docMk/>
          <pc:sldMk cId="1807263349" sldId="985"/>
        </pc:sldMkLst>
        <pc:spChg chg="add del mod">
          <ac:chgData name="Roseanne J" userId="dfafec38-ac1e-4bf6-a07d-27e7aefd12a0" providerId="ADAL" clId="{E9769815-66F9-493C-A761-2469D00B5F20}" dt="2023-09-06T10:34:53.531" v="112" actId="26606"/>
          <ac:spMkLst>
            <pc:docMk/>
            <pc:sldMk cId="1807263349" sldId="985"/>
            <ac:spMk id="2" creationId="{4BCA3261-F43A-F55E-0BA4-E22238298309}"/>
          </ac:spMkLst>
        </pc:spChg>
        <pc:spChg chg="add">
          <ac:chgData name="Roseanne J" userId="dfafec38-ac1e-4bf6-a07d-27e7aefd12a0" providerId="ADAL" clId="{E9769815-66F9-493C-A761-2469D00B5F20}" dt="2023-09-06T10:34:53.531" v="112" actId="26606"/>
          <ac:spMkLst>
            <pc:docMk/>
            <pc:sldMk cId="1807263349" sldId="985"/>
            <ac:spMk id="8" creationId="{16AC3602-3348-4F31-9E43-076B03514ECB}"/>
          </ac:spMkLst>
        </pc:spChg>
        <pc:spChg chg="add">
          <ac:chgData name="Roseanne J" userId="dfafec38-ac1e-4bf6-a07d-27e7aefd12a0" providerId="ADAL" clId="{E9769815-66F9-493C-A761-2469D00B5F20}" dt="2023-09-06T10:34:53.531" v="112" actId="26606"/>
          <ac:spMkLst>
            <pc:docMk/>
            <pc:sldMk cId="1807263349" sldId="985"/>
            <ac:spMk id="10" creationId="{394094B0-A6C9-44BE-9042-66EF0612F625}"/>
          </ac:spMkLst>
        </pc:spChg>
        <pc:spChg chg="add">
          <ac:chgData name="Roseanne J" userId="dfafec38-ac1e-4bf6-a07d-27e7aefd12a0" providerId="ADAL" clId="{E9769815-66F9-493C-A761-2469D00B5F20}" dt="2023-09-06T10:34:53.531" v="112" actId="26606"/>
          <ac:spMkLst>
            <pc:docMk/>
            <pc:sldMk cId="1807263349" sldId="985"/>
            <ac:spMk id="12" creationId="{64C2CA96-0B16-4AA7-B340-33044D238597}"/>
          </ac:spMkLst>
        </pc:spChg>
        <pc:spChg chg="add">
          <ac:chgData name="Roseanne J" userId="dfafec38-ac1e-4bf6-a07d-27e7aefd12a0" providerId="ADAL" clId="{E9769815-66F9-493C-A761-2469D00B5F20}" dt="2023-09-06T10:34:53.531" v="112" actId="26606"/>
          <ac:spMkLst>
            <pc:docMk/>
            <pc:sldMk cId="1807263349" sldId="985"/>
            <ac:spMk id="14" creationId="{1D50D7A8-F1D5-4306-8A9B-DD7A73EB8BCE}"/>
          </ac:spMkLst>
        </pc:spChg>
        <pc:graphicFrameChg chg="add">
          <ac:chgData name="Roseanne J" userId="dfafec38-ac1e-4bf6-a07d-27e7aefd12a0" providerId="ADAL" clId="{E9769815-66F9-493C-A761-2469D00B5F20}" dt="2023-09-06T10:34:53.531" v="112" actId="26606"/>
          <ac:graphicFrameMkLst>
            <pc:docMk/>
            <pc:sldMk cId="1807263349" sldId="985"/>
            <ac:graphicFrameMk id="4" creationId="{7A13564F-4ACF-D4F0-D20E-2E1BB0EDE696}"/>
          </ac:graphicFrameMkLst>
        </pc:graphicFrameChg>
      </pc:sldChg>
      <pc:sldChg chg="add del">
        <pc:chgData name="Roseanne J" userId="dfafec38-ac1e-4bf6-a07d-27e7aefd12a0" providerId="ADAL" clId="{E9769815-66F9-493C-A761-2469D00B5F20}" dt="2023-09-06T10:31:11.514" v="57" actId="47"/>
        <pc:sldMkLst>
          <pc:docMk/>
          <pc:sldMk cId="2840615656" sldId="985"/>
        </pc:sldMkLst>
      </pc:sldChg>
      <pc:sldChg chg="addSp modSp new mod setBg">
        <pc:chgData name="Roseanne J" userId="dfafec38-ac1e-4bf6-a07d-27e7aefd12a0" providerId="ADAL" clId="{E9769815-66F9-493C-A761-2469D00B5F20}" dt="2023-09-06T10:35:59.738" v="228" actId="26606"/>
        <pc:sldMkLst>
          <pc:docMk/>
          <pc:sldMk cId="3647260829" sldId="986"/>
        </pc:sldMkLst>
        <pc:spChg chg="mod">
          <ac:chgData name="Roseanne J" userId="dfafec38-ac1e-4bf6-a07d-27e7aefd12a0" providerId="ADAL" clId="{E9769815-66F9-493C-A761-2469D00B5F20}" dt="2023-09-06T10:35:59.738" v="228" actId="26606"/>
          <ac:spMkLst>
            <pc:docMk/>
            <pc:sldMk cId="3647260829" sldId="986"/>
            <ac:spMk id="2" creationId="{B0CC19D2-8932-C09D-B7B3-D81F8E583B4F}"/>
          </ac:spMkLst>
        </pc:spChg>
        <pc:spChg chg="mod">
          <ac:chgData name="Roseanne J" userId="dfafec38-ac1e-4bf6-a07d-27e7aefd12a0" providerId="ADAL" clId="{E9769815-66F9-493C-A761-2469D00B5F20}" dt="2023-09-06T10:35:59.738" v="228" actId="26606"/>
          <ac:spMkLst>
            <pc:docMk/>
            <pc:sldMk cId="3647260829" sldId="986"/>
            <ac:spMk id="3" creationId="{7F7F1AED-7A8F-6200-B585-755EACBF57AF}"/>
          </ac:spMkLst>
        </pc:spChg>
        <pc:spChg chg="add">
          <ac:chgData name="Roseanne J" userId="dfafec38-ac1e-4bf6-a07d-27e7aefd12a0" providerId="ADAL" clId="{E9769815-66F9-493C-A761-2469D00B5F20}" dt="2023-09-06T10:35:59.738" v="228" actId="26606"/>
          <ac:spMkLst>
            <pc:docMk/>
            <pc:sldMk cId="3647260829" sldId="986"/>
            <ac:spMk id="8" creationId="{1A3C89F8-0D2F-47FF-B903-151248265F47}"/>
          </ac:spMkLst>
        </pc:spChg>
        <pc:spChg chg="add">
          <ac:chgData name="Roseanne J" userId="dfafec38-ac1e-4bf6-a07d-27e7aefd12a0" providerId="ADAL" clId="{E9769815-66F9-493C-A761-2469D00B5F20}" dt="2023-09-06T10:35:59.738" v="228" actId="26606"/>
          <ac:spMkLst>
            <pc:docMk/>
            <pc:sldMk cId="3647260829" sldId="986"/>
            <ac:spMk id="10" creationId="{C5CB530E-515E-412C-9DF1-5F8FFBD6F383}"/>
          </ac:spMkLst>
        </pc:spChg>
        <pc:spChg chg="add">
          <ac:chgData name="Roseanne J" userId="dfafec38-ac1e-4bf6-a07d-27e7aefd12a0" providerId="ADAL" clId="{E9769815-66F9-493C-A761-2469D00B5F20}" dt="2023-09-06T10:35:59.738" v="228" actId="26606"/>
          <ac:spMkLst>
            <pc:docMk/>
            <pc:sldMk cId="3647260829" sldId="986"/>
            <ac:spMk id="12" creationId="{712D4376-A578-4FF1-94FC-245E7A6A489F}"/>
          </ac:spMkLst>
        </pc:spChg>
        <pc:spChg chg="add">
          <ac:chgData name="Roseanne J" userId="dfafec38-ac1e-4bf6-a07d-27e7aefd12a0" providerId="ADAL" clId="{E9769815-66F9-493C-A761-2469D00B5F20}" dt="2023-09-06T10:35:59.738" v="228" actId="26606"/>
          <ac:spMkLst>
            <pc:docMk/>
            <pc:sldMk cId="3647260829" sldId="986"/>
            <ac:spMk id="14" creationId="{AEA7509D-F04F-40CB-A0B3-EEF16499CC9F}"/>
          </ac:spMkLst>
        </pc:spChg>
        <pc:spChg chg="add">
          <ac:chgData name="Roseanne J" userId="dfafec38-ac1e-4bf6-a07d-27e7aefd12a0" providerId="ADAL" clId="{E9769815-66F9-493C-A761-2469D00B5F20}" dt="2023-09-06T10:35:59.738" v="228" actId="26606"/>
          <ac:spMkLst>
            <pc:docMk/>
            <pc:sldMk cId="3647260829" sldId="986"/>
            <ac:spMk id="18" creationId="{508BEF50-7B1E-49A4-BC19-5F4F1D755E64}"/>
          </ac:spMkLst>
        </pc:spChg>
        <pc:spChg chg="add">
          <ac:chgData name="Roseanne J" userId="dfafec38-ac1e-4bf6-a07d-27e7aefd12a0" providerId="ADAL" clId="{E9769815-66F9-493C-A761-2469D00B5F20}" dt="2023-09-06T10:35:59.738" v="228" actId="26606"/>
          <ac:spMkLst>
            <pc:docMk/>
            <pc:sldMk cId="3647260829" sldId="986"/>
            <ac:spMk id="20" creationId="{3FBAD350-5664-4811-A208-657FB882D350}"/>
          </ac:spMkLst>
        </pc:spChg>
        <pc:spChg chg="add">
          <ac:chgData name="Roseanne J" userId="dfafec38-ac1e-4bf6-a07d-27e7aefd12a0" providerId="ADAL" clId="{E9769815-66F9-493C-A761-2469D00B5F20}" dt="2023-09-06T10:35:59.738" v="228" actId="26606"/>
          <ac:spMkLst>
            <pc:docMk/>
            <pc:sldMk cId="3647260829" sldId="986"/>
            <ac:spMk id="22" creationId="{C39ADB8F-D187-49D7-BDCF-C1B6DC727068}"/>
          </ac:spMkLst>
        </pc:spChg>
        <pc:cxnChg chg="add">
          <ac:chgData name="Roseanne J" userId="dfafec38-ac1e-4bf6-a07d-27e7aefd12a0" providerId="ADAL" clId="{E9769815-66F9-493C-A761-2469D00B5F20}" dt="2023-09-06T10:35:59.738" v="228" actId="26606"/>
          <ac:cxnSpMkLst>
            <pc:docMk/>
            <pc:sldMk cId="3647260829" sldId="986"/>
            <ac:cxnSpMk id="16" creationId="{56020367-4FD5-4596-8E10-C5F095CD8DBF}"/>
          </ac:cxnSpMkLst>
        </pc:cxnChg>
      </pc:sldChg>
      <pc:sldChg chg="addSp modSp new mod setBg">
        <pc:chgData name="Roseanne J" userId="dfafec38-ac1e-4bf6-a07d-27e7aefd12a0" providerId="ADAL" clId="{E9769815-66F9-493C-A761-2469D00B5F20}" dt="2023-09-06T10:36:46.618" v="344" actId="26606"/>
        <pc:sldMkLst>
          <pc:docMk/>
          <pc:sldMk cId="914368924" sldId="987"/>
        </pc:sldMkLst>
        <pc:spChg chg="mod">
          <ac:chgData name="Roseanne J" userId="dfafec38-ac1e-4bf6-a07d-27e7aefd12a0" providerId="ADAL" clId="{E9769815-66F9-493C-A761-2469D00B5F20}" dt="2023-09-06T10:36:46.618" v="344" actId="26606"/>
          <ac:spMkLst>
            <pc:docMk/>
            <pc:sldMk cId="914368924" sldId="987"/>
            <ac:spMk id="2" creationId="{46BB2E54-41A0-E6F7-70D3-63CABD36BEED}"/>
          </ac:spMkLst>
        </pc:spChg>
        <pc:spChg chg="mod">
          <ac:chgData name="Roseanne J" userId="dfafec38-ac1e-4bf6-a07d-27e7aefd12a0" providerId="ADAL" clId="{E9769815-66F9-493C-A761-2469D00B5F20}" dt="2023-09-06T10:36:46.618" v="344" actId="26606"/>
          <ac:spMkLst>
            <pc:docMk/>
            <pc:sldMk cId="914368924" sldId="987"/>
            <ac:spMk id="3" creationId="{F89815BB-010B-F0AD-EF09-F7893228BB5A}"/>
          </ac:spMkLst>
        </pc:spChg>
        <pc:spChg chg="add">
          <ac:chgData name="Roseanne J" userId="dfafec38-ac1e-4bf6-a07d-27e7aefd12a0" providerId="ADAL" clId="{E9769815-66F9-493C-A761-2469D00B5F20}" dt="2023-09-06T10:36:46.618" v="344" actId="26606"/>
          <ac:spMkLst>
            <pc:docMk/>
            <pc:sldMk cId="914368924" sldId="987"/>
            <ac:spMk id="10" creationId="{327D73B4-9F5C-4A64-A179-51B9500CB8B5}"/>
          </ac:spMkLst>
        </pc:spChg>
        <pc:spChg chg="add">
          <ac:chgData name="Roseanne J" userId="dfafec38-ac1e-4bf6-a07d-27e7aefd12a0" providerId="ADAL" clId="{E9769815-66F9-493C-A761-2469D00B5F20}" dt="2023-09-06T10:36:46.618" v="344" actId="26606"/>
          <ac:spMkLst>
            <pc:docMk/>
            <pc:sldMk cId="914368924" sldId="987"/>
            <ac:spMk id="12" creationId="{C1F06963-6374-4B48-844F-071A9BAAAE02}"/>
          </ac:spMkLst>
        </pc:spChg>
        <pc:spChg chg="add">
          <ac:chgData name="Roseanne J" userId="dfafec38-ac1e-4bf6-a07d-27e7aefd12a0" providerId="ADAL" clId="{E9769815-66F9-493C-A761-2469D00B5F20}" dt="2023-09-06T10:36:46.618" v="344" actId="26606"/>
          <ac:spMkLst>
            <pc:docMk/>
            <pc:sldMk cId="914368924" sldId="987"/>
            <ac:spMk id="18" creationId="{E3020543-B24B-4EC4-8FFC-8DD88EEA91A8}"/>
          </ac:spMkLst>
        </pc:spChg>
        <pc:grpChg chg="add">
          <ac:chgData name="Roseanne J" userId="dfafec38-ac1e-4bf6-a07d-27e7aefd12a0" providerId="ADAL" clId="{E9769815-66F9-493C-A761-2469D00B5F20}" dt="2023-09-06T10:36:46.618" v="344" actId="26606"/>
          <ac:grpSpMkLst>
            <pc:docMk/>
            <pc:sldMk cId="914368924" sldId="987"/>
            <ac:grpSpMk id="14" creationId="{5614C7C0-FA1D-4105-8345-1DF76F9870A8}"/>
          </ac:grpSpMkLst>
        </pc:grpChg>
        <pc:picChg chg="add">
          <ac:chgData name="Roseanne J" userId="dfafec38-ac1e-4bf6-a07d-27e7aefd12a0" providerId="ADAL" clId="{E9769815-66F9-493C-A761-2469D00B5F20}" dt="2023-09-06T10:36:46.618" v="344" actId="26606"/>
          <ac:picMkLst>
            <pc:docMk/>
            <pc:sldMk cId="914368924" sldId="987"/>
            <ac:picMk id="7" creationId="{22D85AFE-4F14-0A9B-FCE0-38D32C514AD8}"/>
          </ac:picMkLst>
        </pc:picChg>
        <pc:cxnChg chg="add">
          <ac:chgData name="Roseanne J" userId="dfafec38-ac1e-4bf6-a07d-27e7aefd12a0" providerId="ADAL" clId="{E9769815-66F9-493C-A761-2469D00B5F20}" dt="2023-09-06T10:36:46.618" v="344" actId="26606"/>
          <ac:cxnSpMkLst>
            <pc:docMk/>
            <pc:sldMk cId="914368924" sldId="987"/>
            <ac:cxnSpMk id="20" creationId="{C49DA8F6-BCC1-4447-B54C-57856834B94B}"/>
          </ac:cxnSpMkLst>
        </pc:cxnChg>
      </pc:sldChg>
      <pc:sldChg chg="addSp delSp add mod setBg delDesignElem">
        <pc:chgData name="Roseanne J" userId="dfafec38-ac1e-4bf6-a07d-27e7aefd12a0" providerId="ADAL" clId="{E9769815-66F9-493C-A761-2469D00B5F20}" dt="2023-09-06T10:37:05.370" v="347" actId="26606"/>
        <pc:sldMkLst>
          <pc:docMk/>
          <pc:sldMk cId="1682652299" sldId="988"/>
        </pc:sldMkLst>
        <pc:spChg chg="add">
          <ac:chgData name="Roseanne J" userId="dfafec38-ac1e-4bf6-a07d-27e7aefd12a0" providerId="ADAL" clId="{E9769815-66F9-493C-A761-2469D00B5F20}" dt="2023-09-06T10:37:05.370" v="347" actId="26606"/>
          <ac:spMkLst>
            <pc:docMk/>
            <pc:sldMk cId="1682652299" sldId="988"/>
            <ac:spMk id="9" creationId="{327D73B4-9F5C-4A64-A179-51B9500CB8B5}"/>
          </ac:spMkLst>
        </pc:spChg>
        <pc:spChg chg="del">
          <ac:chgData name="Roseanne J" userId="dfafec38-ac1e-4bf6-a07d-27e7aefd12a0" providerId="ADAL" clId="{E9769815-66F9-493C-A761-2469D00B5F20}" dt="2023-09-06T10:37:00.022" v="346"/>
          <ac:spMkLst>
            <pc:docMk/>
            <pc:sldMk cId="1682652299" sldId="988"/>
            <ac:spMk id="10" creationId="{327D73B4-9F5C-4A64-A179-51B9500CB8B5}"/>
          </ac:spMkLst>
        </pc:spChg>
        <pc:spChg chg="add">
          <ac:chgData name="Roseanne J" userId="dfafec38-ac1e-4bf6-a07d-27e7aefd12a0" providerId="ADAL" clId="{E9769815-66F9-493C-A761-2469D00B5F20}" dt="2023-09-06T10:37:05.370" v="347" actId="26606"/>
          <ac:spMkLst>
            <pc:docMk/>
            <pc:sldMk cId="1682652299" sldId="988"/>
            <ac:spMk id="11" creationId="{C1F06963-6374-4B48-844F-071A9BAAAE02}"/>
          </ac:spMkLst>
        </pc:spChg>
        <pc:spChg chg="del">
          <ac:chgData name="Roseanne J" userId="dfafec38-ac1e-4bf6-a07d-27e7aefd12a0" providerId="ADAL" clId="{E9769815-66F9-493C-A761-2469D00B5F20}" dt="2023-09-06T10:37:00.022" v="346"/>
          <ac:spMkLst>
            <pc:docMk/>
            <pc:sldMk cId="1682652299" sldId="988"/>
            <ac:spMk id="12" creationId="{C1F06963-6374-4B48-844F-071A9BAAAE02}"/>
          </ac:spMkLst>
        </pc:spChg>
        <pc:spChg chg="add">
          <ac:chgData name="Roseanne J" userId="dfafec38-ac1e-4bf6-a07d-27e7aefd12a0" providerId="ADAL" clId="{E9769815-66F9-493C-A761-2469D00B5F20}" dt="2023-09-06T10:37:05.370" v="347" actId="26606"/>
          <ac:spMkLst>
            <pc:docMk/>
            <pc:sldMk cId="1682652299" sldId="988"/>
            <ac:spMk id="15" creationId="{E3020543-B24B-4EC4-8FFC-8DD88EEA91A8}"/>
          </ac:spMkLst>
        </pc:spChg>
        <pc:spChg chg="del">
          <ac:chgData name="Roseanne J" userId="dfafec38-ac1e-4bf6-a07d-27e7aefd12a0" providerId="ADAL" clId="{E9769815-66F9-493C-A761-2469D00B5F20}" dt="2023-09-06T10:37:00.022" v="346"/>
          <ac:spMkLst>
            <pc:docMk/>
            <pc:sldMk cId="1682652299" sldId="988"/>
            <ac:spMk id="18" creationId="{E3020543-B24B-4EC4-8FFC-8DD88EEA91A8}"/>
          </ac:spMkLst>
        </pc:spChg>
        <pc:grpChg chg="del">
          <ac:chgData name="Roseanne J" userId="dfafec38-ac1e-4bf6-a07d-27e7aefd12a0" providerId="ADAL" clId="{E9769815-66F9-493C-A761-2469D00B5F20}" dt="2023-09-06T10:37:00.022" v="346"/>
          <ac:grpSpMkLst>
            <pc:docMk/>
            <pc:sldMk cId="1682652299" sldId="988"/>
            <ac:grpSpMk id="14" creationId="{5614C7C0-FA1D-4105-8345-1DF76F9870A8}"/>
          </ac:grpSpMkLst>
        </pc:grpChg>
        <pc:grpChg chg="add">
          <ac:chgData name="Roseanne J" userId="dfafec38-ac1e-4bf6-a07d-27e7aefd12a0" providerId="ADAL" clId="{E9769815-66F9-493C-A761-2469D00B5F20}" dt="2023-09-06T10:37:05.370" v="347" actId="26606"/>
          <ac:grpSpMkLst>
            <pc:docMk/>
            <pc:sldMk cId="1682652299" sldId="988"/>
            <ac:grpSpMk id="16" creationId="{5614C7C0-FA1D-4105-8345-1DF76F9870A8}"/>
          </ac:grpSpMkLst>
        </pc:grpChg>
        <pc:cxnChg chg="del">
          <ac:chgData name="Roseanne J" userId="dfafec38-ac1e-4bf6-a07d-27e7aefd12a0" providerId="ADAL" clId="{E9769815-66F9-493C-A761-2469D00B5F20}" dt="2023-09-06T10:37:00.022" v="346"/>
          <ac:cxnSpMkLst>
            <pc:docMk/>
            <pc:sldMk cId="1682652299" sldId="988"/>
            <ac:cxnSpMk id="20" creationId="{C49DA8F6-BCC1-4447-B54C-57856834B94B}"/>
          </ac:cxnSpMkLst>
        </pc:cxnChg>
        <pc:cxnChg chg="add">
          <ac:chgData name="Roseanne J" userId="dfafec38-ac1e-4bf6-a07d-27e7aefd12a0" providerId="ADAL" clId="{E9769815-66F9-493C-A761-2469D00B5F20}" dt="2023-09-06T10:37:05.370" v="347" actId="26606"/>
          <ac:cxnSpMkLst>
            <pc:docMk/>
            <pc:sldMk cId="1682652299" sldId="988"/>
            <ac:cxnSpMk id="22" creationId="{C49DA8F6-BCC1-4447-B54C-57856834B94B}"/>
          </ac:cxnSpMkLst>
        </pc:cxnChg>
      </pc:sldChg>
      <pc:sldChg chg="addSp delSp modSp new mod setBg">
        <pc:chgData name="Roseanne J" userId="dfafec38-ac1e-4bf6-a07d-27e7aefd12a0" providerId="ADAL" clId="{E9769815-66F9-493C-A761-2469D00B5F20}" dt="2023-09-06T10:40:47.319" v="654" actId="1076"/>
        <pc:sldMkLst>
          <pc:docMk/>
          <pc:sldMk cId="3523716988" sldId="989"/>
        </pc:sldMkLst>
        <pc:spChg chg="mod">
          <ac:chgData name="Roseanne J" userId="dfafec38-ac1e-4bf6-a07d-27e7aefd12a0" providerId="ADAL" clId="{E9769815-66F9-493C-A761-2469D00B5F20}" dt="2023-09-06T10:40:47.319" v="654" actId="1076"/>
          <ac:spMkLst>
            <pc:docMk/>
            <pc:sldMk cId="3523716988" sldId="989"/>
            <ac:spMk id="2" creationId="{49F7B90D-F048-E89E-985C-4B95F2F2100B}"/>
          </ac:spMkLst>
        </pc:spChg>
        <pc:spChg chg="del">
          <ac:chgData name="Roseanne J" userId="dfafec38-ac1e-4bf6-a07d-27e7aefd12a0" providerId="ADAL" clId="{E9769815-66F9-493C-A761-2469D00B5F20}" dt="2023-09-06T10:38:57.863" v="533" actId="26606"/>
          <ac:spMkLst>
            <pc:docMk/>
            <pc:sldMk cId="3523716988" sldId="989"/>
            <ac:spMk id="3" creationId="{BE77D2CB-F103-41BE-856C-9728CF17545A}"/>
          </ac:spMkLst>
        </pc:spChg>
        <pc:spChg chg="add">
          <ac:chgData name="Roseanne J" userId="dfafec38-ac1e-4bf6-a07d-27e7aefd12a0" providerId="ADAL" clId="{E9769815-66F9-493C-A761-2469D00B5F20}" dt="2023-09-06T10:38:57.863" v="533" actId="26606"/>
          <ac:spMkLst>
            <pc:docMk/>
            <pc:sldMk cId="3523716988" sldId="989"/>
            <ac:spMk id="10" creationId="{5AE9FC70-8A26-4CF2-8E04-EBDADB8B81C4}"/>
          </ac:spMkLst>
        </pc:spChg>
        <pc:spChg chg="add">
          <ac:chgData name="Roseanne J" userId="dfafec38-ac1e-4bf6-a07d-27e7aefd12a0" providerId="ADAL" clId="{E9769815-66F9-493C-A761-2469D00B5F20}" dt="2023-09-06T10:38:57.863" v="533" actId="26606"/>
          <ac:spMkLst>
            <pc:docMk/>
            <pc:sldMk cId="3523716988" sldId="989"/>
            <ac:spMk id="12" creationId="{609CB703-C563-4F1F-BF28-83C06E978C4F}"/>
          </ac:spMkLst>
        </pc:spChg>
        <pc:spChg chg="add">
          <ac:chgData name="Roseanne J" userId="dfafec38-ac1e-4bf6-a07d-27e7aefd12a0" providerId="ADAL" clId="{E9769815-66F9-493C-A761-2469D00B5F20}" dt="2023-09-06T10:38:57.863" v="533" actId="26606"/>
          <ac:spMkLst>
            <pc:docMk/>
            <pc:sldMk cId="3523716988" sldId="989"/>
            <ac:spMk id="14" creationId="{C5CB530E-515E-412C-9DF1-5F8FFBD6F383}"/>
          </ac:spMkLst>
        </pc:spChg>
        <pc:spChg chg="add">
          <ac:chgData name="Roseanne J" userId="dfafec38-ac1e-4bf6-a07d-27e7aefd12a0" providerId="ADAL" clId="{E9769815-66F9-493C-A761-2469D00B5F20}" dt="2023-09-06T10:38:57.863" v="533" actId="26606"/>
          <ac:spMkLst>
            <pc:docMk/>
            <pc:sldMk cId="3523716988" sldId="989"/>
            <ac:spMk id="18" creationId="{712D4376-A578-4FF1-94FC-245E7A6A489F}"/>
          </ac:spMkLst>
        </pc:spChg>
        <pc:spChg chg="add">
          <ac:chgData name="Roseanne J" userId="dfafec38-ac1e-4bf6-a07d-27e7aefd12a0" providerId="ADAL" clId="{E9769815-66F9-493C-A761-2469D00B5F20}" dt="2023-09-06T10:38:57.863" v="533" actId="26606"/>
          <ac:spMkLst>
            <pc:docMk/>
            <pc:sldMk cId="3523716988" sldId="989"/>
            <ac:spMk id="20" creationId="{AEA7509D-F04F-40CB-A0B3-EEF16499CC9F}"/>
          </ac:spMkLst>
        </pc:spChg>
        <pc:picChg chg="add">
          <ac:chgData name="Roseanne J" userId="dfafec38-ac1e-4bf6-a07d-27e7aefd12a0" providerId="ADAL" clId="{E9769815-66F9-493C-A761-2469D00B5F20}" dt="2023-09-06T10:38:57.863" v="533" actId="26606"/>
          <ac:picMkLst>
            <pc:docMk/>
            <pc:sldMk cId="3523716988" sldId="989"/>
            <ac:picMk id="7" creationId="{57279754-EC77-CC10-71DF-6E286C16CD43}"/>
          </ac:picMkLst>
        </pc:picChg>
        <pc:cxnChg chg="add">
          <ac:chgData name="Roseanne J" userId="dfafec38-ac1e-4bf6-a07d-27e7aefd12a0" providerId="ADAL" clId="{E9769815-66F9-493C-A761-2469D00B5F20}" dt="2023-09-06T10:38:57.863" v="533" actId="26606"/>
          <ac:cxnSpMkLst>
            <pc:docMk/>
            <pc:sldMk cId="3523716988" sldId="989"/>
            <ac:cxnSpMk id="16" creationId="{56020367-4FD5-4596-8E10-C5F095CD8DBF}"/>
          </ac:cxnSpMkLst>
        </pc:cxnChg>
      </pc:sldChg>
      <pc:sldChg chg="addSp delSp modSp new mod setBg">
        <pc:chgData name="Roseanne J" userId="dfafec38-ac1e-4bf6-a07d-27e7aefd12a0" providerId="ADAL" clId="{E9769815-66F9-493C-A761-2469D00B5F20}" dt="2023-09-06T10:39:55.106" v="602" actId="26606"/>
        <pc:sldMkLst>
          <pc:docMk/>
          <pc:sldMk cId="4051700937" sldId="990"/>
        </pc:sldMkLst>
        <pc:spChg chg="mod">
          <ac:chgData name="Roseanne J" userId="dfafec38-ac1e-4bf6-a07d-27e7aefd12a0" providerId="ADAL" clId="{E9769815-66F9-493C-A761-2469D00B5F20}" dt="2023-09-06T10:39:55.106" v="602" actId="26606"/>
          <ac:spMkLst>
            <pc:docMk/>
            <pc:sldMk cId="4051700937" sldId="990"/>
            <ac:spMk id="2" creationId="{71D5468E-4DC8-5D44-5532-20B5034228D0}"/>
          </ac:spMkLst>
        </pc:spChg>
        <pc:spChg chg="del">
          <ac:chgData name="Roseanne J" userId="dfafec38-ac1e-4bf6-a07d-27e7aefd12a0" providerId="ADAL" clId="{E9769815-66F9-493C-A761-2469D00B5F20}" dt="2023-09-06T10:39:55.106" v="602" actId="26606"/>
          <ac:spMkLst>
            <pc:docMk/>
            <pc:sldMk cId="4051700937" sldId="990"/>
            <ac:spMk id="3" creationId="{9792A572-14AE-80A4-D130-284F1FB23178}"/>
          </ac:spMkLst>
        </pc:spChg>
        <pc:spChg chg="add">
          <ac:chgData name="Roseanne J" userId="dfafec38-ac1e-4bf6-a07d-27e7aefd12a0" providerId="ADAL" clId="{E9769815-66F9-493C-A761-2469D00B5F20}" dt="2023-09-06T10:39:55.106" v="602" actId="26606"/>
          <ac:spMkLst>
            <pc:docMk/>
            <pc:sldMk cId="4051700937" sldId="990"/>
            <ac:spMk id="10" creationId="{5AE9FC70-8A26-4CF2-8E04-EBDADB8B81C4}"/>
          </ac:spMkLst>
        </pc:spChg>
        <pc:spChg chg="add">
          <ac:chgData name="Roseanne J" userId="dfafec38-ac1e-4bf6-a07d-27e7aefd12a0" providerId="ADAL" clId="{E9769815-66F9-493C-A761-2469D00B5F20}" dt="2023-09-06T10:39:55.106" v="602" actId="26606"/>
          <ac:spMkLst>
            <pc:docMk/>
            <pc:sldMk cId="4051700937" sldId="990"/>
            <ac:spMk id="12" creationId="{609CB703-C563-4F1F-BF28-83C06E978C4F}"/>
          </ac:spMkLst>
        </pc:spChg>
        <pc:spChg chg="add">
          <ac:chgData name="Roseanne J" userId="dfafec38-ac1e-4bf6-a07d-27e7aefd12a0" providerId="ADAL" clId="{E9769815-66F9-493C-A761-2469D00B5F20}" dt="2023-09-06T10:39:55.106" v="602" actId="26606"/>
          <ac:spMkLst>
            <pc:docMk/>
            <pc:sldMk cId="4051700937" sldId="990"/>
            <ac:spMk id="14" creationId="{C5CB530E-515E-412C-9DF1-5F8FFBD6F383}"/>
          </ac:spMkLst>
        </pc:spChg>
        <pc:spChg chg="add">
          <ac:chgData name="Roseanne J" userId="dfafec38-ac1e-4bf6-a07d-27e7aefd12a0" providerId="ADAL" clId="{E9769815-66F9-493C-A761-2469D00B5F20}" dt="2023-09-06T10:39:55.106" v="602" actId="26606"/>
          <ac:spMkLst>
            <pc:docMk/>
            <pc:sldMk cId="4051700937" sldId="990"/>
            <ac:spMk id="18" creationId="{712D4376-A578-4FF1-94FC-245E7A6A489F}"/>
          </ac:spMkLst>
        </pc:spChg>
        <pc:spChg chg="add">
          <ac:chgData name="Roseanne J" userId="dfafec38-ac1e-4bf6-a07d-27e7aefd12a0" providerId="ADAL" clId="{E9769815-66F9-493C-A761-2469D00B5F20}" dt="2023-09-06T10:39:55.106" v="602" actId="26606"/>
          <ac:spMkLst>
            <pc:docMk/>
            <pc:sldMk cId="4051700937" sldId="990"/>
            <ac:spMk id="20" creationId="{AEA7509D-F04F-40CB-A0B3-EEF16499CC9F}"/>
          </ac:spMkLst>
        </pc:spChg>
        <pc:picChg chg="add">
          <ac:chgData name="Roseanne J" userId="dfafec38-ac1e-4bf6-a07d-27e7aefd12a0" providerId="ADAL" clId="{E9769815-66F9-493C-A761-2469D00B5F20}" dt="2023-09-06T10:39:55.106" v="602" actId="26606"/>
          <ac:picMkLst>
            <pc:docMk/>
            <pc:sldMk cId="4051700937" sldId="990"/>
            <ac:picMk id="7" creationId="{2289C4DE-0F74-45E4-4B95-685E9524243B}"/>
          </ac:picMkLst>
        </pc:picChg>
        <pc:cxnChg chg="add">
          <ac:chgData name="Roseanne J" userId="dfafec38-ac1e-4bf6-a07d-27e7aefd12a0" providerId="ADAL" clId="{E9769815-66F9-493C-A761-2469D00B5F20}" dt="2023-09-06T10:39:55.106" v="602" actId="26606"/>
          <ac:cxnSpMkLst>
            <pc:docMk/>
            <pc:sldMk cId="4051700937" sldId="990"/>
            <ac:cxnSpMk id="16" creationId="{56020367-4FD5-4596-8E10-C5F095CD8DBF}"/>
          </ac:cxnSpMkLst>
        </pc:cxnChg>
      </pc:sldChg>
      <pc:sldChg chg="addSp delSp add mod setBg delDesignElem">
        <pc:chgData name="Roseanne J" userId="dfafec38-ac1e-4bf6-a07d-27e7aefd12a0" providerId="ADAL" clId="{E9769815-66F9-493C-A761-2469D00B5F20}" dt="2023-09-06T10:40:06.723" v="605" actId="26606"/>
        <pc:sldMkLst>
          <pc:docMk/>
          <pc:sldMk cId="3927530099" sldId="991"/>
        </pc:sldMkLst>
        <pc:spChg chg="add">
          <ac:chgData name="Roseanne J" userId="dfafec38-ac1e-4bf6-a07d-27e7aefd12a0" providerId="ADAL" clId="{E9769815-66F9-493C-A761-2469D00B5F20}" dt="2023-09-06T10:40:06.723" v="605" actId="26606"/>
          <ac:spMkLst>
            <pc:docMk/>
            <pc:sldMk cId="3927530099" sldId="991"/>
            <ac:spMk id="9" creationId="{5AE9FC70-8A26-4CF2-8E04-EBDADB8B81C4}"/>
          </ac:spMkLst>
        </pc:spChg>
        <pc:spChg chg="del">
          <ac:chgData name="Roseanne J" userId="dfafec38-ac1e-4bf6-a07d-27e7aefd12a0" providerId="ADAL" clId="{E9769815-66F9-493C-A761-2469D00B5F20}" dt="2023-09-06T10:40:02.387" v="604"/>
          <ac:spMkLst>
            <pc:docMk/>
            <pc:sldMk cId="3927530099" sldId="991"/>
            <ac:spMk id="10" creationId="{5AE9FC70-8A26-4CF2-8E04-EBDADB8B81C4}"/>
          </ac:spMkLst>
        </pc:spChg>
        <pc:spChg chg="add">
          <ac:chgData name="Roseanne J" userId="dfafec38-ac1e-4bf6-a07d-27e7aefd12a0" providerId="ADAL" clId="{E9769815-66F9-493C-A761-2469D00B5F20}" dt="2023-09-06T10:40:06.723" v="605" actId="26606"/>
          <ac:spMkLst>
            <pc:docMk/>
            <pc:sldMk cId="3927530099" sldId="991"/>
            <ac:spMk id="11" creationId="{609CB703-C563-4F1F-BF28-83C06E978C4F}"/>
          </ac:spMkLst>
        </pc:spChg>
        <pc:spChg chg="del">
          <ac:chgData name="Roseanne J" userId="dfafec38-ac1e-4bf6-a07d-27e7aefd12a0" providerId="ADAL" clId="{E9769815-66F9-493C-A761-2469D00B5F20}" dt="2023-09-06T10:40:02.387" v="604"/>
          <ac:spMkLst>
            <pc:docMk/>
            <pc:sldMk cId="3927530099" sldId="991"/>
            <ac:spMk id="12" creationId="{609CB703-C563-4F1F-BF28-83C06E978C4F}"/>
          </ac:spMkLst>
        </pc:spChg>
        <pc:spChg chg="add">
          <ac:chgData name="Roseanne J" userId="dfafec38-ac1e-4bf6-a07d-27e7aefd12a0" providerId="ADAL" clId="{E9769815-66F9-493C-A761-2469D00B5F20}" dt="2023-09-06T10:40:06.723" v="605" actId="26606"/>
          <ac:spMkLst>
            <pc:docMk/>
            <pc:sldMk cId="3927530099" sldId="991"/>
            <ac:spMk id="13" creationId="{C5CB530E-515E-412C-9DF1-5F8FFBD6F383}"/>
          </ac:spMkLst>
        </pc:spChg>
        <pc:spChg chg="del">
          <ac:chgData name="Roseanne J" userId="dfafec38-ac1e-4bf6-a07d-27e7aefd12a0" providerId="ADAL" clId="{E9769815-66F9-493C-A761-2469D00B5F20}" dt="2023-09-06T10:40:02.387" v="604"/>
          <ac:spMkLst>
            <pc:docMk/>
            <pc:sldMk cId="3927530099" sldId="991"/>
            <ac:spMk id="14" creationId="{C5CB530E-515E-412C-9DF1-5F8FFBD6F383}"/>
          </ac:spMkLst>
        </pc:spChg>
        <pc:spChg chg="add">
          <ac:chgData name="Roseanne J" userId="dfafec38-ac1e-4bf6-a07d-27e7aefd12a0" providerId="ADAL" clId="{E9769815-66F9-493C-A761-2469D00B5F20}" dt="2023-09-06T10:40:06.723" v="605" actId="26606"/>
          <ac:spMkLst>
            <pc:docMk/>
            <pc:sldMk cId="3927530099" sldId="991"/>
            <ac:spMk id="17" creationId="{712D4376-A578-4FF1-94FC-245E7A6A489F}"/>
          </ac:spMkLst>
        </pc:spChg>
        <pc:spChg chg="del">
          <ac:chgData name="Roseanne J" userId="dfafec38-ac1e-4bf6-a07d-27e7aefd12a0" providerId="ADAL" clId="{E9769815-66F9-493C-A761-2469D00B5F20}" dt="2023-09-06T10:40:02.387" v="604"/>
          <ac:spMkLst>
            <pc:docMk/>
            <pc:sldMk cId="3927530099" sldId="991"/>
            <ac:spMk id="18" creationId="{712D4376-A578-4FF1-94FC-245E7A6A489F}"/>
          </ac:spMkLst>
        </pc:spChg>
        <pc:spChg chg="del">
          <ac:chgData name="Roseanne J" userId="dfafec38-ac1e-4bf6-a07d-27e7aefd12a0" providerId="ADAL" clId="{E9769815-66F9-493C-A761-2469D00B5F20}" dt="2023-09-06T10:40:02.387" v="604"/>
          <ac:spMkLst>
            <pc:docMk/>
            <pc:sldMk cId="3927530099" sldId="991"/>
            <ac:spMk id="20" creationId="{AEA7509D-F04F-40CB-A0B3-EEF16499CC9F}"/>
          </ac:spMkLst>
        </pc:spChg>
        <pc:spChg chg="add">
          <ac:chgData name="Roseanne J" userId="dfafec38-ac1e-4bf6-a07d-27e7aefd12a0" providerId="ADAL" clId="{E9769815-66F9-493C-A761-2469D00B5F20}" dt="2023-09-06T10:40:06.723" v="605" actId="26606"/>
          <ac:spMkLst>
            <pc:docMk/>
            <pc:sldMk cId="3927530099" sldId="991"/>
            <ac:spMk id="22" creationId="{AEA7509D-F04F-40CB-A0B3-EEF16499CC9F}"/>
          </ac:spMkLst>
        </pc:spChg>
        <pc:cxnChg chg="add">
          <ac:chgData name="Roseanne J" userId="dfafec38-ac1e-4bf6-a07d-27e7aefd12a0" providerId="ADAL" clId="{E9769815-66F9-493C-A761-2469D00B5F20}" dt="2023-09-06T10:40:06.723" v="605" actId="26606"/>
          <ac:cxnSpMkLst>
            <pc:docMk/>
            <pc:sldMk cId="3927530099" sldId="991"/>
            <ac:cxnSpMk id="15" creationId="{56020367-4FD5-4596-8E10-C5F095CD8DBF}"/>
          </ac:cxnSpMkLst>
        </pc:cxnChg>
        <pc:cxnChg chg="del">
          <ac:chgData name="Roseanne J" userId="dfafec38-ac1e-4bf6-a07d-27e7aefd12a0" providerId="ADAL" clId="{E9769815-66F9-493C-A761-2469D00B5F20}" dt="2023-09-06T10:40:02.387" v="604"/>
          <ac:cxnSpMkLst>
            <pc:docMk/>
            <pc:sldMk cId="3927530099" sldId="991"/>
            <ac:cxnSpMk id="16" creationId="{56020367-4FD5-4596-8E10-C5F095CD8DBF}"/>
          </ac:cxnSpMkLst>
        </pc:cxnChg>
      </pc:sldChg>
      <pc:sldChg chg="add del">
        <pc:chgData name="Roseanne J" userId="dfafec38-ac1e-4bf6-a07d-27e7aefd12a0" providerId="ADAL" clId="{E9769815-66F9-493C-A761-2469D00B5F20}" dt="2023-09-06T10:41:14.510" v="660" actId="47"/>
        <pc:sldMkLst>
          <pc:docMk/>
          <pc:sldMk cId="2049322028" sldId="992"/>
        </pc:sldMkLst>
      </pc:sldChg>
      <pc:sldChg chg="addSp modSp new mod setBg addAnim">
        <pc:chgData name="Roseanne J" userId="dfafec38-ac1e-4bf6-a07d-27e7aefd12a0" providerId="ADAL" clId="{E9769815-66F9-493C-A761-2469D00B5F20}" dt="2023-09-06T10:42:04.271" v="785"/>
        <pc:sldMkLst>
          <pc:docMk/>
          <pc:sldMk cId="2362865739" sldId="992"/>
        </pc:sldMkLst>
        <pc:spChg chg="mod">
          <ac:chgData name="Roseanne J" userId="dfafec38-ac1e-4bf6-a07d-27e7aefd12a0" providerId="ADAL" clId="{E9769815-66F9-493C-A761-2469D00B5F20}" dt="2023-09-06T10:42:04.271" v="783" actId="26606"/>
          <ac:spMkLst>
            <pc:docMk/>
            <pc:sldMk cId="2362865739" sldId="992"/>
            <ac:spMk id="2" creationId="{796E3371-0C98-B0D2-59F9-E648B17C8B28}"/>
          </ac:spMkLst>
        </pc:spChg>
        <pc:spChg chg="mod">
          <ac:chgData name="Roseanne J" userId="dfafec38-ac1e-4bf6-a07d-27e7aefd12a0" providerId="ADAL" clId="{E9769815-66F9-493C-A761-2469D00B5F20}" dt="2023-09-06T10:42:04.271" v="783" actId="26606"/>
          <ac:spMkLst>
            <pc:docMk/>
            <pc:sldMk cId="2362865739" sldId="992"/>
            <ac:spMk id="3" creationId="{13FF667D-E720-8151-678E-F578C7A19C59}"/>
          </ac:spMkLst>
        </pc:spChg>
        <pc:spChg chg="add">
          <ac:chgData name="Roseanne J" userId="dfafec38-ac1e-4bf6-a07d-27e7aefd12a0" providerId="ADAL" clId="{E9769815-66F9-493C-A761-2469D00B5F20}" dt="2023-09-06T10:42:04.271" v="783" actId="26606"/>
          <ac:spMkLst>
            <pc:docMk/>
            <pc:sldMk cId="2362865739" sldId="992"/>
            <ac:spMk id="10" creationId="{5AE9FC70-8A26-4CF2-8E04-EBDADB8B81C4}"/>
          </ac:spMkLst>
        </pc:spChg>
        <pc:spChg chg="add">
          <ac:chgData name="Roseanne J" userId="dfafec38-ac1e-4bf6-a07d-27e7aefd12a0" providerId="ADAL" clId="{E9769815-66F9-493C-A761-2469D00B5F20}" dt="2023-09-06T10:42:04.271" v="783" actId="26606"/>
          <ac:spMkLst>
            <pc:docMk/>
            <pc:sldMk cId="2362865739" sldId="992"/>
            <ac:spMk id="12" creationId="{609CB703-C563-4F1F-BF28-83C06E978C4F}"/>
          </ac:spMkLst>
        </pc:spChg>
        <pc:spChg chg="add">
          <ac:chgData name="Roseanne J" userId="dfafec38-ac1e-4bf6-a07d-27e7aefd12a0" providerId="ADAL" clId="{E9769815-66F9-493C-A761-2469D00B5F20}" dt="2023-09-06T10:42:04.271" v="783" actId="26606"/>
          <ac:spMkLst>
            <pc:docMk/>
            <pc:sldMk cId="2362865739" sldId="992"/>
            <ac:spMk id="14" creationId="{C5CB530E-515E-412C-9DF1-5F8FFBD6F383}"/>
          </ac:spMkLst>
        </pc:spChg>
        <pc:spChg chg="add">
          <ac:chgData name="Roseanne J" userId="dfafec38-ac1e-4bf6-a07d-27e7aefd12a0" providerId="ADAL" clId="{E9769815-66F9-493C-A761-2469D00B5F20}" dt="2023-09-06T10:42:04.271" v="783" actId="26606"/>
          <ac:spMkLst>
            <pc:docMk/>
            <pc:sldMk cId="2362865739" sldId="992"/>
            <ac:spMk id="18" creationId="{712D4376-A578-4FF1-94FC-245E7A6A489F}"/>
          </ac:spMkLst>
        </pc:spChg>
        <pc:spChg chg="add">
          <ac:chgData name="Roseanne J" userId="dfafec38-ac1e-4bf6-a07d-27e7aefd12a0" providerId="ADAL" clId="{E9769815-66F9-493C-A761-2469D00B5F20}" dt="2023-09-06T10:42:04.271" v="783" actId="26606"/>
          <ac:spMkLst>
            <pc:docMk/>
            <pc:sldMk cId="2362865739" sldId="992"/>
            <ac:spMk id="20" creationId="{AEA7509D-F04F-40CB-A0B3-EEF16499CC9F}"/>
          </ac:spMkLst>
        </pc:spChg>
        <pc:picChg chg="add">
          <ac:chgData name="Roseanne J" userId="dfafec38-ac1e-4bf6-a07d-27e7aefd12a0" providerId="ADAL" clId="{E9769815-66F9-493C-A761-2469D00B5F20}" dt="2023-09-06T10:42:04.271" v="783" actId="26606"/>
          <ac:picMkLst>
            <pc:docMk/>
            <pc:sldMk cId="2362865739" sldId="992"/>
            <ac:picMk id="7" creationId="{3210BE85-C87A-0F25-F686-81299D8ED355}"/>
          </ac:picMkLst>
        </pc:picChg>
        <pc:cxnChg chg="add">
          <ac:chgData name="Roseanne J" userId="dfafec38-ac1e-4bf6-a07d-27e7aefd12a0" providerId="ADAL" clId="{E9769815-66F9-493C-A761-2469D00B5F20}" dt="2023-09-06T10:42:04.271" v="783" actId="26606"/>
          <ac:cxnSpMkLst>
            <pc:docMk/>
            <pc:sldMk cId="2362865739" sldId="992"/>
            <ac:cxnSpMk id="16" creationId="{56020367-4FD5-4596-8E10-C5F095CD8DB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AB8B-2603-4CDB-8CD2-DB89C00CEEAA}"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A7598-B207-4CE2-A778-0188CFF9A7FA}" type="slidenum">
              <a:rPr lang="en-GB" smtClean="0"/>
              <a:t>‹#›</a:t>
            </a:fld>
            <a:endParaRPr lang="en-GB"/>
          </a:p>
        </p:txBody>
      </p:sp>
    </p:spTree>
    <p:extLst>
      <p:ext uri="{BB962C8B-B14F-4D97-AF65-F5344CB8AC3E}">
        <p14:creationId xmlns:p14="http://schemas.microsoft.com/office/powerpoint/2010/main" val="283447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oppins" panose="00000500000000000000" pitchFamily="2" charset="0"/>
                <a:ea typeface="Calibri" panose="020F0502020204030204" pitchFamily="34" charset="0"/>
                <a:cs typeface="Arial" panose="020B0604020202020204" pitchFamily="34" charset="0"/>
              </a:rPr>
              <a:t>You may not think it, but regardless of the size or nature of your business, the information you hold is valuable to a criminal. Although they may not target you specifically, it’s all too easy to be damaged by scam emails (also known as ‘phishing’) that cyber criminals send out, indiscriminately, to millions of businesses. Even if you don’t lose money directly, a data breach (which is when information is stolen or accessed without authorisation) could cause the temporary shutdown of your business whilst the breach is investigated and damage your reputation with customers and partners.</a:t>
            </a:r>
            <a:endParaRPr lang="en-GB" sz="12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0921440-3F76-4522-97F6-7D9CEA1AF782}" type="slidenum">
              <a:rPr lang="en-GB" smtClean="0"/>
              <a:t>3</a:t>
            </a:fld>
            <a:endParaRPr lang="en-GB"/>
          </a:p>
        </p:txBody>
      </p:sp>
    </p:spTree>
    <p:extLst>
      <p:ext uri="{BB962C8B-B14F-4D97-AF65-F5344CB8AC3E}">
        <p14:creationId xmlns:p14="http://schemas.microsoft.com/office/powerpoint/2010/main" val="324626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Can sign up to receive the services via the NCSC website to receive updates straight to your inbox</a:t>
            </a:r>
            <a:br>
              <a:rPr lang="en-GB">
                <a:cs typeface="+mn-lt"/>
              </a:rPr>
            </a:br>
            <a:endParaRPr lang="en-GB">
              <a:cs typeface="Calibri"/>
            </a:endParaRPr>
          </a:p>
          <a:p>
            <a:pPr marL="171450" indent="-171450">
              <a:buFont typeface="Arial,Sans-Serif" panose="020B0604020202020204" pitchFamily="34" charset="0"/>
              <a:buChar char="•"/>
            </a:pPr>
            <a:r>
              <a:rPr lang="en-GB">
                <a:cs typeface="Calibri"/>
              </a:rPr>
              <a:t>Newsletter – is suitable for all organisations, </a:t>
            </a:r>
            <a:r>
              <a:rPr lang="en-GB"/>
              <a:t>The Small Organisation Newsletter aims to break down cyber related issues into bitesize pieces which can be read in your coffee break.   </a:t>
            </a:r>
            <a:endParaRPr lang="en-GB">
              <a:cs typeface="Calibri"/>
            </a:endParaRPr>
          </a:p>
          <a:p>
            <a:pPr marL="171450" indent="-171450">
              <a:buFont typeface="Arial,Sans-Serif" panose="020B0604020202020204" pitchFamily="34" charset="0"/>
              <a:buChar char="•"/>
            </a:pPr>
            <a:r>
              <a:rPr lang="en-GB"/>
              <a:t>We want to arm you and your business with the advice and tools to minimise the risk of a cyber-attack.  </a:t>
            </a:r>
            <a:endParaRPr lang="en-US"/>
          </a:p>
          <a:p>
            <a:pPr marL="171450" indent="-171450">
              <a:buFont typeface="Arial" panose="020B0604020202020204" pitchFamily="34" charset="0"/>
              <a:buChar char="•"/>
            </a:pPr>
            <a:endParaRPr lang="en-GB">
              <a:cs typeface="Calibri"/>
            </a:endParaRPr>
          </a:p>
          <a:p>
            <a:pPr marL="171450" indent="-171450">
              <a:buFont typeface="Arial" panose="020B0604020202020204" pitchFamily="34" charset="0"/>
              <a:buChar char="•"/>
            </a:pPr>
            <a:r>
              <a:rPr lang="en-GB">
                <a:cs typeface="Calibri"/>
              </a:rPr>
              <a:t>If you feel not relevant to you, unsubscribe at anytime.</a:t>
            </a:r>
          </a:p>
          <a:p>
            <a:pPr marL="171450" indent="-171450">
              <a:buFont typeface="Arial" panose="020B0604020202020204" pitchFamily="34" charset="0"/>
              <a:buChar char="•"/>
            </a:pPr>
            <a:endParaRPr lang="en-GB">
              <a:cs typeface="Calibri"/>
            </a:endParaRPr>
          </a:p>
          <a:p>
            <a:pPr marL="171450" indent="-171450">
              <a:buFont typeface="Arial" panose="020B0604020202020204" pitchFamily="34" charset="0"/>
              <a:buChar char="•"/>
            </a:pPr>
            <a:endParaRPr lang="en-GB">
              <a:cs typeface="Calibri"/>
            </a:endParaRPr>
          </a:p>
        </p:txBody>
      </p:sp>
      <p:sp>
        <p:nvSpPr>
          <p:cNvPr id="4" name="Slide Number Placeholder 3"/>
          <p:cNvSpPr>
            <a:spLocks noGrp="1"/>
          </p:cNvSpPr>
          <p:nvPr>
            <p:ph type="sldNum" sz="quarter" idx="5"/>
          </p:nvPr>
        </p:nvSpPr>
        <p:spPr/>
        <p:txBody>
          <a:bodyPr/>
          <a:lstStyle/>
          <a:p>
            <a:fld id="{A0FD0D10-5AA8-4871-A468-09FDCDCC3E43}" type="slidenum">
              <a:rPr lang="en-GB" smtClean="0"/>
              <a:t>6</a:t>
            </a:fld>
            <a:endParaRPr lang="en-GB"/>
          </a:p>
        </p:txBody>
      </p:sp>
    </p:spTree>
    <p:extLst>
      <p:ext uri="{BB962C8B-B14F-4D97-AF65-F5344CB8AC3E}">
        <p14:creationId xmlns:p14="http://schemas.microsoft.com/office/powerpoint/2010/main" val="177398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Visit ncsc.gov.uk and search for any of the headings in the white boxes.</a:t>
            </a:r>
          </a:p>
        </p:txBody>
      </p:sp>
      <p:sp>
        <p:nvSpPr>
          <p:cNvPr id="4" name="Slide Number Placeholder 3"/>
          <p:cNvSpPr>
            <a:spLocks noGrp="1"/>
          </p:cNvSpPr>
          <p:nvPr>
            <p:ph type="sldNum" sz="quarter" idx="5"/>
          </p:nvPr>
        </p:nvSpPr>
        <p:spPr/>
        <p:txBody>
          <a:bodyPr/>
          <a:lstStyle/>
          <a:p>
            <a:fld id="{33A6C83D-098D-4A7D-ADDF-AA5AB2783EAF}" type="slidenum">
              <a:rPr lang="en-GB" smtClean="0"/>
              <a:t>8</a:t>
            </a:fld>
            <a:endParaRPr lang="en-GB"/>
          </a:p>
        </p:txBody>
      </p:sp>
    </p:spTree>
    <p:extLst>
      <p:ext uri="{BB962C8B-B14F-4D97-AF65-F5344CB8AC3E}">
        <p14:creationId xmlns:p14="http://schemas.microsoft.com/office/powerpoint/2010/main" val="21279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35A3-775E-474C-AF9A-BAD1C86A57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8FB990-47F5-4424-9E09-E43C2C9FF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3B588C-ABC0-43A4-9041-5D4186C99AEB}"/>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101EF138-FB04-4172-8945-03A77EB06895}"/>
              </a:ext>
            </a:extLst>
          </p:cNvPr>
          <p:cNvSpPr>
            <a:spLocks noGrp="1"/>
          </p:cNvSpPr>
          <p:nvPr>
            <p:ph type="ftr" sz="quarter" idx="11"/>
          </p:nvPr>
        </p:nvSpPr>
        <p:spPr>
          <a:xfrm>
            <a:off x="4038600" y="6356350"/>
            <a:ext cx="4114800" cy="365125"/>
          </a:xfrm>
        </p:spPr>
        <p:txBody>
          <a:bodyPr/>
          <a:lstStyle/>
          <a:p>
            <a:endParaRPr lang="en-GB" dirty="0"/>
          </a:p>
        </p:txBody>
      </p:sp>
      <p:sp>
        <p:nvSpPr>
          <p:cNvPr id="6" name="Slide Number Placeholder 5">
            <a:extLst>
              <a:ext uri="{FF2B5EF4-FFF2-40B4-BE49-F238E27FC236}">
                <a16:creationId xmlns:a16="http://schemas.microsoft.com/office/drawing/2014/main" id="{C9A18BA8-16B3-421E-905B-B72546998322}"/>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265237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8D31-E1C9-4F59-88FA-C9FBA22E48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BB40D7-19CD-4F94-87E9-CE84612FF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84685D-98CF-435F-8407-8FECEAEF14D1}"/>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5AA1C406-5728-4C04-A925-6E11CE6FE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74D97E-8301-4046-BB0B-63A75C2E996D}"/>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237269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412A2-2538-46C0-8D20-00B135556E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A785F8-AE70-4F54-8A86-F5E6C438F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F67F6A-DBB0-4B63-BF5A-2A93CDC4253B}"/>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FD9CD5DC-F520-40EA-B7F6-68E85FE5AC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11256-6246-446A-ACFF-EC2D12D18207}"/>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131584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2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C1F4-9E5C-4A5A-8F78-E979F7A728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BD8C13-8050-4FA8-8B84-AC104CFDC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D5F1F-2FDF-476F-9171-67E5F9A5E777}"/>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141D9E3A-0CC0-4913-A850-40DBA041BE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AFAB8-9A3B-4218-A354-668100EB8E0F}"/>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221935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EB52-F445-4AFE-9C5C-30A2B8AE8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E222A5-B7C0-41CD-962D-9725550CC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B7B1A-6436-4E8C-AF78-55EC159F0944}"/>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A6582E90-5A49-44D9-AAC7-CE41A9443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FC125-1729-43A0-A8BF-997868475292}"/>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7033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D17D-8770-41DE-8212-E88715B9B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50F785-AA4D-495C-ADA4-0C933AF036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012716-E700-4B47-9716-18BB708D2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7CAE63-46CB-4E7D-9BF9-B30D0CB82BEA}"/>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6" name="Footer Placeholder 5">
            <a:extLst>
              <a:ext uri="{FF2B5EF4-FFF2-40B4-BE49-F238E27FC236}">
                <a16:creationId xmlns:a16="http://schemas.microsoft.com/office/drawing/2014/main" id="{3DDA964D-8FD6-4962-BED3-33F87FF69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237730-3416-42C0-A8FE-15B68797D16A}"/>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242039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5E7B-52DF-4C50-AE1A-6C86402558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90724-3D78-4440-BDBA-788F06EF9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CE99A-652F-45B5-BB30-635A50EDE7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F0C33F-2266-4605-8293-784DA49EBD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BE404-493C-4940-906A-CD618B5A4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FCBD62-ADC1-4533-A656-27AD81A25041}"/>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8" name="Footer Placeholder 7">
            <a:extLst>
              <a:ext uri="{FF2B5EF4-FFF2-40B4-BE49-F238E27FC236}">
                <a16:creationId xmlns:a16="http://schemas.microsoft.com/office/drawing/2014/main" id="{D3E96A57-D7EC-45DD-B8E1-9E873A35C4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A4F25E-C5F7-49E3-85DE-13EEB22C7AFE}"/>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171782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8461-0827-4916-9928-56352A3F2E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01810E-F6AB-41CE-8BE5-E02B24604358}"/>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4" name="Footer Placeholder 3">
            <a:extLst>
              <a:ext uri="{FF2B5EF4-FFF2-40B4-BE49-F238E27FC236}">
                <a16:creationId xmlns:a16="http://schemas.microsoft.com/office/drawing/2014/main" id="{3153AE68-3C82-4BAE-B32E-B943BE65E8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E0CFAD-F0A5-4EF1-A485-22E493EF0D1C}"/>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125262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9E902-6AF4-49DD-B1E6-54A67CC1BC8F}"/>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3" name="Footer Placeholder 2">
            <a:extLst>
              <a:ext uri="{FF2B5EF4-FFF2-40B4-BE49-F238E27FC236}">
                <a16:creationId xmlns:a16="http://schemas.microsoft.com/office/drawing/2014/main" id="{6E2C6F67-FEA0-472A-BBAD-4739E6805D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972FA8-73C6-46AA-A765-DCC10BF688C3}"/>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37948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04C7-3C4B-41F1-8CEC-3444EC61A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EF935B-22F6-4774-BAC4-004C41F7C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33B5F-5C95-47CA-8956-0D7F25AC2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706DF-CA9F-439A-8AA0-1810091D6751}"/>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6" name="Footer Placeholder 5">
            <a:extLst>
              <a:ext uri="{FF2B5EF4-FFF2-40B4-BE49-F238E27FC236}">
                <a16:creationId xmlns:a16="http://schemas.microsoft.com/office/drawing/2014/main" id="{5C7B0DAB-C655-40EC-A69B-6A0798AD8C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E4527C-2699-4F41-9127-181432D32A8A}"/>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121900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090A-2131-4D28-9DA0-4DE261F99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9A72A5-9FCD-48C9-A922-4AC4030BA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9B57AD4-E2EC-498F-81CE-F5C1AE165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45E63-24FC-4723-BEFF-6B22D1D1AD6E}"/>
              </a:ext>
            </a:extLst>
          </p:cNvPr>
          <p:cNvSpPr>
            <a:spLocks noGrp="1"/>
          </p:cNvSpPr>
          <p:nvPr>
            <p:ph type="dt" sz="half" idx="10"/>
          </p:nvPr>
        </p:nvSpPr>
        <p:spPr/>
        <p:txBody>
          <a:bodyPr/>
          <a:lstStyle/>
          <a:p>
            <a:fld id="{8CC0DA2A-0D4C-4C88-B82A-3350580E8C3E}" type="datetimeFigureOut">
              <a:rPr lang="en-GB" smtClean="0"/>
              <a:t>13/09/2023</a:t>
            </a:fld>
            <a:endParaRPr lang="en-GB"/>
          </a:p>
        </p:txBody>
      </p:sp>
      <p:sp>
        <p:nvSpPr>
          <p:cNvPr id="6" name="Footer Placeholder 5">
            <a:extLst>
              <a:ext uri="{FF2B5EF4-FFF2-40B4-BE49-F238E27FC236}">
                <a16:creationId xmlns:a16="http://schemas.microsoft.com/office/drawing/2014/main" id="{65D2CE2F-CFBC-4DCD-A928-02E0C1FBE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B6CFE8-73C8-4B9A-9337-FFB069BA5B54}"/>
              </a:ext>
            </a:extLst>
          </p:cNvPr>
          <p:cNvSpPr>
            <a:spLocks noGrp="1"/>
          </p:cNvSpPr>
          <p:nvPr>
            <p:ph type="sldNum" sz="quarter" idx="12"/>
          </p:nvPr>
        </p:nvSpPr>
        <p:spPr/>
        <p:txBody>
          <a:bodyPr/>
          <a:lstStyle/>
          <a:p>
            <a:fld id="{977F03AC-6E4B-4351-A868-B8C99674822E}" type="slidenum">
              <a:rPr lang="en-GB" smtClean="0"/>
              <a:t>‹#›</a:t>
            </a:fld>
            <a:endParaRPr lang="en-GB"/>
          </a:p>
        </p:txBody>
      </p:sp>
    </p:spTree>
    <p:extLst>
      <p:ext uri="{BB962C8B-B14F-4D97-AF65-F5344CB8AC3E}">
        <p14:creationId xmlns:p14="http://schemas.microsoft.com/office/powerpoint/2010/main" val="386239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0DE83-731F-4BDA-8645-2240E68C8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7A21D-3818-4278-A672-8CE86892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16EA48-238F-4A15-93DF-136645E58942}"/>
              </a:ext>
            </a:extLst>
          </p:cNvPr>
          <p:cNvSpPr>
            <a:spLocks noGrp="1"/>
          </p:cNvSpPr>
          <p:nvPr>
            <p:ph type="dt" sz="half" idx="2"/>
          </p:nvPr>
        </p:nvSpPr>
        <p:spPr>
          <a:xfrm>
            <a:off x="72000"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0DA2A-0D4C-4C88-B82A-3350580E8C3E}" type="datetimeFigureOut">
              <a:rPr lang="en-GB" smtClean="0"/>
              <a:t>13/09/2023</a:t>
            </a:fld>
            <a:endParaRPr lang="en-GB"/>
          </a:p>
        </p:txBody>
      </p:sp>
      <p:sp>
        <p:nvSpPr>
          <p:cNvPr id="5" name="Footer Placeholder 4">
            <a:extLst>
              <a:ext uri="{FF2B5EF4-FFF2-40B4-BE49-F238E27FC236}">
                <a16:creationId xmlns:a16="http://schemas.microsoft.com/office/drawing/2014/main" id="{31C7DEE8-90E8-41D3-803C-7E0DE92C5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760D9F-C9A4-4A90-BD8A-FEC83AA7A7E1}"/>
              </a:ext>
            </a:extLst>
          </p:cNvPr>
          <p:cNvSpPr>
            <a:spLocks noGrp="1"/>
          </p:cNvSpPr>
          <p:nvPr>
            <p:ph type="sldNum" sz="quarter" idx="4"/>
          </p:nvPr>
        </p:nvSpPr>
        <p:spPr>
          <a:xfrm>
            <a:off x="936000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F03AC-6E4B-4351-A868-B8C99674822E}" type="slidenum">
              <a:rPr lang="en-GB" smtClean="0"/>
              <a:t>‹#›</a:t>
            </a:fld>
            <a:endParaRPr lang="en-GB"/>
          </a:p>
        </p:txBody>
      </p:sp>
      <p:sp>
        <p:nvSpPr>
          <p:cNvPr id="7" name="Rectangle 6">
            <a:extLst>
              <a:ext uri="{FF2B5EF4-FFF2-40B4-BE49-F238E27FC236}">
                <a16:creationId xmlns:a16="http://schemas.microsoft.com/office/drawing/2014/main" id="{85E7D15E-9065-4539-BC35-5DBECE60ABDB}"/>
              </a:ext>
            </a:extLst>
          </p:cNvPr>
          <p:cNvSpPr/>
          <p:nvPr userDrawn="1"/>
        </p:nvSpPr>
        <p:spPr>
          <a:xfrm>
            <a:off x="806927" y="6642556"/>
            <a:ext cx="10578146"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tabLst>
                <a:tab pos="2865755" algn="ctr"/>
                <a:tab pos="5731510" algn="r"/>
              </a:tabLst>
            </a:pPr>
            <a:r>
              <a:rPr lang="en-GB" sz="8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This information is exempt under the Freedom of Information Act 2000 (FOIA) and may be exempt under other UK information legislation.</a:t>
            </a:r>
            <a:r>
              <a:rPr lang="en-GB" sz="80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8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Refer any FOIA queries to </a:t>
            </a:r>
            <a:r>
              <a:rPr lang="en-GB" sz="800" u="sng"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ncscinfoleg@ncsc.gov.uk</a:t>
            </a:r>
            <a:r>
              <a:rPr lang="en-GB" sz="8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 All material is UK Crown Copyright ©</a:t>
            </a:r>
            <a:endParaRPr lang="en-GB" sz="80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72DEC51-3EBE-4817-BE66-0AE3F09553F5}"/>
              </a:ext>
            </a:extLst>
          </p:cNvPr>
          <p:cNvSpPr txBox="1"/>
          <p:nvPr userDrawn="1"/>
        </p:nvSpPr>
        <p:spPr>
          <a:xfrm>
            <a:off x="3715407" y="62088"/>
            <a:ext cx="476118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25996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eckcybersecurity.service.ncsc.gov.uk/"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mailto:report@phishing.gov.uk" TargetMode="External"/><Relationship Id="rId2" Type="http://schemas.openxmlformats.org/officeDocument/2006/relationships/hyperlink" Target="http://www.actionfraud.police.uk/"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79C94F-F23C-6D4D-B444-98C300113FE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AE2E74A-AC6F-4E49-B554-1A2C7C664E8E}"/>
              </a:ext>
            </a:extLst>
          </p:cNvPr>
          <p:cNvSpPr txBox="1"/>
          <p:nvPr/>
        </p:nvSpPr>
        <p:spPr>
          <a:xfrm>
            <a:off x="1855321" y="3116154"/>
            <a:ext cx="6124897" cy="1077218"/>
          </a:xfrm>
          <a:prstGeom prst="rect">
            <a:avLst/>
          </a:prstGeom>
          <a:noFill/>
        </p:spPr>
        <p:txBody>
          <a:bodyPr wrap="square" rtlCol="0">
            <a:spAutoFit/>
          </a:bodyPr>
          <a:lstStyle/>
          <a:p>
            <a:r>
              <a:rPr lang="en-US" sz="3200" b="1" i="0">
                <a:solidFill>
                  <a:schemeClr val="bg1"/>
                </a:solidFill>
                <a:latin typeface="Poppins" pitchFamily="2" charset="77"/>
                <a:cs typeface="Poppins" pitchFamily="2" charset="77"/>
              </a:rPr>
              <a:t>Introduction to the National </a:t>
            </a:r>
          </a:p>
          <a:p>
            <a:r>
              <a:rPr lang="en-US" sz="3200" b="1" i="0">
                <a:solidFill>
                  <a:schemeClr val="bg1"/>
                </a:solidFill>
                <a:latin typeface="Poppins" pitchFamily="2" charset="77"/>
                <a:cs typeface="Poppins" pitchFamily="2" charset="77"/>
              </a:rPr>
              <a:t>Cyber Security Centre</a:t>
            </a:r>
          </a:p>
        </p:txBody>
      </p:sp>
      <p:pic>
        <p:nvPicPr>
          <p:cNvPr id="6" name="Picture 5">
            <a:extLst>
              <a:ext uri="{FF2B5EF4-FFF2-40B4-BE49-F238E27FC236}">
                <a16:creationId xmlns:a16="http://schemas.microsoft.com/office/drawing/2014/main" id="{C3D45FD8-F107-A244-B2FD-CFE897937BEE}"/>
              </a:ext>
            </a:extLst>
          </p:cNvPr>
          <p:cNvPicPr>
            <a:picLocks noChangeAspect="1"/>
          </p:cNvPicPr>
          <p:nvPr/>
        </p:nvPicPr>
        <p:blipFill>
          <a:blip r:embed="rId3"/>
          <a:stretch>
            <a:fillRect/>
          </a:stretch>
        </p:blipFill>
        <p:spPr>
          <a:xfrm>
            <a:off x="784818" y="3116154"/>
            <a:ext cx="956501" cy="937371"/>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76FE787-7F07-2C4A-803F-568A52E69A09}"/>
              </a:ext>
            </a:extLst>
          </p:cNvPr>
          <p:cNvPicPr>
            <a:picLocks noChangeAspect="1"/>
          </p:cNvPicPr>
          <p:nvPr/>
        </p:nvPicPr>
        <p:blipFill>
          <a:blip r:embed="rId4"/>
          <a:stretch>
            <a:fillRect/>
          </a:stretch>
        </p:blipFill>
        <p:spPr>
          <a:xfrm>
            <a:off x="-821477" y="-521270"/>
            <a:ext cx="4432661" cy="2274048"/>
          </a:xfrm>
          <a:prstGeom prst="rect">
            <a:avLst/>
          </a:prstGeom>
        </p:spPr>
      </p:pic>
    </p:spTree>
    <p:extLst>
      <p:ext uri="{BB962C8B-B14F-4D97-AF65-F5344CB8AC3E}">
        <p14:creationId xmlns:p14="http://schemas.microsoft.com/office/powerpoint/2010/main" val="2120499466"/>
      </p:ext>
    </p:extLst>
  </p:cSld>
  <p:clrMapOvr>
    <a:masterClrMapping/>
  </p:clrMapOvr>
  <mc:AlternateContent xmlns:mc="http://schemas.openxmlformats.org/markup-compatibility/2006" xmlns:p14="http://schemas.microsoft.com/office/powerpoint/2010/main">
    <mc:Choice Requires="p14">
      <p:transition spd="slow" p14:dur="2000" advTm="8035"/>
    </mc:Choice>
    <mc:Fallback xmlns="">
      <p:transition spd="slow" advTm="80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5665-828E-EF00-0C60-4D5AA05FA914}"/>
              </a:ext>
            </a:extLst>
          </p:cNvPr>
          <p:cNvSpPr>
            <a:spLocks noGrp="1"/>
          </p:cNvSpPr>
          <p:nvPr>
            <p:ph type="title"/>
          </p:nvPr>
        </p:nvSpPr>
        <p:spPr>
          <a:xfrm>
            <a:off x="288757" y="1060331"/>
            <a:ext cx="11610475" cy="601578"/>
          </a:xfrm>
        </p:spPr>
        <p:txBody>
          <a:bodyPr>
            <a:normAutofit fontScale="90000"/>
          </a:bodyPr>
          <a:lstStyle/>
          <a:p>
            <a:r>
              <a:rPr lang="en-GB" dirty="0">
                <a:latin typeface="Poppins" panose="00000500000000000000" pitchFamily="2" charset="0"/>
                <a:cs typeface="Poppins" panose="00000500000000000000" pitchFamily="2" charset="0"/>
              </a:rPr>
              <a:t>What is cyber security?</a:t>
            </a:r>
            <a:br>
              <a:rPr lang="en-GB" dirty="0"/>
            </a:br>
            <a:endParaRPr lang="en-GB" dirty="0"/>
          </a:p>
        </p:txBody>
      </p:sp>
      <p:sp>
        <p:nvSpPr>
          <p:cNvPr id="3" name="Content Placeholder 2">
            <a:extLst>
              <a:ext uri="{FF2B5EF4-FFF2-40B4-BE49-F238E27FC236}">
                <a16:creationId xmlns:a16="http://schemas.microsoft.com/office/drawing/2014/main" id="{A3FFCB75-F72A-2067-0072-0626CA6771A9}"/>
              </a:ext>
            </a:extLst>
          </p:cNvPr>
          <p:cNvSpPr>
            <a:spLocks noGrp="1"/>
          </p:cNvSpPr>
          <p:nvPr>
            <p:ph idx="1"/>
          </p:nvPr>
        </p:nvSpPr>
        <p:spPr>
          <a:xfrm>
            <a:off x="240631" y="1726952"/>
            <a:ext cx="6057041" cy="4502600"/>
          </a:xfrm>
        </p:spPr>
        <p:txBody>
          <a:bodyPr>
            <a:normAutofit fontScale="92500" lnSpcReduction="10000"/>
          </a:bodyPr>
          <a:lstStyle/>
          <a:p>
            <a:pPr marL="285750" indent="-285750">
              <a:buFont typeface="Wingdings" panose="05000000000000000000" pitchFamily="2" charset="2"/>
              <a:buChar char="Ø"/>
            </a:pPr>
            <a:r>
              <a:rPr lang="en-GB" sz="1800" dirty="0">
                <a:solidFill>
                  <a:srgbClr val="000000"/>
                </a:solidFill>
                <a:latin typeface="Poppins" panose="00000500000000000000" pitchFamily="2" charset="0"/>
              </a:rPr>
              <a:t>Cyber relates</a:t>
            </a:r>
            <a:r>
              <a:rPr lang="en-GB" sz="1800" b="0" i="0" dirty="0">
                <a:solidFill>
                  <a:srgbClr val="000000"/>
                </a:solidFill>
                <a:effectLst/>
                <a:latin typeface="Poppins" panose="00000500000000000000" pitchFamily="2" charset="0"/>
              </a:rPr>
              <a:t> to computer systems, networks (including the internet) and devices in general.</a:t>
            </a:r>
          </a:p>
          <a:p>
            <a:pPr marL="285750" indent="-285750">
              <a:buFont typeface="Wingdings" panose="05000000000000000000" pitchFamily="2" charset="2"/>
              <a:buChar char="Ø"/>
            </a:pPr>
            <a:endParaRPr lang="en-GB" sz="1800" dirty="0">
              <a:solidFill>
                <a:srgbClr val="000000"/>
              </a:solidFill>
              <a:latin typeface="Poppins" panose="00000500000000000000" pitchFamily="2" charset="0"/>
            </a:endParaRPr>
          </a:p>
          <a:p>
            <a:pPr marL="285750" indent="-285750">
              <a:buFont typeface="Wingdings" panose="05000000000000000000" pitchFamily="2" charset="2"/>
              <a:buChar char="Ø"/>
            </a:pPr>
            <a:r>
              <a:rPr lang="en-GB" sz="1800" dirty="0">
                <a:solidFill>
                  <a:srgbClr val="000000"/>
                </a:solidFill>
                <a:effectLst/>
                <a:latin typeface="Poppins" panose="00000500000000000000" pitchFamily="2" charset="0"/>
                <a:ea typeface="Times New Roman" panose="02020603050405020304" pitchFamily="18" charset="0"/>
              </a:rPr>
              <a:t>Cyber security's core function is to protect the </a:t>
            </a:r>
            <a:r>
              <a:rPr lang="en-GB" sz="1800" b="1" dirty="0">
                <a:solidFill>
                  <a:srgbClr val="000000"/>
                </a:solidFill>
                <a:effectLst/>
                <a:latin typeface="Poppins" panose="00000500000000000000" pitchFamily="2" charset="0"/>
                <a:ea typeface="Times New Roman" panose="02020603050405020304" pitchFamily="18" charset="0"/>
              </a:rPr>
              <a:t>devices</a:t>
            </a:r>
            <a:r>
              <a:rPr lang="en-GB" sz="1800" dirty="0">
                <a:solidFill>
                  <a:srgbClr val="000000"/>
                </a:solidFill>
                <a:effectLst/>
                <a:latin typeface="Poppins" panose="00000500000000000000" pitchFamily="2" charset="0"/>
                <a:ea typeface="Times New Roman" panose="02020603050405020304" pitchFamily="18" charset="0"/>
              </a:rPr>
              <a:t> we all use and the </a:t>
            </a:r>
            <a:r>
              <a:rPr lang="en-GB" sz="1800" b="1" dirty="0">
                <a:solidFill>
                  <a:srgbClr val="000000"/>
                </a:solidFill>
                <a:effectLst/>
                <a:latin typeface="Poppins" panose="00000500000000000000" pitchFamily="2" charset="0"/>
                <a:ea typeface="Times New Roman" panose="02020603050405020304" pitchFamily="18" charset="0"/>
              </a:rPr>
              <a:t>services</a:t>
            </a:r>
            <a:r>
              <a:rPr lang="en-GB" sz="1800" dirty="0">
                <a:solidFill>
                  <a:srgbClr val="000000"/>
                </a:solidFill>
                <a:effectLst/>
                <a:latin typeface="Poppins" panose="00000500000000000000" pitchFamily="2" charset="0"/>
                <a:ea typeface="Times New Roman" panose="02020603050405020304" pitchFamily="18" charset="0"/>
              </a:rPr>
              <a:t> we access - both online and at work - from  being compromised. </a:t>
            </a:r>
          </a:p>
          <a:p>
            <a:pPr marL="285750" indent="-285750">
              <a:buFont typeface="Wingdings" panose="05000000000000000000" pitchFamily="2" charset="2"/>
              <a:buChar char="Ø"/>
            </a:pPr>
            <a:endParaRPr lang="en-GB" sz="1800" dirty="0">
              <a:solidFill>
                <a:srgbClr val="000000"/>
              </a:solidFill>
              <a:latin typeface="Poppins" panose="00000500000000000000" pitchFamily="2" charset="0"/>
              <a:ea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latin typeface="Poppins" panose="00000500000000000000" pitchFamily="2" charset="0"/>
                <a:ea typeface="Times New Roman" panose="02020603050405020304" pitchFamily="18" charset="0"/>
              </a:rPr>
              <a:t>It is also about preventing unauthorised access to the vast amounts of </a:t>
            </a:r>
            <a:r>
              <a:rPr lang="en-GB" sz="1800" b="1" dirty="0">
                <a:solidFill>
                  <a:srgbClr val="000000"/>
                </a:solidFill>
                <a:effectLst/>
                <a:latin typeface="Poppins" panose="00000500000000000000" pitchFamily="2" charset="0"/>
                <a:ea typeface="Times New Roman" panose="02020603050405020304" pitchFamily="18" charset="0"/>
              </a:rPr>
              <a:t>personal information</a:t>
            </a:r>
            <a:r>
              <a:rPr lang="en-GB" sz="1800" dirty="0">
                <a:solidFill>
                  <a:srgbClr val="000000"/>
                </a:solidFill>
                <a:effectLst/>
                <a:latin typeface="Poppins" panose="00000500000000000000" pitchFamily="2" charset="0"/>
                <a:ea typeface="Times New Roman" panose="02020603050405020304" pitchFamily="18" charset="0"/>
              </a:rPr>
              <a:t> we store on these devices, and online.</a:t>
            </a:r>
          </a:p>
          <a:p>
            <a:pPr marL="285750" indent="-285750">
              <a:buFont typeface="Wingdings" panose="05000000000000000000" pitchFamily="2" charset="2"/>
              <a:buChar char="Ø"/>
            </a:pPr>
            <a:endParaRPr lang="en-GB" sz="1800" dirty="0">
              <a:solidFill>
                <a:srgbClr val="000000"/>
              </a:solidFill>
              <a:latin typeface="Poppins" panose="00000500000000000000" pitchFamily="2" charset="0"/>
            </a:endParaRPr>
          </a:p>
          <a:p>
            <a:pPr marL="285750" indent="-285750">
              <a:buFont typeface="Wingdings" panose="05000000000000000000" pitchFamily="2" charset="2"/>
              <a:buChar char="Ø"/>
            </a:pPr>
            <a:r>
              <a:rPr lang="en-GB" sz="180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Cyber security is important because smartphones, computers and the internet are a part of modern life. From online banking and shopping, to email and social media.</a:t>
            </a:r>
          </a:p>
          <a:p>
            <a:pPr marL="285750" indent="-285750">
              <a:buFont typeface="Wingdings" panose="05000000000000000000" pitchFamily="2" charset="2"/>
              <a:buChar char="Ø"/>
            </a:pPr>
            <a:endParaRPr lang="en-GB" sz="1800" dirty="0"/>
          </a:p>
        </p:txBody>
      </p:sp>
      <p:pic>
        <p:nvPicPr>
          <p:cNvPr id="5" name="Picture 4" descr="A picture containing person, computer, indoor&#10;&#10;Description automatically generated">
            <a:extLst>
              <a:ext uri="{FF2B5EF4-FFF2-40B4-BE49-F238E27FC236}">
                <a16:creationId xmlns:a16="http://schemas.microsoft.com/office/drawing/2014/main" id="{EC7CFB68-179B-821F-9F92-4D83ACB6F840}"/>
              </a:ext>
            </a:extLst>
          </p:cNvPr>
          <p:cNvPicPr>
            <a:picLocks noChangeAspect="1"/>
          </p:cNvPicPr>
          <p:nvPr/>
        </p:nvPicPr>
        <p:blipFill>
          <a:blip r:embed="rId2"/>
          <a:stretch>
            <a:fillRect/>
          </a:stretch>
        </p:blipFill>
        <p:spPr>
          <a:xfrm>
            <a:off x="6875278" y="1883802"/>
            <a:ext cx="4827327" cy="3312289"/>
          </a:xfrm>
          <a:prstGeom prst="rect">
            <a:avLst/>
          </a:prstGeom>
        </p:spPr>
      </p:pic>
    </p:spTree>
    <p:extLst>
      <p:ext uri="{BB962C8B-B14F-4D97-AF65-F5344CB8AC3E}">
        <p14:creationId xmlns:p14="http://schemas.microsoft.com/office/powerpoint/2010/main" val="7698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93C1-AC66-F514-6833-10AB067BDA6C}"/>
              </a:ext>
            </a:extLst>
          </p:cNvPr>
          <p:cNvSpPr>
            <a:spLocks noGrp="1"/>
          </p:cNvSpPr>
          <p:nvPr>
            <p:ph type="title"/>
          </p:nvPr>
        </p:nvSpPr>
        <p:spPr/>
        <p:txBody>
          <a:bodyPr>
            <a:normAutofit/>
          </a:bodyPr>
          <a:lstStyle/>
          <a:p>
            <a:r>
              <a:rPr lang="en-GB" dirty="0">
                <a:latin typeface="Poppins" panose="00000500000000000000" pitchFamily="2" charset="0"/>
                <a:cs typeface="Poppins" panose="00000500000000000000" pitchFamily="2" charset="0"/>
              </a:rPr>
              <a:t>Why is my organisation at risk?</a:t>
            </a:r>
            <a:br>
              <a:rPr lang="en-GB" dirty="0"/>
            </a:br>
            <a:endParaRPr lang="en-GB" dirty="0"/>
          </a:p>
        </p:txBody>
      </p:sp>
      <p:pic>
        <p:nvPicPr>
          <p:cNvPr id="5" name="Picture 4" descr="Graphical user interface&#10;&#10;Description automatically generated">
            <a:extLst>
              <a:ext uri="{FF2B5EF4-FFF2-40B4-BE49-F238E27FC236}">
                <a16:creationId xmlns:a16="http://schemas.microsoft.com/office/drawing/2014/main" id="{4053A8FC-2490-B0EB-19E8-4DAB9FF39E64}"/>
              </a:ext>
            </a:extLst>
          </p:cNvPr>
          <p:cNvPicPr>
            <a:picLocks noChangeAspect="1"/>
          </p:cNvPicPr>
          <p:nvPr/>
        </p:nvPicPr>
        <p:blipFill>
          <a:blip r:embed="rId3"/>
          <a:stretch>
            <a:fillRect/>
          </a:stretch>
        </p:blipFill>
        <p:spPr>
          <a:xfrm>
            <a:off x="6604334" y="1357412"/>
            <a:ext cx="5425526" cy="3614235"/>
          </a:xfrm>
          <a:prstGeom prst="rect">
            <a:avLst/>
          </a:prstGeom>
        </p:spPr>
      </p:pic>
      <p:sp>
        <p:nvSpPr>
          <p:cNvPr id="3" name="Content Placeholder 2">
            <a:extLst>
              <a:ext uri="{FF2B5EF4-FFF2-40B4-BE49-F238E27FC236}">
                <a16:creationId xmlns:a16="http://schemas.microsoft.com/office/drawing/2014/main" id="{8FEEAB18-976D-C557-A5BE-71788624EBB9}"/>
              </a:ext>
            </a:extLst>
          </p:cNvPr>
          <p:cNvSpPr>
            <a:spLocks noGrp="1"/>
          </p:cNvSpPr>
          <p:nvPr>
            <p:ph idx="1"/>
          </p:nvPr>
        </p:nvSpPr>
        <p:spPr>
          <a:xfrm>
            <a:off x="419385" y="1658201"/>
            <a:ext cx="7273950" cy="4502600"/>
          </a:xfrm>
        </p:spPr>
        <p:txBody>
          <a:bodyPr>
            <a:normAutofit fontScale="92500" lnSpcReduction="20000"/>
          </a:bodyPr>
          <a:lstStyle/>
          <a:p>
            <a:r>
              <a:rPr lang="en-GB" sz="1900" dirty="0">
                <a:latin typeface="Poppins" panose="00000500000000000000" pitchFamily="2" charset="0"/>
                <a:ea typeface="Calibri" panose="020F0502020204030204" pitchFamily="34" charset="0"/>
                <a:cs typeface="Arial" panose="020B0604020202020204" pitchFamily="34" charset="0"/>
              </a:rPr>
              <a:t>Regardless of the size or nature of your business, the information you hold is valuable to a criminal.</a:t>
            </a:r>
          </a:p>
          <a:p>
            <a:endPar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rPr>
              <a:t>Phishing emails </a:t>
            </a:r>
          </a:p>
          <a:p>
            <a:pPr marL="342900" indent="-342900">
              <a:buFont typeface="Wingdings" panose="05000000000000000000" pitchFamily="2" charset="2"/>
              <a:buChar char="Ø"/>
            </a:pPr>
            <a:endPar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rPr>
              <a:t>Ransomware</a:t>
            </a:r>
          </a:p>
          <a:p>
            <a:endPar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rPr>
              <a:t>Social Media Hacking</a:t>
            </a:r>
          </a:p>
          <a:p>
            <a:pPr marL="342900" indent="-342900">
              <a:buFont typeface="Wingdings" panose="05000000000000000000" pitchFamily="2" charset="2"/>
              <a:buChar char="Ø"/>
            </a:pPr>
            <a:endPar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sz="1900" dirty="0">
                <a:solidFill>
                  <a:schemeClr val="accent5">
                    <a:lumMod val="50000"/>
                  </a:schemeClr>
                </a:solidFill>
                <a:latin typeface="Poppins" panose="00000500000000000000" pitchFamily="2" charset="0"/>
                <a:ea typeface="Calibri" panose="020F0502020204030204" pitchFamily="34" charset="0"/>
                <a:cs typeface="Arial" panose="020B0604020202020204" pitchFamily="34" charset="0"/>
              </a:rPr>
              <a:t>Email Hacking</a:t>
            </a:r>
            <a:endParaRPr lang="en-GB" sz="1900" dirty="0">
              <a:latin typeface="Poppins" panose="00000500000000000000" pitchFamily="2" charset="0"/>
              <a:ea typeface="Calibri" panose="020F0502020204030204" pitchFamily="34" charset="0"/>
              <a:cs typeface="Arial" panose="020B0604020202020204" pitchFamily="34" charset="0"/>
            </a:endParaRPr>
          </a:p>
          <a:p>
            <a:endParaRPr lang="en-GB" sz="1900" dirty="0">
              <a:latin typeface="Poppins" panose="00000500000000000000" pitchFamily="2" charset="0"/>
              <a:ea typeface="Calibri" panose="020F0502020204030204" pitchFamily="34" charset="0"/>
              <a:cs typeface="Arial" panose="020B0604020202020204" pitchFamily="34" charset="0"/>
            </a:endParaRPr>
          </a:p>
          <a:p>
            <a:r>
              <a:rPr lang="en-GB" sz="1900" dirty="0">
                <a:latin typeface="Poppins" panose="00000500000000000000" pitchFamily="2" charset="0"/>
                <a:ea typeface="Calibri" panose="020F0502020204030204" pitchFamily="34" charset="0"/>
                <a:cs typeface="Arial" panose="020B0604020202020204" pitchFamily="34" charset="0"/>
              </a:rPr>
              <a:t>Even if you don’t lose money directly, a data breach (which is when information is stolen or accessed without authorisation) could cause the temporary shutdown of your business whilst the breach is investigated and damage your reputation with customers and partners.</a:t>
            </a:r>
            <a:endParaRPr lang="en-GB" sz="1900" dirty="0">
              <a:latin typeface="Calibri" panose="020F0502020204030204" pitchFamily="34" charset="0"/>
              <a:ea typeface="Calibri" panose="020F0502020204030204" pitchFamily="34" charset="0"/>
              <a:cs typeface="Arial" panose="020B0604020202020204" pitchFamily="34" charset="0"/>
            </a:endParaRPr>
          </a:p>
          <a:p>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sz="1800" dirty="0">
              <a:solidFill>
                <a:srgbClr val="000000"/>
              </a:solidFill>
              <a:latin typeface="Poppins" panose="00000500000000000000" pitchFamily="2" charset="0"/>
              <a:ea typeface="Times New Roman" panose="02020603050405020304" pitchFamily="18" charset="0"/>
              <a:cs typeface="Arial" panose="020B0604020202020204" pitchFamily="34" charset="0"/>
            </a:endParaRPr>
          </a:p>
          <a:p>
            <a:endParaRPr lang="en-GB" sz="1800" dirty="0">
              <a:solidFill>
                <a:srgbClr val="000000"/>
              </a:solidFill>
              <a:latin typeface="Poppins" panose="00000500000000000000" pitchFamily="2"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032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F587B-F5E8-03FD-2A56-7A8B74346CDD}"/>
              </a:ext>
            </a:extLst>
          </p:cNvPr>
          <p:cNvSpPr>
            <a:spLocks noGrp="1"/>
          </p:cNvSpPr>
          <p:nvPr>
            <p:ph idx="1"/>
          </p:nvPr>
        </p:nvSpPr>
        <p:spPr>
          <a:xfrm>
            <a:off x="665027" y="1500543"/>
            <a:ext cx="3455821" cy="3447832"/>
          </a:xfrm>
        </p:spPr>
        <p:txBody>
          <a:bodyPr anchor="t">
            <a:normAutofit/>
          </a:bodyPr>
          <a:lstStyle/>
          <a:p>
            <a:endParaRPr lang="en-GB" sz="2000" dirty="0"/>
          </a:p>
        </p:txBody>
      </p:sp>
      <p:pic>
        <p:nvPicPr>
          <p:cNvPr id="5" name="Picture 4" descr="A screenshot of a computer&#10;&#10;Description automatically generated">
            <a:extLst>
              <a:ext uri="{FF2B5EF4-FFF2-40B4-BE49-F238E27FC236}">
                <a16:creationId xmlns:a16="http://schemas.microsoft.com/office/drawing/2014/main" id="{DE13A0C9-9DF6-E6FE-839E-F121CEF4FA06}"/>
              </a:ext>
            </a:extLst>
          </p:cNvPr>
          <p:cNvPicPr>
            <a:picLocks noChangeAspect="1"/>
          </p:cNvPicPr>
          <p:nvPr/>
        </p:nvPicPr>
        <p:blipFill>
          <a:blip r:embed="rId2"/>
          <a:stretch>
            <a:fillRect/>
          </a:stretch>
        </p:blipFill>
        <p:spPr>
          <a:xfrm>
            <a:off x="4721980" y="417816"/>
            <a:ext cx="6962275" cy="6022368"/>
          </a:xfrm>
          <a:prstGeom prst="rect">
            <a:avLst/>
          </a:prstGeom>
        </p:spPr>
      </p:pic>
      <p:pic>
        <p:nvPicPr>
          <p:cNvPr id="4" name="Picture 3">
            <a:extLst>
              <a:ext uri="{FF2B5EF4-FFF2-40B4-BE49-F238E27FC236}">
                <a16:creationId xmlns:a16="http://schemas.microsoft.com/office/drawing/2014/main" id="{2894D80A-3488-89D8-8863-88318B96A0C7}"/>
              </a:ext>
            </a:extLst>
          </p:cNvPr>
          <p:cNvPicPr>
            <a:picLocks noChangeAspect="1"/>
          </p:cNvPicPr>
          <p:nvPr/>
        </p:nvPicPr>
        <p:blipFill>
          <a:blip r:embed="rId3"/>
          <a:stretch>
            <a:fillRect/>
          </a:stretch>
        </p:blipFill>
        <p:spPr>
          <a:xfrm>
            <a:off x="135164" y="1168997"/>
            <a:ext cx="4286250" cy="4286250"/>
          </a:xfrm>
          <a:prstGeom prst="rect">
            <a:avLst/>
          </a:prstGeom>
        </p:spPr>
      </p:pic>
    </p:spTree>
    <p:extLst>
      <p:ext uri="{BB962C8B-B14F-4D97-AF65-F5344CB8AC3E}">
        <p14:creationId xmlns:p14="http://schemas.microsoft.com/office/powerpoint/2010/main" val="386670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AB664-B8F7-09E6-202B-0356ED2C6635}"/>
              </a:ext>
            </a:extLst>
          </p:cNvPr>
          <p:cNvPicPr>
            <a:picLocks noChangeAspect="1"/>
          </p:cNvPicPr>
          <p:nvPr/>
        </p:nvPicPr>
        <p:blipFill>
          <a:blip r:embed="rId2"/>
          <a:stretch>
            <a:fillRect/>
          </a:stretch>
        </p:blipFill>
        <p:spPr>
          <a:xfrm>
            <a:off x="16178" y="-103128"/>
            <a:ext cx="7106517" cy="6858000"/>
          </a:xfrm>
          <a:prstGeom prst="rect">
            <a:avLst/>
          </a:prstGeom>
        </p:spPr>
      </p:pic>
      <p:sp>
        <p:nvSpPr>
          <p:cNvPr id="3" name="Content Placeholder 2">
            <a:extLst>
              <a:ext uri="{FF2B5EF4-FFF2-40B4-BE49-F238E27FC236}">
                <a16:creationId xmlns:a16="http://schemas.microsoft.com/office/drawing/2014/main" id="{326F587B-F5E8-03FD-2A56-7A8B74346CDD}"/>
              </a:ext>
            </a:extLst>
          </p:cNvPr>
          <p:cNvSpPr>
            <a:spLocks noGrp="1"/>
          </p:cNvSpPr>
          <p:nvPr>
            <p:ph idx="1"/>
          </p:nvPr>
        </p:nvSpPr>
        <p:spPr>
          <a:xfrm>
            <a:off x="7046622" y="2728978"/>
            <a:ext cx="6451537" cy="3447832"/>
          </a:xfrm>
        </p:spPr>
        <p:txBody>
          <a:bodyPr anchor="t">
            <a:normAutofit/>
          </a:bodyPr>
          <a:lstStyle/>
          <a:p>
            <a:pPr marL="0" indent="0">
              <a:buNone/>
            </a:pPr>
            <a:r>
              <a:rPr lang="en-GB" sz="2000" dirty="0">
                <a:latin typeface="Poppins" panose="00000500000000000000" pitchFamily="2" charset="0"/>
                <a:cs typeface="Poppins" panose="00000500000000000000" pitchFamily="2" charset="0"/>
                <a:hlinkClick r:id="rId3"/>
              </a:rPr>
              <a:t>checkcybersecurity.service.ncsc.gov.uk</a:t>
            </a:r>
            <a:endParaRPr lang="en-GB" sz="2000" dirty="0">
              <a:latin typeface="Poppins" panose="00000500000000000000" pitchFamily="2" charset="0"/>
              <a:cs typeface="Poppins" panose="00000500000000000000" pitchFamily="2" charset="0"/>
            </a:endParaRPr>
          </a:p>
          <a:p>
            <a:endParaRPr lang="en-GB" sz="2000" dirty="0">
              <a:latin typeface="Poppins" panose="00000500000000000000" pitchFamily="2" charset="0"/>
              <a:cs typeface="Poppins" panose="00000500000000000000" pitchFamily="2" charset="0"/>
            </a:endParaRPr>
          </a:p>
          <a:p>
            <a:endParaRPr lang="en-GB" sz="2000" dirty="0">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4726226E-FF11-F068-8F7F-22E3F43E4757}"/>
              </a:ext>
            </a:extLst>
          </p:cNvPr>
          <p:cNvPicPr>
            <a:picLocks noChangeAspect="1"/>
          </p:cNvPicPr>
          <p:nvPr/>
        </p:nvPicPr>
        <p:blipFill>
          <a:blip r:embed="rId4"/>
          <a:stretch>
            <a:fillRect/>
          </a:stretch>
        </p:blipFill>
        <p:spPr>
          <a:xfrm>
            <a:off x="8068734" y="3259667"/>
            <a:ext cx="3303058" cy="3303058"/>
          </a:xfrm>
          <a:prstGeom prst="rect">
            <a:avLst/>
          </a:prstGeom>
        </p:spPr>
      </p:pic>
    </p:spTree>
    <p:extLst>
      <p:ext uri="{BB962C8B-B14F-4D97-AF65-F5344CB8AC3E}">
        <p14:creationId xmlns:p14="http://schemas.microsoft.com/office/powerpoint/2010/main" val="79744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ED0D55-0A61-8947-91F6-A7A3AA7BEDE7}"/>
              </a:ext>
            </a:extLst>
          </p:cNvPr>
          <p:cNvCxnSpPr>
            <a:cxnSpLocks/>
          </p:cNvCxnSpPr>
          <p:nvPr/>
        </p:nvCxnSpPr>
        <p:spPr>
          <a:xfrm>
            <a:off x="422003" y="1809937"/>
            <a:ext cx="11379956" cy="0"/>
          </a:xfrm>
          <a:prstGeom prst="line">
            <a:avLst/>
          </a:prstGeom>
          <a:ln w="28575">
            <a:solidFill>
              <a:srgbClr val="041D4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DBD49-DA0D-D542-9598-F778FF6BF7DB}"/>
              </a:ext>
            </a:extLst>
          </p:cNvPr>
          <p:cNvSpPr txBox="1"/>
          <p:nvPr/>
        </p:nvSpPr>
        <p:spPr>
          <a:xfrm>
            <a:off x="369088" y="1223948"/>
            <a:ext cx="6740243" cy="523214"/>
          </a:xfrm>
          <a:prstGeom prst="rect">
            <a:avLst/>
          </a:prstGeom>
          <a:noFill/>
        </p:spPr>
        <p:txBody>
          <a:bodyPr wrap="square" lIns="91434" tIns="45717" rIns="91434" bIns="45717" rtlCol="0" anchor="t">
            <a:spAutoFit/>
          </a:bodyPr>
          <a:lstStyle/>
          <a:p>
            <a:pPr defTabSz="914358"/>
            <a:r>
              <a:rPr lang="en-US" sz="2800" b="1">
                <a:solidFill>
                  <a:srgbClr val="041D49"/>
                </a:solidFill>
                <a:latin typeface="Poppins"/>
                <a:cs typeface="Poppins" pitchFamily="2" charset="77"/>
              </a:rPr>
              <a:t>NCSC Subscription Centre</a:t>
            </a:r>
            <a:endParaRPr lang="en-US" sz="2800" b="1">
              <a:solidFill>
                <a:srgbClr val="041D49"/>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ED7575AD-8F06-4DBD-8DC4-A8FDE7591BC0}"/>
              </a:ext>
            </a:extLst>
          </p:cNvPr>
          <p:cNvSpPr txBox="1"/>
          <p:nvPr/>
        </p:nvSpPr>
        <p:spPr>
          <a:xfrm>
            <a:off x="786332" y="2665586"/>
            <a:ext cx="6141408" cy="3228078"/>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r>
              <a:rPr lang="en-GB" sz="1940">
                <a:solidFill>
                  <a:srgbClr val="041D49"/>
                </a:solidFill>
                <a:latin typeface="Poppins"/>
              </a:rPr>
              <a:t>NCSC Small Organisations Newsletter</a:t>
            </a:r>
            <a:endParaRPr lang="en-US" sz="1940">
              <a:solidFill>
                <a:srgbClr val="000000"/>
              </a:solidFill>
              <a:latin typeface="Calibri" panose="020F0502020204030204"/>
              <a:cs typeface="Calibri" panose="020F0502020204030204"/>
            </a:endParaRPr>
          </a:p>
          <a:p>
            <a:endParaRPr lang="en-GB" sz="1940">
              <a:solidFill>
                <a:srgbClr val="041D49"/>
              </a:solidFill>
              <a:latin typeface="Poppins"/>
              <a:cs typeface="Poppins"/>
            </a:endParaRPr>
          </a:p>
          <a:p>
            <a:r>
              <a:rPr lang="en-GB" sz="1940">
                <a:solidFill>
                  <a:srgbClr val="041D49"/>
                </a:solidFill>
                <a:latin typeface="Poppins"/>
                <a:cs typeface="Poppins"/>
              </a:rPr>
              <a:t>Weekly Threat Reports </a:t>
            </a:r>
          </a:p>
          <a:p>
            <a:endParaRPr lang="en-GB" sz="1940">
              <a:solidFill>
                <a:srgbClr val="041D49"/>
              </a:solidFill>
              <a:latin typeface="Poppins"/>
              <a:cs typeface="Poppins"/>
            </a:endParaRPr>
          </a:p>
          <a:p>
            <a:r>
              <a:rPr lang="en-GB" sz="1940">
                <a:solidFill>
                  <a:srgbClr val="041D49"/>
                </a:solidFill>
                <a:latin typeface="Poppins"/>
                <a:cs typeface="Poppins"/>
              </a:rPr>
              <a:t>NCSC Advisories</a:t>
            </a:r>
          </a:p>
          <a:p>
            <a:endParaRPr lang="en-GB" sz="1940">
              <a:solidFill>
                <a:srgbClr val="041D49"/>
              </a:solidFill>
              <a:latin typeface="Poppins"/>
              <a:cs typeface="Poppins"/>
            </a:endParaRPr>
          </a:p>
          <a:p>
            <a:r>
              <a:rPr lang="en-GB" sz="1940">
                <a:solidFill>
                  <a:srgbClr val="041D49"/>
                </a:solidFill>
                <a:latin typeface="Poppins"/>
                <a:cs typeface="Poppins"/>
              </a:rPr>
              <a:t>Information about </a:t>
            </a:r>
            <a:r>
              <a:rPr lang="en-GB" sz="1940" err="1">
                <a:solidFill>
                  <a:srgbClr val="041D49"/>
                </a:solidFill>
                <a:latin typeface="Poppins"/>
                <a:cs typeface="Poppins"/>
              </a:rPr>
              <a:t>CyberUK</a:t>
            </a:r>
            <a:endParaRPr lang="en-GB" sz="1940">
              <a:solidFill>
                <a:srgbClr val="041D49"/>
              </a:solidFill>
              <a:latin typeface="Poppins"/>
              <a:cs typeface="Poppins"/>
            </a:endParaRPr>
          </a:p>
          <a:p>
            <a:endParaRPr lang="en-GB" sz="1940">
              <a:solidFill>
                <a:srgbClr val="041D49"/>
              </a:solidFill>
              <a:latin typeface="Poppins"/>
              <a:cs typeface="Poppins"/>
            </a:endParaRPr>
          </a:p>
          <a:p>
            <a:r>
              <a:rPr lang="en-GB" sz="1940">
                <a:solidFill>
                  <a:srgbClr val="041D49"/>
                </a:solidFill>
                <a:latin typeface="Poppins"/>
                <a:cs typeface="Poppins"/>
              </a:rPr>
              <a:t>NCSC Digital Lofts </a:t>
            </a:r>
          </a:p>
          <a:p>
            <a:endParaRPr lang="en-GB" sz="1940">
              <a:solidFill>
                <a:srgbClr val="041D49"/>
              </a:solidFill>
              <a:latin typeface="Poppins"/>
              <a:cs typeface="Poppins"/>
            </a:endParaRPr>
          </a:p>
          <a:p>
            <a:endParaRPr lang="en-GB" sz="1213">
              <a:solidFill>
                <a:srgbClr val="041D49"/>
              </a:solidFill>
              <a:latin typeface="Poppins"/>
              <a:cs typeface="Poppins"/>
            </a:endParaRPr>
          </a:p>
        </p:txBody>
      </p:sp>
      <p:pic>
        <p:nvPicPr>
          <p:cNvPr id="15" name="Picture 12" descr="Graphical user interface, text, application&#10;&#10;Description automatically generated">
            <a:extLst>
              <a:ext uri="{FF2B5EF4-FFF2-40B4-BE49-F238E27FC236}">
                <a16:creationId xmlns:a16="http://schemas.microsoft.com/office/drawing/2014/main" id="{05ED56CA-4825-4F5F-8DDC-C49C14DCB2EE}"/>
              </a:ext>
            </a:extLst>
          </p:cNvPr>
          <p:cNvPicPr>
            <a:picLocks noChangeAspect="1"/>
          </p:cNvPicPr>
          <p:nvPr/>
        </p:nvPicPr>
        <p:blipFill rotWithShape="1">
          <a:blip r:embed="rId3"/>
          <a:srcRect t="84306" r="95585" b="604"/>
          <a:stretch/>
        </p:blipFill>
        <p:spPr>
          <a:xfrm>
            <a:off x="373461" y="2607821"/>
            <a:ext cx="257307" cy="426722"/>
          </a:xfrm>
          <a:prstGeom prst="rect">
            <a:avLst/>
          </a:prstGeom>
        </p:spPr>
      </p:pic>
      <p:pic>
        <p:nvPicPr>
          <p:cNvPr id="16" name="Picture 12" descr="Graphical user interface, text, application&#10;&#10;Description automatically generated">
            <a:extLst>
              <a:ext uri="{FF2B5EF4-FFF2-40B4-BE49-F238E27FC236}">
                <a16:creationId xmlns:a16="http://schemas.microsoft.com/office/drawing/2014/main" id="{786D9224-AB91-48FC-9243-38EB32892772}"/>
              </a:ext>
            </a:extLst>
          </p:cNvPr>
          <p:cNvPicPr>
            <a:picLocks noChangeAspect="1"/>
          </p:cNvPicPr>
          <p:nvPr/>
        </p:nvPicPr>
        <p:blipFill rotWithShape="1">
          <a:blip r:embed="rId3"/>
          <a:srcRect t="84306" r="95585" b="604"/>
          <a:stretch/>
        </p:blipFill>
        <p:spPr>
          <a:xfrm>
            <a:off x="368352" y="3218710"/>
            <a:ext cx="257307" cy="426722"/>
          </a:xfrm>
          <a:prstGeom prst="rect">
            <a:avLst/>
          </a:prstGeom>
        </p:spPr>
      </p:pic>
      <p:pic>
        <p:nvPicPr>
          <p:cNvPr id="17" name="Picture 12" descr="Graphical user interface, text, application&#10;&#10;Description automatically generated">
            <a:extLst>
              <a:ext uri="{FF2B5EF4-FFF2-40B4-BE49-F238E27FC236}">
                <a16:creationId xmlns:a16="http://schemas.microsoft.com/office/drawing/2014/main" id="{7D517962-1C52-4A1B-9546-671EFC592732}"/>
              </a:ext>
            </a:extLst>
          </p:cNvPr>
          <p:cNvPicPr>
            <a:picLocks noChangeAspect="1"/>
          </p:cNvPicPr>
          <p:nvPr/>
        </p:nvPicPr>
        <p:blipFill rotWithShape="1">
          <a:blip r:embed="rId3"/>
          <a:srcRect t="84306" r="95585" b="604"/>
          <a:stretch/>
        </p:blipFill>
        <p:spPr>
          <a:xfrm>
            <a:off x="367074" y="3790089"/>
            <a:ext cx="257307" cy="426722"/>
          </a:xfrm>
          <a:prstGeom prst="rect">
            <a:avLst/>
          </a:prstGeom>
        </p:spPr>
      </p:pic>
      <p:pic>
        <p:nvPicPr>
          <p:cNvPr id="18" name="Picture 12" descr="Graphical user interface, text, application&#10;&#10;Description automatically generated">
            <a:extLst>
              <a:ext uri="{FF2B5EF4-FFF2-40B4-BE49-F238E27FC236}">
                <a16:creationId xmlns:a16="http://schemas.microsoft.com/office/drawing/2014/main" id="{A44D99FF-FE25-4EC0-9014-0E77AEAC797B}"/>
              </a:ext>
            </a:extLst>
          </p:cNvPr>
          <p:cNvPicPr>
            <a:picLocks noChangeAspect="1"/>
          </p:cNvPicPr>
          <p:nvPr/>
        </p:nvPicPr>
        <p:blipFill rotWithShape="1">
          <a:blip r:embed="rId3"/>
          <a:srcRect t="84306" r="95585" b="604"/>
          <a:stretch/>
        </p:blipFill>
        <p:spPr>
          <a:xfrm>
            <a:off x="365795" y="4406207"/>
            <a:ext cx="257307" cy="426722"/>
          </a:xfrm>
          <a:prstGeom prst="rect">
            <a:avLst/>
          </a:prstGeom>
        </p:spPr>
      </p:pic>
      <p:pic>
        <p:nvPicPr>
          <p:cNvPr id="19" name="Picture 12" descr="Graphical user interface, text, application&#10;&#10;Description automatically generated">
            <a:extLst>
              <a:ext uri="{FF2B5EF4-FFF2-40B4-BE49-F238E27FC236}">
                <a16:creationId xmlns:a16="http://schemas.microsoft.com/office/drawing/2014/main" id="{2AF8F16C-75A5-4CF2-B167-D3BCB7B62070}"/>
              </a:ext>
            </a:extLst>
          </p:cNvPr>
          <p:cNvPicPr>
            <a:picLocks noChangeAspect="1"/>
          </p:cNvPicPr>
          <p:nvPr/>
        </p:nvPicPr>
        <p:blipFill rotWithShape="1">
          <a:blip r:embed="rId3"/>
          <a:srcRect t="84306" r="95585" b="604"/>
          <a:stretch/>
        </p:blipFill>
        <p:spPr>
          <a:xfrm>
            <a:off x="362497" y="4977585"/>
            <a:ext cx="257307" cy="426722"/>
          </a:xfrm>
          <a:prstGeom prst="rect">
            <a:avLst/>
          </a:prstGeom>
        </p:spPr>
      </p:pic>
      <p:pic>
        <p:nvPicPr>
          <p:cNvPr id="5" name="Picture 4" descr="Qr code&#10;&#10;Description automatically generated">
            <a:extLst>
              <a:ext uri="{FF2B5EF4-FFF2-40B4-BE49-F238E27FC236}">
                <a16:creationId xmlns:a16="http://schemas.microsoft.com/office/drawing/2014/main" id="{4554B9AE-EB83-18D7-DDCD-0140D9F4B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565" y="1966875"/>
            <a:ext cx="3980736" cy="3980736"/>
          </a:xfrm>
          <a:prstGeom prst="rect">
            <a:avLst/>
          </a:prstGeom>
        </p:spPr>
      </p:pic>
    </p:spTree>
    <p:extLst>
      <p:ext uri="{BB962C8B-B14F-4D97-AF65-F5344CB8AC3E}">
        <p14:creationId xmlns:p14="http://schemas.microsoft.com/office/powerpoint/2010/main" val="10500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mpaigns and alerts">
            <a:extLst>
              <a:ext uri="{FF2B5EF4-FFF2-40B4-BE49-F238E27FC236}">
                <a16:creationId xmlns:a16="http://schemas.microsoft.com/office/drawing/2014/main" id="{DD358966-9F4D-FC16-0EB5-7C1E4A723B3C}"/>
              </a:ext>
            </a:extLst>
          </p:cNvPr>
          <p:cNvSpPr txBox="1"/>
          <p:nvPr/>
        </p:nvSpPr>
        <p:spPr>
          <a:xfrm>
            <a:off x="540768" y="1056623"/>
            <a:ext cx="10813315" cy="1259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3100" b="1">
                <a:latin typeface="Arial"/>
                <a:ea typeface="Arial"/>
                <a:cs typeface="Arial"/>
                <a:sym typeface="Arial"/>
              </a:defRPr>
            </a:lvl1pPr>
          </a:lstStyle>
          <a:p>
            <a:r>
              <a:rPr lang="en-GB" sz="2800" b="0" dirty="0">
                <a:solidFill>
                  <a:prstClr val="black"/>
                </a:solidFill>
                <a:latin typeface="Poppins" panose="00000500000000000000" pitchFamily="2" charset="0"/>
                <a:cs typeface="Poppins" panose="00000500000000000000" pitchFamily="2" charset="0"/>
              </a:rPr>
              <a:t>If I have a cyber incident or suffer from fraud how do I report it?</a:t>
            </a:r>
          </a:p>
          <a:p>
            <a:endParaRPr lang="en-GB" sz="2800" b="0" dirty="0">
              <a:solidFill>
                <a:prstClr val="black"/>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F3B30C6E-0FB6-83CF-9856-6151ABBFE76A}"/>
              </a:ext>
            </a:extLst>
          </p:cNvPr>
          <p:cNvSpPr txBox="1"/>
          <p:nvPr/>
        </p:nvSpPr>
        <p:spPr>
          <a:xfrm>
            <a:off x="540767" y="2315942"/>
            <a:ext cx="10813315" cy="4154984"/>
          </a:xfrm>
          <a:prstGeom prst="rect">
            <a:avLst/>
          </a:prstGeom>
          <a:noFill/>
        </p:spPr>
        <p:txBody>
          <a:bodyPr wrap="square" rtlCol="0">
            <a:spAutoFit/>
          </a:bodyPr>
          <a:lstStyle/>
          <a:p>
            <a:r>
              <a:rPr lang="en-GB" sz="2400" b="1" dirty="0">
                <a:solidFill>
                  <a:prstClr val="black"/>
                </a:solidFill>
                <a:latin typeface="Poppins" panose="00000500000000000000" pitchFamily="2" charset="0"/>
                <a:cs typeface="Poppins" panose="00000500000000000000" pitchFamily="2" charset="0"/>
              </a:rPr>
              <a:t>Report fraud and cybercrime to Action Fraud:</a:t>
            </a:r>
          </a:p>
          <a:p>
            <a:r>
              <a:rPr lang="en-GB" sz="2400" dirty="0">
                <a:solidFill>
                  <a:prstClr val="black"/>
                </a:solidFill>
                <a:latin typeface="Poppins" panose="00000500000000000000" pitchFamily="2" charset="0"/>
                <a:cs typeface="Poppins" panose="00000500000000000000" pitchFamily="2" charset="0"/>
              </a:rPr>
              <a:t>Online at  </a:t>
            </a:r>
            <a:r>
              <a:rPr lang="en-GB" sz="2400" dirty="0">
                <a:solidFill>
                  <a:prstClr val="black"/>
                </a:solidFill>
                <a:latin typeface="Poppins" panose="00000500000000000000" pitchFamily="2" charset="0"/>
                <a:cs typeface="Poppins" panose="00000500000000000000" pitchFamily="2" charset="0"/>
                <a:hlinkClick r:id="rId2"/>
              </a:rPr>
              <a:t>www.actionfraud.police.uk</a:t>
            </a:r>
            <a:r>
              <a:rPr lang="en-GB" sz="2400" dirty="0">
                <a:solidFill>
                  <a:prstClr val="black"/>
                </a:solidFill>
                <a:latin typeface="Poppins" panose="00000500000000000000" pitchFamily="2" charset="0"/>
                <a:cs typeface="Poppins" panose="00000500000000000000" pitchFamily="2" charset="0"/>
              </a:rPr>
              <a:t> or by phone on 0300 123 2040</a:t>
            </a:r>
          </a:p>
          <a:p>
            <a:endParaRPr lang="en-GB" sz="2400" dirty="0">
              <a:solidFill>
                <a:prstClr val="black"/>
              </a:solidFill>
              <a:latin typeface="Poppins" panose="00000500000000000000" pitchFamily="2" charset="0"/>
              <a:cs typeface="Poppins" panose="00000500000000000000" pitchFamily="2" charset="0"/>
            </a:endParaRPr>
          </a:p>
          <a:p>
            <a:r>
              <a:rPr lang="en-GB" sz="2400" b="1" dirty="0">
                <a:solidFill>
                  <a:prstClr val="black"/>
                </a:solidFill>
                <a:latin typeface="Poppins" panose="00000500000000000000" pitchFamily="2" charset="0"/>
                <a:cs typeface="Poppins" panose="00000500000000000000" pitchFamily="2" charset="0"/>
              </a:rPr>
              <a:t>24/7 live cyber reporting </a:t>
            </a:r>
            <a:r>
              <a:rPr lang="en-GB" sz="2400" dirty="0">
                <a:solidFill>
                  <a:prstClr val="black"/>
                </a:solidFill>
                <a:latin typeface="Poppins" panose="00000500000000000000" pitchFamily="2" charset="0"/>
                <a:cs typeface="Poppins" panose="00000500000000000000" pitchFamily="2" charset="0"/>
              </a:rPr>
              <a:t>for businesses currently suffering a live cyber attack (in progress) call 0300 123 2040</a:t>
            </a:r>
          </a:p>
          <a:p>
            <a:endParaRPr lang="en-GB" sz="2400" dirty="0">
              <a:solidFill>
                <a:prstClr val="black"/>
              </a:solidFill>
              <a:latin typeface="Poppins" panose="00000500000000000000" pitchFamily="2" charset="0"/>
              <a:cs typeface="Poppins" panose="00000500000000000000" pitchFamily="2" charset="0"/>
            </a:endParaRPr>
          </a:p>
          <a:p>
            <a:r>
              <a:rPr lang="en-GB" sz="2400" b="1" dirty="0">
                <a:solidFill>
                  <a:prstClr val="black"/>
                </a:solidFill>
                <a:latin typeface="Poppins" panose="00000500000000000000" pitchFamily="2" charset="0"/>
                <a:cs typeface="Poppins" panose="00000500000000000000" pitchFamily="2" charset="0"/>
              </a:rPr>
              <a:t>Report a scam email: </a:t>
            </a:r>
          </a:p>
          <a:p>
            <a:r>
              <a:rPr lang="en-GB" sz="2400" dirty="0">
                <a:solidFill>
                  <a:prstClr val="black"/>
                </a:solidFill>
                <a:latin typeface="Poppins" panose="00000500000000000000" pitchFamily="2" charset="0"/>
                <a:cs typeface="Poppins" panose="00000500000000000000" pitchFamily="2" charset="0"/>
              </a:rPr>
              <a:t>Forward emails to </a:t>
            </a:r>
            <a:r>
              <a:rPr lang="en-GB" sz="2400" dirty="0">
                <a:solidFill>
                  <a:prstClr val="black"/>
                </a:solidFill>
                <a:latin typeface="Poppins" panose="00000500000000000000" pitchFamily="2" charset="0"/>
                <a:cs typeface="Poppins" panose="00000500000000000000" pitchFamily="2" charset="0"/>
                <a:hlinkClick r:id="rId3"/>
              </a:rPr>
              <a:t>report@phishing.gov.uk</a:t>
            </a:r>
            <a:r>
              <a:rPr lang="en-GB" sz="2400" dirty="0">
                <a:solidFill>
                  <a:prstClr val="black"/>
                </a:solidFill>
                <a:latin typeface="Poppins" panose="00000500000000000000" pitchFamily="2" charset="0"/>
                <a:cs typeface="Poppins" panose="00000500000000000000" pitchFamily="2" charset="0"/>
              </a:rPr>
              <a:t> </a:t>
            </a:r>
          </a:p>
          <a:p>
            <a:endParaRPr lang="en-GB" sz="2400" dirty="0">
              <a:solidFill>
                <a:prstClr val="black"/>
              </a:solidFill>
              <a:latin typeface="Poppins" panose="00000500000000000000" pitchFamily="2" charset="0"/>
              <a:cs typeface="Poppins" panose="00000500000000000000" pitchFamily="2" charset="0"/>
            </a:endParaRPr>
          </a:p>
          <a:p>
            <a:r>
              <a:rPr lang="en-GB" sz="2400" b="1" dirty="0">
                <a:solidFill>
                  <a:prstClr val="black"/>
                </a:solidFill>
                <a:latin typeface="Poppins" panose="00000500000000000000" pitchFamily="2" charset="0"/>
                <a:cs typeface="Poppins" panose="00000500000000000000" pitchFamily="2" charset="0"/>
              </a:rPr>
              <a:t>Report a scam text:</a:t>
            </a:r>
          </a:p>
          <a:p>
            <a:r>
              <a:rPr lang="en-GB" sz="2400" dirty="0">
                <a:solidFill>
                  <a:prstClr val="black"/>
                </a:solidFill>
                <a:latin typeface="Poppins" panose="00000500000000000000" pitchFamily="2" charset="0"/>
                <a:cs typeface="Poppins" panose="00000500000000000000" pitchFamily="2" charset="0"/>
              </a:rPr>
              <a:t>Forward texts to 7726</a:t>
            </a:r>
          </a:p>
        </p:txBody>
      </p:sp>
      <p:pic>
        <p:nvPicPr>
          <p:cNvPr id="6" name="Picture 5" descr="C:\Users\standalone\Desktop\AF Logo Cyber Redesign 2014\Master Logos\Logo with Web\High Resolution\AF_logo-High-Res-URL.jpg">
            <a:extLst>
              <a:ext uri="{FF2B5EF4-FFF2-40B4-BE49-F238E27FC236}">
                <a16:creationId xmlns:a16="http://schemas.microsoft.com/office/drawing/2014/main" id="{9DD80EA6-18C6-2ED0-9D5E-B53FAD44113A}"/>
              </a:ext>
            </a:extLst>
          </p:cNvPr>
          <p:cNvPicPr>
            <a:picLocks noChangeArrowheads="1"/>
          </p:cNvPicPr>
          <p:nvPr/>
        </p:nvPicPr>
        <p:blipFill>
          <a:blip r:embed="rId4" cstate="print"/>
          <a:srcRect/>
          <a:stretch>
            <a:fillRect/>
          </a:stretch>
        </p:blipFill>
        <p:spPr bwMode="auto">
          <a:xfrm>
            <a:off x="10000388" y="139838"/>
            <a:ext cx="1585529" cy="716333"/>
          </a:xfrm>
          <a:prstGeom prst="rect">
            <a:avLst/>
          </a:prstGeom>
          <a:noFill/>
        </p:spPr>
      </p:pic>
    </p:spTree>
    <p:extLst>
      <p:ext uri="{BB962C8B-B14F-4D97-AF65-F5344CB8AC3E}">
        <p14:creationId xmlns:p14="http://schemas.microsoft.com/office/powerpoint/2010/main" val="317187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A836A9-03C8-9E8B-D5D4-4A1216726FC1}"/>
              </a:ext>
            </a:extLst>
          </p:cNvPr>
          <p:cNvSpPr>
            <a:spLocks noGrp="1"/>
          </p:cNvSpPr>
          <p:nvPr>
            <p:ph type="ftr" sz="quarter" idx="11"/>
          </p:nvPr>
        </p:nvSpPr>
        <p:spPr/>
        <p:txBody>
          <a:bodyPr/>
          <a:lstStyle/>
          <a:p>
            <a:r>
              <a:rPr lang="en-GB"/>
              <a:t>NOT PROTECTIVELY MARKED</a:t>
            </a:r>
          </a:p>
        </p:txBody>
      </p:sp>
      <p:pic>
        <p:nvPicPr>
          <p:cNvPr id="4" name="Picture 3" descr="Graphical user interface&#10;&#10;Description automatically generated">
            <a:extLst>
              <a:ext uri="{FF2B5EF4-FFF2-40B4-BE49-F238E27FC236}">
                <a16:creationId xmlns:a16="http://schemas.microsoft.com/office/drawing/2014/main" id="{D4792A7D-081C-1CB0-1B9E-4105F2CF7FB9}"/>
              </a:ext>
            </a:extLst>
          </p:cNvPr>
          <p:cNvPicPr>
            <a:picLocks noChangeAspect="1"/>
          </p:cNvPicPr>
          <p:nvPr/>
        </p:nvPicPr>
        <p:blipFill rotWithShape="1">
          <a:blip r:embed="rId3">
            <a:extLst>
              <a:ext uri="{28A0092B-C50C-407E-A947-70E740481C1C}">
                <a14:useLocalDpi xmlns:a14="http://schemas.microsoft.com/office/drawing/2010/main" val="0"/>
              </a:ext>
            </a:extLst>
          </a:blip>
          <a:srcRect l="6693" t="15942" r="1905" b="4637"/>
          <a:stretch/>
        </p:blipFill>
        <p:spPr>
          <a:xfrm>
            <a:off x="0" y="0"/>
            <a:ext cx="12192000" cy="6858000"/>
          </a:xfrm>
          <a:prstGeom prst="rect">
            <a:avLst/>
          </a:prstGeom>
        </p:spPr>
      </p:pic>
    </p:spTree>
    <p:extLst>
      <p:ext uri="{BB962C8B-B14F-4D97-AF65-F5344CB8AC3E}">
        <p14:creationId xmlns:p14="http://schemas.microsoft.com/office/powerpoint/2010/main" val="1509913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10D685D3-02F3-4762-BE06-4F5FC6A2C4AD}" vid="{EDE19052-46D6-41F4-A36F-EA02BE539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4469ad9-f102-4260-8ab5-a66a0b12967e">NCSC-1052139471-4748</_dlc_DocId>
    <Incorporated_x003f_ xmlns="27ce77ba-f93c-4156-b9f2-dcb079426917">No</Incorporated_x003f_>
    <lcf76f155ced4ddcb4097134ff3c332f xmlns="27ce77ba-f93c-4156-b9f2-dcb079426917">
      <Terms xmlns="http://schemas.microsoft.com/office/infopath/2007/PartnerControls"/>
    </lcf76f155ced4ddcb4097134ff3c332f>
    <TaxCatchAll xmlns="54469ad9-f102-4260-8ab5-a66a0b12967e" xsi:nil="true"/>
    <_dlc_DocIdUrl xmlns="54469ad9-f102-4260-8ab5-a66a0b12967e">
      <Url>https://ukncsc.sharepoint.com/sites/NCSC Home/Eng/EandS/_layouts/15/DocIdRedir.aspx?ID=NCSC-1052139471-4748</Url>
      <Description>NCSC-1052139471-4748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8945174512E947BBD81A680C1E082B" ma:contentTypeVersion="18" ma:contentTypeDescription="Create a new document." ma:contentTypeScope="" ma:versionID="332e019a777cd5ca5d78cdd8b92e55de">
  <xsd:schema xmlns:xsd="http://www.w3.org/2001/XMLSchema" xmlns:xs="http://www.w3.org/2001/XMLSchema" xmlns:p="http://schemas.microsoft.com/office/2006/metadata/properties" xmlns:ns2="54469ad9-f102-4260-8ab5-a66a0b12967e" xmlns:ns3="27ce77ba-f93c-4156-b9f2-dcb079426917" targetNamespace="http://schemas.microsoft.com/office/2006/metadata/properties" ma:root="true" ma:fieldsID="7f3f790efa8b7c46fb5ec464aea221f2" ns2:_="" ns3:_="">
    <xsd:import namespace="54469ad9-f102-4260-8ab5-a66a0b12967e"/>
    <xsd:import namespace="27ce77ba-f93c-4156-b9f2-dcb07942691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Incorporated_x003f_"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69ad9-f102-4260-8ab5-a66a0b1296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b21f529-87ad-4645-844f-5beccd6116dd}" ma:internalName="TaxCatchAll" ma:showField="CatchAllData" ma:web="54469ad9-f102-4260-8ab5-a66a0b1296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ce77ba-f93c-4156-b9f2-dcb0794269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Incorporated_x003f_" ma:index="22" nillable="true" ma:displayName="Incorporated?" ma:default="No" ma:format="Dropdown" ma:internalName="Incorporated_x003f_">
      <xsd:simpleType>
        <xsd:union memberTypes="dms:Text">
          <xsd:simpleType>
            <xsd:restriction base="dms:Choice">
              <xsd:enumeration value="Yes"/>
              <xsd:enumeration value="No"/>
              <xsd:enumeration value="N/A"/>
            </xsd:restriction>
          </xsd:simpleType>
        </xsd:un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debb78e-c36f-4e17-8b24-15495bc4f9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2FA660-6C0B-4FFD-AC87-1DEB5E222DC5}">
  <ds:schemaRefs>
    <ds:schemaRef ds:uri="http://schemas.microsoft.com/sharepoint/events"/>
  </ds:schemaRefs>
</ds:datastoreItem>
</file>

<file path=customXml/itemProps2.xml><?xml version="1.0" encoding="utf-8"?>
<ds:datastoreItem xmlns:ds="http://schemas.openxmlformats.org/officeDocument/2006/customXml" ds:itemID="{9DA1A0C2-6B9E-4178-B31E-C9290ECF0F9F}">
  <ds:schemaRefs>
    <ds:schemaRef ds:uri="http://schemas.microsoft.com/office/2006/metadata/properties"/>
    <ds:schemaRef ds:uri="http://schemas.microsoft.com/office/infopath/2007/PartnerControls"/>
    <ds:schemaRef ds:uri="54469ad9-f102-4260-8ab5-a66a0b12967e"/>
    <ds:schemaRef ds:uri="27ce77ba-f93c-4156-b9f2-dcb079426917"/>
  </ds:schemaRefs>
</ds:datastoreItem>
</file>

<file path=customXml/itemProps3.xml><?xml version="1.0" encoding="utf-8"?>
<ds:datastoreItem xmlns:ds="http://schemas.openxmlformats.org/officeDocument/2006/customXml" ds:itemID="{59496469-24DC-453B-B03F-2B35DED4A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69ad9-f102-4260-8ab5-a66a0b12967e"/>
    <ds:schemaRef ds:uri="27ce77ba-f93c-4156-b9f2-dcb0794269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32DB3AC-2AA9-4263-B9D1-BCA11C81EF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1529</TotalTime>
  <Words>520</Words>
  <Application>Microsoft Office PowerPoint</Application>
  <PresentationFormat>Widescreen</PresentationFormat>
  <Paragraphs>57</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Arial,Sans-Serif</vt:lpstr>
      <vt:lpstr>Calibri</vt:lpstr>
      <vt:lpstr>Calibri Light</vt:lpstr>
      <vt:lpstr>Poppins</vt:lpstr>
      <vt:lpstr>Wingdings</vt:lpstr>
      <vt:lpstr>Office Theme</vt:lpstr>
      <vt:lpstr>PowerPoint Presentation</vt:lpstr>
      <vt:lpstr>What is cyber security? </vt:lpstr>
      <vt:lpstr>Why is my organisation at risk?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Roseanne J</dc:creator>
  <cp:lastModifiedBy>Roseanne J</cp:lastModifiedBy>
  <cp:revision>3</cp:revision>
  <dcterms:created xsi:type="dcterms:W3CDTF">2023-08-09T09:22:26Z</dcterms:created>
  <dcterms:modified xsi:type="dcterms:W3CDTF">2023-09-13T21:38:07Z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966e7aa3-ce57-4225-9e84-8993e7b203ad</vt:lpwstr>
  </property>
  <property fmtid="{D5CDD505-2E9C-101B-9397-08002B2CF9AE}" pid="3" name="ContentTypeId">
    <vt:lpwstr>0x010100368945174512E947BBD81A680C1E082B</vt:lpwstr>
  </property>
  <property fmtid="{D5CDD505-2E9C-101B-9397-08002B2CF9AE}" pid="4" name="MediaServiceImageTags">
    <vt:lpwstr/>
  </property>
</Properties>
</file>